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handoutMasterIdLst>
    <p:handoutMasterId r:id="rId133"/>
  </p:handoutMasterIdLst>
  <p:sldIdLst>
    <p:sldId id="558" r:id="rId2"/>
    <p:sldId id="727" r:id="rId3"/>
    <p:sldId id="571" r:id="rId4"/>
    <p:sldId id="270" r:id="rId5"/>
    <p:sldId id="470" r:id="rId6"/>
    <p:sldId id="520" r:id="rId7"/>
    <p:sldId id="521" r:id="rId8"/>
    <p:sldId id="584" r:id="rId9"/>
    <p:sldId id="585" r:id="rId10"/>
    <p:sldId id="260" r:id="rId11"/>
    <p:sldId id="407" r:id="rId12"/>
    <p:sldId id="522" r:id="rId13"/>
    <p:sldId id="523" r:id="rId14"/>
    <p:sldId id="586" r:id="rId15"/>
    <p:sldId id="587" r:id="rId16"/>
    <p:sldId id="261" r:id="rId17"/>
    <p:sldId id="272" r:id="rId18"/>
    <p:sldId id="408" r:id="rId19"/>
    <p:sldId id="409" r:id="rId20"/>
    <p:sldId id="524" r:id="rId21"/>
    <p:sldId id="525" r:id="rId22"/>
    <p:sldId id="588" r:id="rId23"/>
    <p:sldId id="589" r:id="rId24"/>
    <p:sldId id="265" r:id="rId25"/>
    <p:sldId id="266" r:id="rId26"/>
    <p:sldId id="411" r:id="rId27"/>
    <p:sldId id="412" r:id="rId28"/>
    <p:sldId id="528" r:id="rId29"/>
    <p:sldId id="529" r:id="rId30"/>
    <p:sldId id="591" r:id="rId31"/>
    <p:sldId id="592" r:id="rId32"/>
    <p:sldId id="271" r:id="rId33"/>
    <p:sldId id="336" r:id="rId34"/>
    <p:sldId id="573" r:id="rId35"/>
    <p:sldId id="633" r:id="rId36"/>
    <p:sldId id="634" r:id="rId37"/>
    <p:sldId id="635" r:id="rId38"/>
    <p:sldId id="636" r:id="rId39"/>
    <p:sldId id="275" r:id="rId40"/>
    <p:sldId id="428" r:id="rId41"/>
    <p:sldId id="302" r:id="rId42"/>
    <p:sldId id="572" r:id="rId43"/>
    <p:sldId id="278" r:id="rId44"/>
    <p:sldId id="631" r:id="rId45"/>
    <p:sldId id="579" r:id="rId46"/>
    <p:sldId id="595" r:id="rId47"/>
    <p:sldId id="531" r:id="rId48"/>
    <p:sldId id="530" r:id="rId49"/>
    <p:sldId id="596" r:id="rId50"/>
    <p:sldId id="477" r:id="rId51"/>
    <p:sldId id="413" r:id="rId52"/>
    <p:sldId id="532" r:id="rId53"/>
    <p:sldId id="533" r:id="rId54"/>
    <p:sldId id="597" r:id="rId55"/>
    <p:sldId id="598" r:id="rId56"/>
    <p:sldId id="276" r:id="rId57"/>
    <p:sldId id="414" r:id="rId58"/>
    <p:sldId id="429" r:id="rId59"/>
    <p:sldId id="279" r:id="rId60"/>
    <p:sldId id="534" r:id="rId61"/>
    <p:sldId id="535" r:id="rId62"/>
    <p:sldId id="599" r:id="rId63"/>
    <p:sldId id="600" r:id="rId64"/>
    <p:sldId id="375" r:id="rId65"/>
    <p:sldId id="637" r:id="rId66"/>
    <p:sldId id="641" r:id="rId67"/>
    <p:sldId id="639" r:id="rId68"/>
    <p:sldId id="642" r:id="rId69"/>
    <p:sldId id="285" r:id="rId70"/>
    <p:sldId id="415" r:id="rId71"/>
    <p:sldId id="538" r:id="rId72"/>
    <p:sldId id="539" r:id="rId73"/>
    <p:sldId id="603" r:id="rId74"/>
    <p:sldId id="604" r:id="rId75"/>
    <p:sldId id="583" r:id="rId76"/>
    <p:sldId id="582" r:id="rId77"/>
    <p:sldId id="581" r:id="rId78"/>
    <p:sldId id="286" r:id="rId79"/>
    <p:sldId id="416" r:id="rId80"/>
    <p:sldId id="540" r:id="rId81"/>
    <p:sldId id="541" r:id="rId82"/>
    <p:sldId id="605" r:id="rId83"/>
    <p:sldId id="606" r:id="rId84"/>
    <p:sldId id="628" r:id="rId85"/>
    <p:sldId id="542" r:id="rId86"/>
    <p:sldId id="543" r:id="rId87"/>
    <p:sldId id="607" r:id="rId88"/>
    <p:sldId id="608" r:id="rId89"/>
    <p:sldId id="482" r:id="rId90"/>
    <p:sldId id="373" r:id="rId91"/>
    <p:sldId id="480" r:id="rId92"/>
    <p:sldId id="544" r:id="rId93"/>
    <p:sldId id="724" r:id="rId94"/>
    <p:sldId id="545" r:id="rId95"/>
    <p:sldId id="725" r:id="rId96"/>
    <p:sldId id="609" r:id="rId97"/>
    <p:sldId id="723" r:id="rId98"/>
    <p:sldId id="610" r:id="rId99"/>
    <p:sldId id="726" r:id="rId100"/>
    <p:sldId id="623" r:id="rId101"/>
    <p:sldId id="575" r:id="rId102"/>
    <p:sldId id="629" r:id="rId103"/>
    <p:sldId id="625" r:id="rId104"/>
    <p:sldId id="576" r:id="rId105"/>
    <p:sldId id="577" r:id="rId106"/>
    <p:sldId id="626" r:id="rId107"/>
    <p:sldId id="627" r:id="rId108"/>
    <p:sldId id="418" r:id="rId109"/>
    <p:sldId id="419" r:id="rId110"/>
    <p:sldId id="551" r:id="rId111"/>
    <p:sldId id="552" r:id="rId112"/>
    <p:sldId id="613" r:id="rId113"/>
    <p:sldId id="614" r:id="rId114"/>
    <p:sldId id="708" r:id="rId115"/>
    <p:sldId id="711" r:id="rId116"/>
    <p:sldId id="712" r:id="rId117"/>
    <p:sldId id="720" r:id="rId118"/>
    <p:sldId id="714" r:id="rId119"/>
    <p:sldId id="717" r:id="rId120"/>
    <p:sldId id="468" r:id="rId121"/>
    <p:sldId id="570" r:id="rId122"/>
    <p:sldId id="546" r:id="rId123"/>
    <p:sldId id="547" r:id="rId124"/>
    <p:sldId id="615" r:id="rId125"/>
    <p:sldId id="616" r:id="rId126"/>
    <p:sldId id="458" r:id="rId127"/>
    <p:sldId id="454" r:id="rId128"/>
    <p:sldId id="431" r:id="rId129"/>
    <p:sldId id="438" r:id="rId130"/>
    <p:sldId id="580" r:id="rId131"/>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基本仕様" id="{3DBF629F-3DAC-47F9-B9BA-D0699BE61377}">
          <p14:sldIdLst>
            <p14:sldId id="558"/>
            <p14:sldId id="727"/>
            <p14:sldId id="571"/>
          </p14:sldIdLst>
        </p14:section>
        <p14:section name="メニュー画面関係" id="{7C204536-8EF1-4C4B-AB1C-4C0179DB3BE3}">
          <p14:sldIdLst>
            <p14:sldId id="270"/>
            <p14:sldId id="470"/>
            <p14:sldId id="520"/>
            <p14:sldId id="521"/>
            <p14:sldId id="584"/>
            <p14:sldId id="585"/>
            <p14:sldId id="260"/>
            <p14:sldId id="407"/>
            <p14:sldId id="522"/>
            <p14:sldId id="523"/>
            <p14:sldId id="586"/>
            <p14:sldId id="587"/>
            <p14:sldId id="261"/>
            <p14:sldId id="272"/>
            <p14:sldId id="408"/>
            <p14:sldId id="409"/>
            <p14:sldId id="524"/>
            <p14:sldId id="525"/>
            <p14:sldId id="588"/>
            <p14:sldId id="589"/>
            <p14:sldId id="265"/>
            <p14:sldId id="266"/>
            <p14:sldId id="411"/>
            <p14:sldId id="412"/>
            <p14:sldId id="528"/>
            <p14:sldId id="529"/>
            <p14:sldId id="591"/>
            <p14:sldId id="592"/>
          </p14:sldIdLst>
        </p14:section>
        <p14:section name="車両設定関係" id="{33D4D9F0-4347-42F4-921A-B914C4628363}">
          <p14:sldIdLst>
            <p14:sldId id="271"/>
            <p14:sldId id="336"/>
            <p14:sldId id="573"/>
            <p14:sldId id="633"/>
            <p14:sldId id="634"/>
            <p14:sldId id="635"/>
            <p14:sldId id="636"/>
            <p14:sldId id="275"/>
            <p14:sldId id="428"/>
            <p14:sldId id="302"/>
            <p14:sldId id="572"/>
            <p14:sldId id="278"/>
            <p14:sldId id="631"/>
            <p14:sldId id="579"/>
            <p14:sldId id="595"/>
            <p14:sldId id="531"/>
            <p14:sldId id="530"/>
            <p14:sldId id="596"/>
            <p14:sldId id="477"/>
            <p14:sldId id="413"/>
            <p14:sldId id="532"/>
            <p14:sldId id="533"/>
            <p14:sldId id="597"/>
            <p14:sldId id="598"/>
            <p14:sldId id="276"/>
            <p14:sldId id="414"/>
            <p14:sldId id="429"/>
            <p14:sldId id="279"/>
            <p14:sldId id="534"/>
            <p14:sldId id="535"/>
            <p14:sldId id="599"/>
            <p14:sldId id="600"/>
            <p14:sldId id="375"/>
            <p14:sldId id="637"/>
            <p14:sldId id="641"/>
            <p14:sldId id="639"/>
            <p14:sldId id="642"/>
            <p14:sldId id="285"/>
            <p14:sldId id="415"/>
            <p14:sldId id="538"/>
            <p14:sldId id="539"/>
            <p14:sldId id="603"/>
            <p14:sldId id="604"/>
            <p14:sldId id="583"/>
            <p14:sldId id="582"/>
            <p14:sldId id="581"/>
            <p14:sldId id="286"/>
            <p14:sldId id="416"/>
            <p14:sldId id="540"/>
            <p14:sldId id="541"/>
            <p14:sldId id="605"/>
            <p14:sldId id="606"/>
            <p14:sldId id="628"/>
            <p14:sldId id="542"/>
            <p14:sldId id="543"/>
            <p14:sldId id="607"/>
            <p14:sldId id="608"/>
            <p14:sldId id="482"/>
            <p14:sldId id="373"/>
            <p14:sldId id="480"/>
            <p14:sldId id="544"/>
            <p14:sldId id="724"/>
            <p14:sldId id="545"/>
            <p14:sldId id="725"/>
            <p14:sldId id="609"/>
            <p14:sldId id="723"/>
            <p14:sldId id="610"/>
            <p14:sldId id="726"/>
            <p14:sldId id="623"/>
            <p14:sldId id="575"/>
            <p14:sldId id="629"/>
            <p14:sldId id="625"/>
            <p14:sldId id="576"/>
            <p14:sldId id="577"/>
            <p14:sldId id="626"/>
            <p14:sldId id="627"/>
            <p14:sldId id="418"/>
            <p14:sldId id="419"/>
            <p14:sldId id="551"/>
            <p14:sldId id="552"/>
            <p14:sldId id="613"/>
            <p14:sldId id="614"/>
            <p14:sldId id="708"/>
            <p14:sldId id="711"/>
            <p14:sldId id="712"/>
            <p14:sldId id="720"/>
            <p14:sldId id="714"/>
            <p14:sldId id="717"/>
            <p14:sldId id="468"/>
            <p14:sldId id="570"/>
            <p14:sldId id="546"/>
            <p14:sldId id="547"/>
            <p14:sldId id="615"/>
            <p14:sldId id="616"/>
            <p14:sldId id="458"/>
            <p14:sldId id="454"/>
            <p14:sldId id="431"/>
            <p14:sldId id="438"/>
            <p14:sldId id="5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原 寛貴" initials="原" lastIdx="1" clrIdx="0">
    <p:extLst>
      <p:ext uri="{19B8F6BF-5375-455C-9EA6-DF929625EA0E}">
        <p15:presenceInfo xmlns:p15="http://schemas.microsoft.com/office/powerpoint/2012/main" userId="S-1-5-21-3665081410-4133889719-2666619445-47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DC50"/>
    <a:srgbClr val="FF5050"/>
    <a:srgbClr val="FF66FF"/>
    <a:srgbClr val="6600CC"/>
    <a:srgbClr val="B4B4B4"/>
    <a:srgbClr val="FFFFFF"/>
    <a:srgbClr val="5144FE"/>
    <a:srgbClr val="EAEFF7"/>
    <a:srgbClr val="6666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淡色スタイル 1 - アクセント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淡色スタイル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53" autoAdjust="0"/>
    <p:restoredTop sz="96353" autoAdjust="0"/>
  </p:normalViewPr>
  <p:slideViewPr>
    <p:cSldViewPr snapToGrid="0">
      <p:cViewPr varScale="1">
        <p:scale>
          <a:sx n="104" d="100"/>
          <a:sy n="104" d="100"/>
        </p:scale>
        <p:origin x="1086" y="114"/>
      </p:cViewPr>
      <p:guideLst/>
    </p:cSldViewPr>
  </p:slideViewPr>
  <p:notesTextViewPr>
    <p:cViewPr>
      <p:scale>
        <a:sx n="75" d="100"/>
        <a:sy n="75" d="100"/>
      </p:scale>
      <p:origin x="0" y="0"/>
    </p:cViewPr>
  </p:notesTextViewPr>
  <p:notesViewPr>
    <p:cSldViewPr snapToGrid="0" showGuides="1">
      <p:cViewPr varScale="1">
        <p:scale>
          <a:sx n="79" d="100"/>
          <a:sy n="79" d="100"/>
        </p:scale>
        <p:origin x="3972" y="11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0" y="7"/>
            <a:ext cx="2919413" cy="495300"/>
          </a:xfrm>
          <a:prstGeom prst="rect">
            <a:avLst/>
          </a:prstGeom>
        </p:spPr>
        <p:txBody>
          <a:bodyPr vert="horz" lIns="91387" tIns="45692" rIns="91387" bIns="45692" rtlCol="0"/>
          <a:lstStyle>
            <a:lvl1pPr algn="l">
              <a:defRPr sz="1100"/>
            </a:lvl1pPr>
          </a:lstStyle>
          <a:p>
            <a:endParaRPr kumimoji="1" lang="ja-JP" altLang="en-US"/>
          </a:p>
        </p:txBody>
      </p:sp>
      <p:sp>
        <p:nvSpPr>
          <p:cNvPr id="4" name="フッター プレースホルダー 3"/>
          <p:cNvSpPr>
            <a:spLocks noGrp="1"/>
          </p:cNvSpPr>
          <p:nvPr>
            <p:ph type="ftr" sz="quarter" idx="2"/>
          </p:nvPr>
        </p:nvSpPr>
        <p:spPr>
          <a:xfrm>
            <a:off x="10" y="9371016"/>
            <a:ext cx="2919413" cy="495300"/>
          </a:xfrm>
          <a:prstGeom prst="rect">
            <a:avLst/>
          </a:prstGeom>
        </p:spPr>
        <p:txBody>
          <a:bodyPr vert="horz" lIns="91387" tIns="45692" rIns="91387" bIns="45692" rtlCol="0" anchor="b"/>
          <a:lstStyle>
            <a:lvl1pPr algn="l">
              <a:defRPr sz="1100"/>
            </a:lvl1pPr>
          </a:lstStyle>
          <a:p>
            <a:endParaRPr kumimoji="1" lang="ja-JP" altLang="en-US"/>
          </a:p>
        </p:txBody>
      </p:sp>
      <p:sp>
        <p:nvSpPr>
          <p:cNvPr id="8" name="日付プレースホルダー 7"/>
          <p:cNvSpPr>
            <a:spLocks noGrp="1"/>
          </p:cNvSpPr>
          <p:nvPr>
            <p:ph type="dt" sz="quarter" idx="1"/>
          </p:nvPr>
        </p:nvSpPr>
        <p:spPr>
          <a:xfrm>
            <a:off x="3815373" y="2"/>
            <a:ext cx="2918831" cy="494497"/>
          </a:xfrm>
          <a:prstGeom prst="rect">
            <a:avLst/>
          </a:prstGeom>
        </p:spPr>
        <p:txBody>
          <a:bodyPr vert="horz" lIns="90335" tIns="45167" rIns="90335" bIns="45167" rtlCol="0"/>
          <a:lstStyle>
            <a:lvl1pPr algn="r">
              <a:defRPr sz="1200"/>
            </a:lvl1pPr>
          </a:lstStyle>
          <a:p>
            <a:fld id="{5AC4C5CA-DBDA-4019-949C-B697DC1A3980}" type="datetimeFigureOut">
              <a:rPr kumimoji="1" lang="ja-JP" altLang="en-US" smtClean="0"/>
              <a:t>2024/7/23</a:t>
            </a:fld>
            <a:endParaRPr kumimoji="1" lang="ja-JP" altLang="en-US"/>
          </a:p>
        </p:txBody>
      </p:sp>
    </p:spTree>
    <p:extLst>
      <p:ext uri="{BB962C8B-B14F-4D97-AF65-F5344CB8AC3E}">
        <p14:creationId xmlns:p14="http://schemas.microsoft.com/office/powerpoint/2010/main" val="273772141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8" y="7"/>
            <a:ext cx="2919413" cy="495300"/>
          </a:xfrm>
          <a:prstGeom prst="rect">
            <a:avLst/>
          </a:prstGeom>
        </p:spPr>
        <p:txBody>
          <a:bodyPr vert="horz" lIns="91401" tIns="45702" rIns="91401" bIns="45702" rtlCol="0"/>
          <a:lstStyle>
            <a:lvl1pPr algn="l">
              <a:defRPr sz="1100"/>
            </a:lvl1pPr>
          </a:lstStyle>
          <a:p>
            <a:endParaRPr kumimoji="1" lang="ja-JP" altLang="en-US"/>
          </a:p>
        </p:txBody>
      </p:sp>
      <p:sp>
        <p:nvSpPr>
          <p:cNvPr id="3" name="日付プレースホルダー 2"/>
          <p:cNvSpPr>
            <a:spLocks noGrp="1"/>
          </p:cNvSpPr>
          <p:nvPr>
            <p:ph type="dt" idx="1"/>
          </p:nvPr>
        </p:nvSpPr>
        <p:spPr>
          <a:xfrm>
            <a:off x="3814763" y="7"/>
            <a:ext cx="2919412" cy="495300"/>
          </a:xfrm>
          <a:prstGeom prst="rect">
            <a:avLst/>
          </a:prstGeom>
        </p:spPr>
        <p:txBody>
          <a:bodyPr vert="horz" lIns="91401" tIns="45702" rIns="91401" bIns="45702" rtlCol="0"/>
          <a:lstStyle>
            <a:lvl1pPr algn="r">
              <a:defRPr sz="1100"/>
            </a:lvl1pPr>
          </a:lstStyle>
          <a:p>
            <a:fld id="{D7CA755B-3863-4782-9D9E-4F8BC7D9A0B3}" type="datetimeFigureOut">
              <a:rPr kumimoji="1" lang="ja-JP" altLang="en-US" smtClean="0"/>
              <a:t>2024/7/23</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01" tIns="45702" rIns="91401" bIns="45702" rtlCol="0" anchor="ctr"/>
          <a:lstStyle/>
          <a:p>
            <a:endParaRPr lang="ja-JP" altLang="en-US"/>
          </a:p>
        </p:txBody>
      </p:sp>
      <p:sp>
        <p:nvSpPr>
          <p:cNvPr id="5" name="ノート プレースホルダー 4"/>
          <p:cNvSpPr>
            <a:spLocks noGrp="1"/>
          </p:cNvSpPr>
          <p:nvPr>
            <p:ph type="body" sz="quarter" idx="3"/>
          </p:nvPr>
        </p:nvSpPr>
        <p:spPr>
          <a:xfrm>
            <a:off x="673103" y="4748216"/>
            <a:ext cx="5389564" cy="3884612"/>
          </a:xfrm>
          <a:prstGeom prst="rect">
            <a:avLst/>
          </a:prstGeom>
        </p:spPr>
        <p:txBody>
          <a:bodyPr vert="horz" lIns="91401" tIns="45702" rIns="91401" bIns="45702"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8" y="9371015"/>
            <a:ext cx="2919413" cy="495300"/>
          </a:xfrm>
          <a:prstGeom prst="rect">
            <a:avLst/>
          </a:prstGeom>
        </p:spPr>
        <p:txBody>
          <a:bodyPr vert="horz" lIns="91401" tIns="45702" rIns="91401" bIns="45702" rtlCol="0" anchor="b"/>
          <a:lstStyle>
            <a:lvl1pPr algn="l">
              <a:defRPr sz="1100"/>
            </a:lvl1pPr>
          </a:lstStyle>
          <a:p>
            <a:endParaRPr kumimoji="1" lang="ja-JP" altLang="en-US"/>
          </a:p>
        </p:txBody>
      </p:sp>
      <p:sp>
        <p:nvSpPr>
          <p:cNvPr id="7" name="スライド番号プレースホルダー 6"/>
          <p:cNvSpPr>
            <a:spLocks noGrp="1"/>
          </p:cNvSpPr>
          <p:nvPr>
            <p:ph type="sldNum" sz="quarter" idx="5"/>
          </p:nvPr>
        </p:nvSpPr>
        <p:spPr>
          <a:xfrm>
            <a:off x="3814763" y="9371015"/>
            <a:ext cx="2919412" cy="495300"/>
          </a:xfrm>
          <a:prstGeom prst="rect">
            <a:avLst/>
          </a:prstGeom>
        </p:spPr>
        <p:txBody>
          <a:bodyPr vert="horz" lIns="91401" tIns="45702" rIns="91401" bIns="45702" rtlCol="0" anchor="b"/>
          <a:lstStyle>
            <a:lvl1pPr algn="r">
              <a:defRPr sz="1100"/>
            </a:lvl1pPr>
          </a:lstStyle>
          <a:p>
            <a:fld id="{41AFE85D-5492-45D1-BB63-F96B9B7E08A3}" type="slidenum">
              <a:rPr kumimoji="1" lang="ja-JP" altLang="en-US" smtClean="0"/>
              <a:t>‹#›</a:t>
            </a:fld>
            <a:endParaRPr kumimoji="1" lang="ja-JP" altLang="en-US"/>
          </a:p>
        </p:txBody>
      </p:sp>
    </p:spTree>
    <p:extLst>
      <p:ext uri="{BB962C8B-B14F-4D97-AF65-F5344CB8AC3E}">
        <p14:creationId xmlns:p14="http://schemas.microsoft.com/office/powerpoint/2010/main" val="294996740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684095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5482306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3525767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2029653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0042939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658056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 y="1330325"/>
            <a:ext cx="6386513" cy="3592513"/>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8121062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Δ2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 </a:t>
            </a:r>
            <a:r>
              <a:rPr kumimoji="1" lang="ja-JP" altLang="en-US" sz="1200" dirty="0"/>
              <a:t>一覧表追加</a:t>
            </a:r>
          </a:p>
          <a:p>
            <a:endParaRPr kumimoji="1" lang="ja-JP" altLang="en-US" dirty="0"/>
          </a:p>
        </p:txBody>
      </p:sp>
    </p:spTree>
    <p:extLst>
      <p:ext uri="{BB962C8B-B14F-4D97-AF65-F5344CB8AC3E}">
        <p14:creationId xmlns:p14="http://schemas.microsoft.com/office/powerpoint/2010/main" val="5085168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96157946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4702208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2776731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472190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7402509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28366001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8369496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718817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3161989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71675651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9997733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01571926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47227224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67187808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079960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6725247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4044722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055549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991863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969639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pPr defTabSz="914013">
              <a:defRPr/>
            </a:pPr>
            <a:endParaRPr kumimoji="1" lang="en-US" altLang="ja-JP" dirty="0"/>
          </a:p>
        </p:txBody>
      </p:sp>
    </p:spTree>
    <p:extLst>
      <p:ext uri="{BB962C8B-B14F-4D97-AF65-F5344CB8AC3E}">
        <p14:creationId xmlns:p14="http://schemas.microsoft.com/office/powerpoint/2010/main" val="2140859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pPr defTabSz="914013">
              <a:defRPr/>
            </a:pPr>
            <a:endParaRPr kumimoji="1" lang="en-US" altLang="ja-JP" dirty="0"/>
          </a:p>
        </p:txBody>
      </p:sp>
    </p:spTree>
    <p:extLst>
      <p:ext uri="{BB962C8B-B14F-4D97-AF65-F5344CB8AC3E}">
        <p14:creationId xmlns:p14="http://schemas.microsoft.com/office/powerpoint/2010/main" val="3162114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pPr defTabSz="914013">
              <a:defRPr/>
            </a:pPr>
            <a:endParaRPr kumimoji="1" lang="en-US" altLang="ja-JP" dirty="0"/>
          </a:p>
        </p:txBody>
      </p:sp>
    </p:spTree>
    <p:extLst>
      <p:ext uri="{BB962C8B-B14F-4D97-AF65-F5344CB8AC3E}">
        <p14:creationId xmlns:p14="http://schemas.microsoft.com/office/powerpoint/2010/main" val="3029450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756370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44446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380921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206384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04255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268787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608654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4577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310427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544561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512751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675875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769181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65404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866677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516118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049216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476935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096479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pPr defTabSz="914013">
              <a:defRPr/>
            </a:pPr>
            <a:endParaRPr kumimoji="1" lang="ja-JP" altLang="en-US" dirty="0"/>
          </a:p>
        </p:txBody>
      </p:sp>
    </p:spTree>
    <p:extLst>
      <p:ext uri="{BB962C8B-B14F-4D97-AF65-F5344CB8AC3E}">
        <p14:creationId xmlns:p14="http://schemas.microsoft.com/office/powerpoint/2010/main" val="26348498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pPr defTabSz="914013">
              <a:defRPr/>
            </a:pPr>
            <a:endParaRPr kumimoji="1" lang="ja-JP" altLang="en-US" dirty="0"/>
          </a:p>
        </p:txBody>
      </p:sp>
    </p:spTree>
    <p:extLst>
      <p:ext uri="{BB962C8B-B14F-4D97-AF65-F5344CB8AC3E}">
        <p14:creationId xmlns:p14="http://schemas.microsoft.com/office/powerpoint/2010/main" val="24921030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6750432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788850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636833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735031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9065403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231164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6340270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7160611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4751069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2220160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1072872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6177453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97260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4856214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4317203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5816135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66262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973662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3860495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679093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7133671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6006396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1210578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82894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8500034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111346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491652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22125407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31795177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7933300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5344569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2191433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293747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9613472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527354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2677649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0295203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7840043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535915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3823518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0553911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4120017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7773691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3977561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3157524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235333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8839871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9722536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Δ2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a:t>
            </a:r>
            <a:r>
              <a:rPr kumimoji="1" lang="en-US" altLang="ja-JP" sz="1400" dirty="0"/>
              <a:t> </a:t>
            </a:r>
            <a:r>
              <a:rPr kumimoji="1" lang="ja-JP" altLang="en-US" sz="1200" dirty="0"/>
              <a:t>一覧表追加</a:t>
            </a:r>
          </a:p>
          <a:p>
            <a:endParaRPr kumimoji="1" lang="ja-JP" altLang="en-US" dirty="0"/>
          </a:p>
        </p:txBody>
      </p:sp>
    </p:spTree>
    <p:extLst>
      <p:ext uri="{BB962C8B-B14F-4D97-AF65-F5344CB8AC3E}">
        <p14:creationId xmlns:p14="http://schemas.microsoft.com/office/powerpoint/2010/main" val="18169816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2608237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724863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0504180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3504068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9069526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4766050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659156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54203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4288146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775392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2213204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7092413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0601968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5492223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7449683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7675967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658329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7301738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554594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9E137717-5534-42F0-B4AD-E6B2266EAFA7}" type="datetime1">
              <a:rPr kumimoji="1" lang="ja-JP" altLang="en-US" smtClean="0"/>
              <a:t>2024/7/23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B4B9B47-9E33-4BFC-96EC-6E8CB3D2A975}" type="slidenum">
              <a:rPr kumimoji="1" lang="ja-JP" altLang="en-US" smtClean="0"/>
              <a:t>‹#›</a:t>
            </a:fld>
            <a:endParaRPr kumimoji="1" lang="ja-JP" altLang="en-US" dirty="0"/>
          </a:p>
        </p:txBody>
      </p:sp>
      <p:pic>
        <p:nvPicPr>
          <p:cNvPr id="7" name="Picture 3" descr="竹内ロゴ"/>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p:cNvSpPr txBox="1"/>
          <p:nvPr userDrawn="1"/>
        </p:nvSpPr>
        <p:spPr>
          <a:xfrm>
            <a:off x="10872472" y="-23668"/>
            <a:ext cx="1319528" cy="369332"/>
          </a:xfrm>
          <a:prstGeom prst="rect">
            <a:avLst/>
          </a:prstGeom>
          <a:noFill/>
        </p:spPr>
        <p:txBody>
          <a:bodyPr wrap="none" rtlCol="0">
            <a:spAutoFit/>
          </a:bodyPr>
          <a:lstStyle/>
          <a:p>
            <a:r>
              <a:rPr kumimoji="1" lang="en-US" altLang="ja-JP" dirty="0">
                <a:solidFill>
                  <a:srgbClr val="FF0000"/>
                </a:solidFill>
              </a:rPr>
              <a:t>confidential</a:t>
            </a:r>
            <a:endParaRPr kumimoji="1" lang="ja-JP" altLang="en-US" dirty="0">
              <a:solidFill>
                <a:srgbClr val="FF0000"/>
              </a:solidFill>
            </a:endParaRPr>
          </a:p>
        </p:txBody>
      </p:sp>
    </p:spTree>
    <p:extLst>
      <p:ext uri="{BB962C8B-B14F-4D97-AF65-F5344CB8AC3E}">
        <p14:creationId xmlns:p14="http://schemas.microsoft.com/office/powerpoint/2010/main" val="3349582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2A2AD4C0-B406-457B-A6BD-70562DC1C2F9}" type="datetime1">
              <a:rPr kumimoji="1" lang="ja-JP" altLang="en-US" smtClean="0"/>
              <a:t>2024/7/23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B4B9B47-9E33-4BFC-96EC-6E8CB3D2A975}" type="slidenum">
              <a:rPr kumimoji="1" lang="ja-JP" altLang="en-US" smtClean="0"/>
              <a:t>‹#›</a:t>
            </a:fld>
            <a:endParaRPr kumimoji="1" lang="ja-JP" altLang="en-US"/>
          </a:p>
        </p:txBody>
      </p:sp>
    </p:spTree>
    <p:extLst>
      <p:ext uri="{BB962C8B-B14F-4D97-AF65-F5344CB8AC3E}">
        <p14:creationId xmlns:p14="http://schemas.microsoft.com/office/powerpoint/2010/main" val="1933870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899"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199"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1E3F854C-23EA-43AE-A467-9AE21E8D6D0B}" type="datetime1">
              <a:rPr kumimoji="1" lang="ja-JP" altLang="en-US" smtClean="0"/>
              <a:t>2024/7/23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B4B9B47-9E33-4BFC-96EC-6E8CB3D2A975}" type="slidenum">
              <a:rPr kumimoji="1" lang="ja-JP" altLang="en-US" smtClean="0"/>
              <a:t>‹#›</a:t>
            </a:fld>
            <a:endParaRPr kumimoji="1" lang="ja-JP" altLang="en-US"/>
          </a:p>
        </p:txBody>
      </p:sp>
    </p:spTree>
    <p:extLst>
      <p:ext uri="{BB962C8B-B14F-4D97-AF65-F5344CB8AC3E}">
        <p14:creationId xmlns:p14="http://schemas.microsoft.com/office/powerpoint/2010/main" val="1730003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AC270D08-8BEA-4F68-BA68-31BAC24CA11B}" type="datetime1">
              <a:rPr kumimoji="1" lang="ja-JP" altLang="en-US" smtClean="0"/>
              <a:t>2024/7/23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FB4B9B47-9E33-4BFC-96EC-6E8CB3D2A975}" type="slidenum">
              <a:rPr kumimoji="1" lang="ja-JP" altLang="en-US" smtClean="0"/>
              <a:t>‹#›</a:t>
            </a:fld>
            <a:endParaRPr kumimoji="1" lang="ja-JP" altLang="en-US"/>
          </a:p>
        </p:txBody>
      </p:sp>
      <p:pic>
        <p:nvPicPr>
          <p:cNvPr id="7" name="Picture 3" descr="竹内ロゴ"/>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p:cNvSpPr txBox="1"/>
          <p:nvPr userDrawn="1"/>
        </p:nvSpPr>
        <p:spPr>
          <a:xfrm>
            <a:off x="10872472" y="-23668"/>
            <a:ext cx="1319528" cy="369332"/>
          </a:xfrm>
          <a:prstGeom prst="rect">
            <a:avLst/>
          </a:prstGeom>
          <a:noFill/>
        </p:spPr>
        <p:txBody>
          <a:bodyPr wrap="none" rtlCol="0">
            <a:spAutoFit/>
          </a:bodyPr>
          <a:lstStyle/>
          <a:p>
            <a:r>
              <a:rPr kumimoji="1" lang="en-US" altLang="ja-JP" dirty="0">
                <a:solidFill>
                  <a:srgbClr val="FF0000"/>
                </a:solidFill>
              </a:rPr>
              <a:t>confidential</a:t>
            </a:r>
            <a:endParaRPr kumimoji="1" lang="ja-JP" altLang="en-US" dirty="0">
              <a:solidFill>
                <a:srgbClr val="FF0000"/>
              </a:solidFill>
            </a:endParaRPr>
          </a:p>
        </p:txBody>
      </p:sp>
    </p:spTree>
    <p:extLst>
      <p:ext uri="{BB962C8B-B14F-4D97-AF65-F5344CB8AC3E}">
        <p14:creationId xmlns:p14="http://schemas.microsoft.com/office/powerpoint/2010/main" val="2851834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2"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7096CBF0-8146-442C-B302-296EB1889777}" type="datetime1">
              <a:rPr kumimoji="1" lang="ja-JP" altLang="en-US" smtClean="0"/>
              <a:t>2024/7/23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B4B9B47-9E33-4BFC-96EC-6E8CB3D2A975}" type="slidenum">
              <a:rPr kumimoji="1" lang="ja-JP" altLang="en-US" smtClean="0"/>
              <a:t>‹#›</a:t>
            </a:fld>
            <a:endParaRPr kumimoji="1" lang="ja-JP" altLang="en-US"/>
          </a:p>
        </p:txBody>
      </p:sp>
    </p:spTree>
    <p:extLst>
      <p:ext uri="{BB962C8B-B14F-4D97-AF65-F5344CB8AC3E}">
        <p14:creationId xmlns:p14="http://schemas.microsoft.com/office/powerpoint/2010/main" val="2439587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1"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1"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4329E5BC-0660-4B62-BF96-74BC04F9B134}" type="datetime1">
              <a:rPr kumimoji="1" lang="ja-JP" altLang="en-US" smtClean="0"/>
              <a:t>2024/7/23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B4B9B47-9E33-4BFC-96EC-6E8CB3D2A975}" type="slidenum">
              <a:rPr kumimoji="1" lang="ja-JP" altLang="en-US" smtClean="0"/>
              <a:t>‹#›</a:t>
            </a:fld>
            <a:endParaRPr kumimoji="1" lang="ja-JP" altLang="en-US"/>
          </a:p>
        </p:txBody>
      </p:sp>
    </p:spTree>
    <p:extLst>
      <p:ext uri="{BB962C8B-B14F-4D97-AF65-F5344CB8AC3E}">
        <p14:creationId xmlns:p14="http://schemas.microsoft.com/office/powerpoint/2010/main" val="49250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9" y="365126"/>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9" y="1681164"/>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9" y="2505076"/>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2" y="1681164"/>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2" y="2505076"/>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7DD4A010-FE54-445A-BEFE-A710EC611996}" type="datetime1">
              <a:rPr kumimoji="1" lang="ja-JP" altLang="en-US" smtClean="0"/>
              <a:t>2024/7/23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FB4B9B47-9E33-4BFC-96EC-6E8CB3D2A975}" type="slidenum">
              <a:rPr kumimoji="1" lang="ja-JP" altLang="en-US" smtClean="0"/>
              <a:t>‹#›</a:t>
            </a:fld>
            <a:endParaRPr kumimoji="1" lang="ja-JP" altLang="en-US"/>
          </a:p>
        </p:txBody>
      </p:sp>
    </p:spTree>
    <p:extLst>
      <p:ext uri="{BB962C8B-B14F-4D97-AF65-F5344CB8AC3E}">
        <p14:creationId xmlns:p14="http://schemas.microsoft.com/office/powerpoint/2010/main" val="324432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DB741514-0591-41A1-8845-F1E1C06775E4}" type="datetime1">
              <a:rPr kumimoji="1" lang="ja-JP" altLang="en-US" smtClean="0"/>
              <a:t>2024/7/23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FB4B9B47-9E33-4BFC-96EC-6E8CB3D2A975}" type="slidenum">
              <a:rPr kumimoji="1" lang="ja-JP" altLang="en-US" smtClean="0"/>
              <a:t>‹#›</a:t>
            </a:fld>
            <a:endParaRPr kumimoji="1" lang="ja-JP" altLang="en-US"/>
          </a:p>
        </p:txBody>
      </p:sp>
    </p:spTree>
    <p:extLst>
      <p:ext uri="{BB962C8B-B14F-4D97-AF65-F5344CB8AC3E}">
        <p14:creationId xmlns:p14="http://schemas.microsoft.com/office/powerpoint/2010/main" val="3291851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7A37F265-2FE8-4E6C-B35A-008EDD2CA3ED}" type="datetime1">
              <a:rPr kumimoji="1" lang="ja-JP" altLang="en-US" smtClean="0"/>
              <a:t>2024/7/23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FB4B9B47-9E33-4BFC-96EC-6E8CB3D2A975}" type="slidenum">
              <a:rPr kumimoji="1" lang="ja-JP" altLang="en-US" smtClean="0"/>
              <a:t>‹#›</a:t>
            </a:fld>
            <a:endParaRPr kumimoji="1" lang="ja-JP" altLang="en-US"/>
          </a:p>
        </p:txBody>
      </p:sp>
    </p:spTree>
    <p:extLst>
      <p:ext uri="{BB962C8B-B14F-4D97-AF65-F5344CB8AC3E}">
        <p14:creationId xmlns:p14="http://schemas.microsoft.com/office/powerpoint/2010/main" val="3916175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90" y="457200"/>
            <a:ext cx="3932236"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6"/>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943BB38-8CED-45E7-8D52-9BE2E5BAD66E}" type="datetime1">
              <a:rPr kumimoji="1" lang="ja-JP" altLang="en-US" smtClean="0"/>
              <a:t>2024/7/23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B4B9B47-9E33-4BFC-96EC-6E8CB3D2A975}" type="slidenum">
              <a:rPr kumimoji="1" lang="ja-JP" altLang="en-US" smtClean="0"/>
              <a:t>‹#›</a:t>
            </a:fld>
            <a:endParaRPr kumimoji="1" lang="ja-JP" altLang="en-US"/>
          </a:p>
        </p:txBody>
      </p:sp>
    </p:spTree>
    <p:extLst>
      <p:ext uri="{BB962C8B-B14F-4D97-AF65-F5344CB8AC3E}">
        <p14:creationId xmlns:p14="http://schemas.microsoft.com/office/powerpoint/2010/main" val="3553993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90" y="457200"/>
            <a:ext cx="3932236"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6"/>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E808C8C6-7E97-46CE-9402-31CAA1319055}" type="datetime1">
              <a:rPr kumimoji="1" lang="ja-JP" altLang="en-US" smtClean="0"/>
              <a:t>2024/7/23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B4B9B47-9E33-4BFC-96EC-6E8CB3D2A975}" type="slidenum">
              <a:rPr kumimoji="1" lang="ja-JP" altLang="en-US" smtClean="0"/>
              <a:t>‹#›</a:t>
            </a:fld>
            <a:endParaRPr kumimoji="1" lang="ja-JP" altLang="en-US"/>
          </a:p>
        </p:txBody>
      </p:sp>
    </p:spTree>
    <p:extLst>
      <p:ext uri="{BB962C8B-B14F-4D97-AF65-F5344CB8AC3E}">
        <p14:creationId xmlns:p14="http://schemas.microsoft.com/office/powerpoint/2010/main" val="4161016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2" y="365126"/>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D9AEE2-9867-4C58-930D-B22F2C5352CD}" type="datetime1">
              <a:rPr kumimoji="1" lang="ja-JP" altLang="en-US" smtClean="0"/>
              <a:t>2024/7/23</a:t>
            </a:fld>
            <a:endParaRPr kumimoji="1" lang="ja-JP" altLang="en-US"/>
          </a:p>
        </p:txBody>
      </p:sp>
      <p:sp>
        <p:nvSpPr>
          <p:cNvPr id="5" name="フッター プレースホルダー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4B9B47-9E33-4BFC-96EC-6E8CB3D2A975}" type="slidenum">
              <a:rPr kumimoji="1" lang="ja-JP" altLang="en-US" smtClean="0"/>
              <a:t>‹#›</a:t>
            </a:fld>
            <a:endParaRPr kumimoji="1" lang="ja-JP" altLang="en-US"/>
          </a:p>
        </p:txBody>
      </p:sp>
    </p:spTree>
    <p:extLst>
      <p:ext uri="{BB962C8B-B14F-4D97-AF65-F5344CB8AC3E}">
        <p14:creationId xmlns:p14="http://schemas.microsoft.com/office/powerpoint/2010/main" val="3197098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11"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kumimoji="1"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p:bodyStyle>
    <p:otherStyle>
      <a:defPPr>
        <a:defRPr lang="ja-JP"/>
      </a:defPPr>
      <a:lvl1pPr marL="0" algn="l" defTabSz="914411" rtl="0" eaLnBrk="1" latinLnBrk="0" hangingPunct="1">
        <a:defRPr kumimoji="1" sz="1801" kern="1200">
          <a:solidFill>
            <a:schemeClr val="tx1"/>
          </a:solidFill>
          <a:latin typeface="+mn-lt"/>
          <a:ea typeface="+mn-ea"/>
          <a:cs typeface="+mn-cs"/>
        </a:defRPr>
      </a:lvl1pPr>
      <a:lvl2pPr marL="457206" algn="l" defTabSz="914411" rtl="0" eaLnBrk="1" latinLnBrk="0" hangingPunct="1">
        <a:defRPr kumimoji="1" sz="1801" kern="1200">
          <a:solidFill>
            <a:schemeClr val="tx1"/>
          </a:solidFill>
          <a:latin typeface="+mn-lt"/>
          <a:ea typeface="+mn-ea"/>
          <a:cs typeface="+mn-cs"/>
        </a:defRPr>
      </a:lvl2pPr>
      <a:lvl3pPr marL="914411" algn="l" defTabSz="914411" rtl="0" eaLnBrk="1" latinLnBrk="0" hangingPunct="1">
        <a:defRPr kumimoji="1" sz="1801" kern="1200">
          <a:solidFill>
            <a:schemeClr val="tx1"/>
          </a:solidFill>
          <a:latin typeface="+mn-lt"/>
          <a:ea typeface="+mn-ea"/>
          <a:cs typeface="+mn-cs"/>
        </a:defRPr>
      </a:lvl3pPr>
      <a:lvl4pPr marL="1371617" algn="l" defTabSz="914411" rtl="0" eaLnBrk="1" latinLnBrk="0" hangingPunct="1">
        <a:defRPr kumimoji="1" sz="1801" kern="1200">
          <a:solidFill>
            <a:schemeClr val="tx1"/>
          </a:solidFill>
          <a:latin typeface="+mn-lt"/>
          <a:ea typeface="+mn-ea"/>
          <a:cs typeface="+mn-cs"/>
        </a:defRPr>
      </a:lvl4pPr>
      <a:lvl5pPr marL="1828823" algn="l" defTabSz="914411" rtl="0" eaLnBrk="1" latinLnBrk="0" hangingPunct="1">
        <a:defRPr kumimoji="1" sz="1801" kern="1200">
          <a:solidFill>
            <a:schemeClr val="tx1"/>
          </a:solidFill>
          <a:latin typeface="+mn-lt"/>
          <a:ea typeface="+mn-ea"/>
          <a:cs typeface="+mn-cs"/>
        </a:defRPr>
      </a:lvl5pPr>
      <a:lvl6pPr marL="2286029" algn="l" defTabSz="914411" rtl="0" eaLnBrk="1" latinLnBrk="0" hangingPunct="1">
        <a:defRPr kumimoji="1" sz="1801" kern="1200">
          <a:solidFill>
            <a:schemeClr val="tx1"/>
          </a:solidFill>
          <a:latin typeface="+mn-lt"/>
          <a:ea typeface="+mn-ea"/>
          <a:cs typeface="+mn-cs"/>
        </a:defRPr>
      </a:lvl6pPr>
      <a:lvl7pPr marL="2743234" algn="l" defTabSz="914411" rtl="0" eaLnBrk="1" latinLnBrk="0" hangingPunct="1">
        <a:defRPr kumimoji="1" sz="1801" kern="1200">
          <a:solidFill>
            <a:schemeClr val="tx1"/>
          </a:solidFill>
          <a:latin typeface="+mn-lt"/>
          <a:ea typeface="+mn-ea"/>
          <a:cs typeface="+mn-cs"/>
        </a:defRPr>
      </a:lvl7pPr>
      <a:lvl8pPr marL="3200440" algn="l" defTabSz="914411" rtl="0" eaLnBrk="1" latinLnBrk="0" hangingPunct="1">
        <a:defRPr kumimoji="1" sz="1801" kern="1200">
          <a:solidFill>
            <a:schemeClr val="tx1"/>
          </a:solidFill>
          <a:latin typeface="+mn-lt"/>
          <a:ea typeface="+mn-ea"/>
          <a:cs typeface="+mn-cs"/>
        </a:defRPr>
      </a:lvl8pPr>
      <a:lvl9pPr marL="3657646" algn="l" defTabSz="914411" rtl="0" eaLnBrk="1" latinLnBrk="0" hangingPunct="1">
        <a:defRPr kumimoji="1"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0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0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1.jpeg"/></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5.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0.png"/><Relationship Id="rId4" Type="http://schemas.openxmlformats.org/officeDocument/2006/relationships/image" Target="../media/image1.jpeg"/></Relationships>
</file>

<file path=ppt/slides/_rels/slide1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0.png"/><Relationship Id="rId4" Type="http://schemas.openxmlformats.org/officeDocument/2006/relationships/image" Target="../media/image1.jpeg"/></Relationships>
</file>

<file path=ppt/slides/_rels/slide1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0.png"/><Relationship Id="rId4" Type="http://schemas.openxmlformats.org/officeDocument/2006/relationships/image" Target="../media/image1.jpeg"/></Relationships>
</file>

<file path=ppt/slides/_rels/slide1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0.png"/><Relationship Id="rId4" Type="http://schemas.openxmlformats.org/officeDocument/2006/relationships/image" Target="../media/image1.jpeg"/></Relationships>
</file>

<file path=ppt/slides/_rels/slide1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jpeg"/><Relationship Id="rId11" Type="http://schemas.openxmlformats.org/officeDocument/2006/relationships/image" Target="../media/image98.png"/><Relationship Id="rId5" Type="http://schemas.openxmlformats.org/officeDocument/2006/relationships/image" Target="../media/image78.png"/><Relationship Id="rId10" Type="http://schemas.openxmlformats.org/officeDocument/2006/relationships/image" Target="../media/image97.png"/><Relationship Id="rId4" Type="http://schemas.openxmlformats.org/officeDocument/2006/relationships/image" Target="../media/image93.png"/><Relationship Id="rId9" Type="http://schemas.openxmlformats.org/officeDocument/2006/relationships/image" Target="../media/image96.png"/></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2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10.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jpeg"/><Relationship Id="rId9" Type="http://schemas.openxmlformats.org/officeDocument/2006/relationships/image" Target="../media/image20.png"/><Relationship Id="rId1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3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4.png"/><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36.png"/><Relationship Id="rId10" Type="http://schemas.openxmlformats.org/officeDocument/2006/relationships/image" Target="../media/image32.png"/><Relationship Id="rId4" Type="http://schemas.openxmlformats.org/officeDocument/2006/relationships/image" Target="../media/image35.png"/><Relationship Id="rId9"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1.jpe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1.jpe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1.jpe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1.jpe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jpe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7" Type="http://schemas.microsoft.com/office/2007/relationships/hdphoto" Target="../media/hdphoto1.wdp"/><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8.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8.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4.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8.png"/><Relationship Id="rId7"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4.png"/><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8.png"/><Relationship Id="rId4" Type="http://schemas.microsoft.com/office/2007/relationships/hdphoto" Target="../media/hdphoto2.wdp"/></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60.png"/><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38.png"/></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1.jpeg"/></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1.jpeg"/></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1.jpeg"/></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1.jpeg"/></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76.png"/><Relationship Id="rId4" Type="http://schemas.openxmlformats.org/officeDocument/2006/relationships/image" Target="../media/image75.sv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75.svg"/><Relationship Id="rId4" Type="http://schemas.openxmlformats.org/officeDocument/2006/relationships/image" Target="../media/image74.png"/></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7.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78.png"/><Relationship Id="rId4" Type="http://schemas.microsoft.com/office/2007/relationships/hdphoto" Target="../media/hdphoto3.wdp"/></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Box 157"/>
          <p:cNvSpPr txBox="1">
            <a:spLocks noChangeArrowheads="1"/>
          </p:cNvSpPr>
          <p:nvPr/>
        </p:nvSpPr>
        <p:spPr bwMode="auto">
          <a:xfrm>
            <a:off x="1691851" y="388130"/>
            <a:ext cx="1981200" cy="6081739"/>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vert270" wrap="square" lIns="91440" tIns="45721" rIns="91440" bIns="45721"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ts val="2900"/>
              </a:lnSpc>
              <a:defRPr sz="1000"/>
            </a:pPr>
            <a:r>
              <a:rPr lang="en-US" altLang="ja-JP" sz="4000" b="1" dirty="0">
                <a:solidFill>
                  <a:srgbClr val="000000"/>
                </a:solidFill>
                <a:latin typeface="ＭＳ Ｐゴシック"/>
                <a:ea typeface="ＭＳ Ｐゴシック"/>
              </a:rPr>
              <a:t>8inch display </a:t>
            </a:r>
            <a:r>
              <a:rPr lang="ja-JP" altLang="en-US" sz="4000" b="1" dirty="0">
                <a:solidFill>
                  <a:srgbClr val="000000"/>
                </a:solidFill>
                <a:latin typeface="ＭＳ Ｐゴシック"/>
                <a:ea typeface="ＭＳ Ｐゴシック"/>
              </a:rPr>
              <a:t>動作仕様書</a:t>
            </a:r>
            <a:endParaRPr lang="en-US" altLang="ja-JP" sz="4000" b="1" dirty="0">
              <a:solidFill>
                <a:srgbClr val="000000"/>
              </a:solidFill>
              <a:latin typeface="ＭＳ Ｐゴシック"/>
              <a:ea typeface="ＭＳ Ｐゴシック"/>
            </a:endParaRPr>
          </a:p>
          <a:p>
            <a:pPr algn="ctr">
              <a:lnSpc>
                <a:spcPts val="2900"/>
              </a:lnSpc>
              <a:defRPr sz="1000"/>
            </a:pPr>
            <a:endParaRPr lang="en-US" altLang="ja-JP" sz="4000" b="1" dirty="0">
              <a:solidFill>
                <a:srgbClr val="000000"/>
              </a:solidFill>
              <a:latin typeface="ＭＳ Ｐゴシック"/>
              <a:ea typeface="ＭＳ Ｐゴシック"/>
              <a:cs typeface="Arial Unicode MS" panose="020B0604020202020204" pitchFamily="50" charset="-128"/>
            </a:endParaRPr>
          </a:p>
          <a:p>
            <a:pPr algn="ctr">
              <a:lnSpc>
                <a:spcPts val="2900"/>
              </a:lnSpc>
              <a:defRPr sz="1000"/>
            </a:pPr>
            <a:r>
              <a:rPr lang="ja-JP" altLang="en-US" sz="4000" b="1" dirty="0">
                <a:solidFill>
                  <a:srgbClr val="000000"/>
                </a:solidFill>
                <a:latin typeface="ＭＳ Ｐゴシック"/>
                <a:ea typeface="ＭＳ Ｐゴシック"/>
                <a:cs typeface="Arial Unicode MS" panose="020B0604020202020204" pitchFamily="50" charset="-128"/>
              </a:rPr>
              <a:t>メニュー画面　</a:t>
            </a:r>
            <a:r>
              <a:rPr lang="en-US" altLang="ja-JP" sz="4000" b="1" dirty="0">
                <a:solidFill>
                  <a:srgbClr val="000000"/>
                </a:solidFill>
                <a:latin typeface="ＭＳ Ｐゴシック"/>
                <a:ea typeface="ＭＳ Ｐゴシック"/>
                <a:cs typeface="Arial Unicode MS" panose="020B0604020202020204" pitchFamily="50" charset="-128"/>
              </a:rPr>
              <a:t>V0.01</a:t>
            </a:r>
          </a:p>
        </p:txBody>
      </p:sp>
      <p:graphicFrame>
        <p:nvGraphicFramePr>
          <p:cNvPr id="6" name="表 5"/>
          <p:cNvGraphicFramePr>
            <a:graphicFrameLocks noGrp="1"/>
          </p:cNvGraphicFramePr>
          <p:nvPr>
            <p:extLst>
              <p:ext uri="{D42A27DB-BD31-4B8C-83A1-F6EECF244321}">
                <p14:modId xmlns:p14="http://schemas.microsoft.com/office/powerpoint/2010/main" val="779272826"/>
              </p:ext>
            </p:extLst>
          </p:nvPr>
        </p:nvGraphicFramePr>
        <p:xfrm>
          <a:off x="4974672" y="3"/>
          <a:ext cx="7153828" cy="6857997"/>
        </p:xfrm>
        <a:graphic>
          <a:graphicData uri="http://schemas.openxmlformats.org/drawingml/2006/table">
            <a:tbl>
              <a:tblPr firstCol="1" bandRow="1">
                <a:tableStyleId>{91EBBBCC-DAD2-459C-BE2E-F6DE35CF9A28}</a:tableStyleId>
              </a:tblPr>
              <a:tblGrid>
                <a:gridCol w="369115">
                  <a:extLst>
                    <a:ext uri="{9D8B030D-6E8A-4147-A177-3AD203B41FA5}">
                      <a16:colId xmlns:a16="http://schemas.microsoft.com/office/drawing/2014/main" val="20000"/>
                    </a:ext>
                  </a:extLst>
                </a:gridCol>
                <a:gridCol w="487183">
                  <a:extLst>
                    <a:ext uri="{9D8B030D-6E8A-4147-A177-3AD203B41FA5}">
                      <a16:colId xmlns:a16="http://schemas.microsoft.com/office/drawing/2014/main" val="20001"/>
                    </a:ext>
                  </a:extLst>
                </a:gridCol>
                <a:gridCol w="370443">
                  <a:extLst>
                    <a:ext uri="{9D8B030D-6E8A-4147-A177-3AD203B41FA5}">
                      <a16:colId xmlns:a16="http://schemas.microsoft.com/office/drawing/2014/main" val="20002"/>
                    </a:ext>
                  </a:extLst>
                </a:gridCol>
                <a:gridCol w="370443">
                  <a:extLst>
                    <a:ext uri="{9D8B030D-6E8A-4147-A177-3AD203B41FA5}">
                      <a16:colId xmlns:a16="http://schemas.microsoft.com/office/drawing/2014/main" val="20003"/>
                    </a:ext>
                  </a:extLst>
                </a:gridCol>
                <a:gridCol w="348897">
                  <a:extLst>
                    <a:ext uri="{9D8B030D-6E8A-4147-A177-3AD203B41FA5}">
                      <a16:colId xmlns:a16="http://schemas.microsoft.com/office/drawing/2014/main" val="20004"/>
                    </a:ext>
                  </a:extLst>
                </a:gridCol>
                <a:gridCol w="391989">
                  <a:extLst>
                    <a:ext uri="{9D8B030D-6E8A-4147-A177-3AD203B41FA5}">
                      <a16:colId xmlns:a16="http://schemas.microsoft.com/office/drawing/2014/main" val="20005"/>
                    </a:ext>
                  </a:extLst>
                </a:gridCol>
                <a:gridCol w="370443">
                  <a:extLst>
                    <a:ext uri="{9D8B030D-6E8A-4147-A177-3AD203B41FA5}">
                      <a16:colId xmlns:a16="http://schemas.microsoft.com/office/drawing/2014/main" val="20006"/>
                    </a:ext>
                  </a:extLst>
                </a:gridCol>
                <a:gridCol w="370443">
                  <a:extLst>
                    <a:ext uri="{9D8B030D-6E8A-4147-A177-3AD203B41FA5}">
                      <a16:colId xmlns:a16="http://schemas.microsoft.com/office/drawing/2014/main" val="20007"/>
                    </a:ext>
                  </a:extLst>
                </a:gridCol>
                <a:gridCol w="370443">
                  <a:extLst>
                    <a:ext uri="{9D8B030D-6E8A-4147-A177-3AD203B41FA5}">
                      <a16:colId xmlns:a16="http://schemas.microsoft.com/office/drawing/2014/main" val="20008"/>
                    </a:ext>
                  </a:extLst>
                </a:gridCol>
                <a:gridCol w="370443">
                  <a:extLst>
                    <a:ext uri="{9D8B030D-6E8A-4147-A177-3AD203B41FA5}">
                      <a16:colId xmlns:a16="http://schemas.microsoft.com/office/drawing/2014/main" val="20009"/>
                    </a:ext>
                  </a:extLst>
                </a:gridCol>
                <a:gridCol w="370443">
                  <a:extLst>
                    <a:ext uri="{9D8B030D-6E8A-4147-A177-3AD203B41FA5}">
                      <a16:colId xmlns:a16="http://schemas.microsoft.com/office/drawing/2014/main" val="20010"/>
                    </a:ext>
                  </a:extLst>
                </a:gridCol>
                <a:gridCol w="370443">
                  <a:extLst>
                    <a:ext uri="{9D8B030D-6E8A-4147-A177-3AD203B41FA5}">
                      <a16:colId xmlns:a16="http://schemas.microsoft.com/office/drawing/2014/main" val="20011"/>
                    </a:ext>
                  </a:extLst>
                </a:gridCol>
                <a:gridCol w="370443">
                  <a:extLst>
                    <a:ext uri="{9D8B030D-6E8A-4147-A177-3AD203B41FA5}">
                      <a16:colId xmlns:a16="http://schemas.microsoft.com/office/drawing/2014/main" val="20012"/>
                    </a:ext>
                  </a:extLst>
                </a:gridCol>
                <a:gridCol w="370443">
                  <a:extLst>
                    <a:ext uri="{9D8B030D-6E8A-4147-A177-3AD203B41FA5}">
                      <a16:colId xmlns:a16="http://schemas.microsoft.com/office/drawing/2014/main" val="20013"/>
                    </a:ext>
                  </a:extLst>
                </a:gridCol>
                <a:gridCol w="370443">
                  <a:extLst>
                    <a:ext uri="{9D8B030D-6E8A-4147-A177-3AD203B41FA5}">
                      <a16:colId xmlns:a16="http://schemas.microsoft.com/office/drawing/2014/main" val="20014"/>
                    </a:ext>
                  </a:extLst>
                </a:gridCol>
                <a:gridCol w="373719">
                  <a:extLst>
                    <a:ext uri="{9D8B030D-6E8A-4147-A177-3AD203B41FA5}">
                      <a16:colId xmlns:a16="http://schemas.microsoft.com/office/drawing/2014/main" val="20015"/>
                    </a:ext>
                  </a:extLst>
                </a:gridCol>
                <a:gridCol w="367166">
                  <a:extLst>
                    <a:ext uri="{9D8B030D-6E8A-4147-A177-3AD203B41FA5}">
                      <a16:colId xmlns:a16="http://schemas.microsoft.com/office/drawing/2014/main" val="20016"/>
                    </a:ext>
                  </a:extLst>
                </a:gridCol>
                <a:gridCol w="370443">
                  <a:extLst>
                    <a:ext uri="{9D8B030D-6E8A-4147-A177-3AD203B41FA5}">
                      <a16:colId xmlns:a16="http://schemas.microsoft.com/office/drawing/2014/main" val="20017"/>
                    </a:ext>
                  </a:extLst>
                </a:gridCol>
                <a:gridCol w="370443">
                  <a:extLst>
                    <a:ext uri="{9D8B030D-6E8A-4147-A177-3AD203B41FA5}">
                      <a16:colId xmlns:a16="http://schemas.microsoft.com/office/drawing/2014/main" val="20018"/>
                    </a:ext>
                  </a:extLst>
                </a:gridCol>
              </a:tblGrid>
              <a:tr h="489509">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担当</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山田</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039220">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日付</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2024.06.07</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210427">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内容</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8inch display(2022)</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メニュー画面</a:t>
                      </a: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動作仕様書</a:t>
                      </a: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V022</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のコピー</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EN474</a:t>
                      </a: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対応により仕様変更</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78513">
                <a:tc>
                  <a:txBody>
                    <a:bodyP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Version</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P133</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78363">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改訂</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Δ0</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Δ1</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861965">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来歴</a:t>
                      </a: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60642</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5" name="表 4"/>
          <p:cNvGraphicFramePr>
            <a:graphicFrameLocks noGrp="1"/>
          </p:cNvGraphicFramePr>
          <p:nvPr>
            <p:extLst>
              <p:ext uri="{D42A27DB-BD31-4B8C-83A1-F6EECF244321}">
                <p14:modId xmlns:p14="http://schemas.microsoft.com/office/powerpoint/2010/main" val="1812274843"/>
              </p:ext>
            </p:extLst>
          </p:nvPr>
        </p:nvGraphicFramePr>
        <p:xfrm>
          <a:off x="3657603" y="1096790"/>
          <a:ext cx="355599" cy="5034676"/>
        </p:xfrm>
        <a:graphic>
          <a:graphicData uri="http://schemas.openxmlformats.org/drawingml/2006/table">
            <a:tbl>
              <a:tblPr firstRow="1" bandRow="1">
                <a:tableStyleId>{5C22544A-7EE6-4342-B048-85BDC9FD1C3A}</a:tableStyleId>
              </a:tblPr>
              <a:tblGrid>
                <a:gridCol w="355599">
                  <a:extLst>
                    <a:ext uri="{9D8B030D-6E8A-4147-A177-3AD203B41FA5}">
                      <a16:colId xmlns:a16="http://schemas.microsoft.com/office/drawing/2014/main" val="20000"/>
                    </a:ext>
                  </a:extLst>
                </a:gridCol>
              </a:tblGrid>
              <a:tr h="3259310">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400" b="1" strike="sngStrik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17301-43840</a:t>
                      </a:r>
                      <a:r>
                        <a:rPr kumimoji="1"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17301-43842</a:t>
                      </a:r>
                      <a:endParaRPr kumimoji="1"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775366">
                <a:tc>
                  <a:txBody>
                    <a:bodyPr/>
                    <a:lstStyle/>
                    <a:p>
                      <a:pPr algn="ctr"/>
                      <a:r>
                        <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品番</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2" name="表 1">
            <a:extLst>
              <a:ext uri="{FF2B5EF4-FFF2-40B4-BE49-F238E27FC236}">
                <a16:creationId xmlns:a16="http://schemas.microsoft.com/office/drawing/2014/main" id="{FF9B1065-BDE4-BF5F-C7AD-71E16832D214}"/>
              </a:ext>
            </a:extLst>
          </p:cNvPr>
          <p:cNvGraphicFramePr>
            <a:graphicFrameLocks noGrp="1"/>
          </p:cNvGraphicFramePr>
          <p:nvPr/>
        </p:nvGraphicFramePr>
        <p:xfrm>
          <a:off x="265620" y="213078"/>
          <a:ext cx="1214387" cy="3749324"/>
        </p:xfrm>
        <a:graphic>
          <a:graphicData uri="http://schemas.openxmlformats.org/drawingml/2006/table">
            <a:tbl>
              <a:tblPr>
                <a:tableStyleId>{21E4AEA4-8DFA-4A89-87EB-49C32662AFE0}</a:tableStyleId>
              </a:tblPr>
              <a:tblGrid>
                <a:gridCol w="384828">
                  <a:extLst>
                    <a:ext uri="{9D8B030D-6E8A-4147-A177-3AD203B41FA5}">
                      <a16:colId xmlns:a16="http://schemas.microsoft.com/office/drawing/2014/main" val="20000"/>
                    </a:ext>
                  </a:extLst>
                </a:gridCol>
                <a:gridCol w="829559">
                  <a:extLst>
                    <a:ext uri="{9D8B030D-6E8A-4147-A177-3AD203B41FA5}">
                      <a16:colId xmlns:a16="http://schemas.microsoft.com/office/drawing/2014/main" val="20001"/>
                    </a:ext>
                  </a:extLst>
                </a:gridCol>
              </a:tblGrid>
              <a:tr h="943947">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作成</a:t>
                      </a:r>
                    </a:p>
                  </a:txBody>
                  <a:tcPr marT="45721" marB="45721"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marT="45721" marB="45721"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943947">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確認</a:t>
                      </a:r>
                    </a:p>
                  </a:txBody>
                  <a:tcPr marT="45721" marB="45721"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marT="45721" marB="45721"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943947">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確認</a:t>
                      </a:r>
                    </a:p>
                  </a:txBody>
                  <a:tcPr marT="45721" marB="45721"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marT="45721" marB="45721"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917483">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承認</a:t>
                      </a:r>
                    </a:p>
                  </a:txBody>
                  <a:tcPr marT="45721" marB="45721"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800" dirty="0"/>
                    </a:p>
                  </a:txBody>
                  <a:tcPr marT="45721" marB="45721"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4" name="表 3">
            <a:extLst>
              <a:ext uri="{FF2B5EF4-FFF2-40B4-BE49-F238E27FC236}">
                <a16:creationId xmlns:a16="http://schemas.microsoft.com/office/drawing/2014/main" id="{357589C2-9802-1D1F-8038-3B24A0729820}"/>
              </a:ext>
            </a:extLst>
          </p:cNvPr>
          <p:cNvGraphicFramePr>
            <a:graphicFrameLocks noGrp="1"/>
          </p:cNvGraphicFramePr>
          <p:nvPr/>
        </p:nvGraphicFramePr>
        <p:xfrm>
          <a:off x="277545" y="5248504"/>
          <a:ext cx="1216057" cy="921636"/>
        </p:xfrm>
        <a:graphic>
          <a:graphicData uri="http://schemas.openxmlformats.org/drawingml/2006/table">
            <a:tbl>
              <a:tblPr>
                <a:tableStyleId>{21E4AEA4-8DFA-4A89-87EB-49C32662AFE0}</a:tableStyleId>
              </a:tblPr>
              <a:tblGrid>
                <a:gridCol w="390697">
                  <a:extLst>
                    <a:ext uri="{9D8B030D-6E8A-4147-A177-3AD203B41FA5}">
                      <a16:colId xmlns:a16="http://schemas.microsoft.com/office/drawing/2014/main" val="20000"/>
                    </a:ext>
                  </a:extLst>
                </a:gridCol>
                <a:gridCol w="825360">
                  <a:extLst>
                    <a:ext uri="{9D8B030D-6E8A-4147-A177-3AD203B41FA5}">
                      <a16:colId xmlns:a16="http://schemas.microsoft.com/office/drawing/2014/main" val="20001"/>
                    </a:ext>
                  </a:extLst>
                </a:gridCol>
              </a:tblGrid>
              <a:tr h="921636">
                <a:tc>
                  <a:txBody>
                    <a:bodyP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管理課</a:t>
                      </a:r>
                    </a:p>
                  </a:txBody>
                  <a:tcPr marT="45721" marB="45721"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a:txBody>
                  <a:tcPr marT="45721" marB="45721"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7" name="テキスト ボックス 6">
            <a:extLst>
              <a:ext uri="{FF2B5EF4-FFF2-40B4-BE49-F238E27FC236}">
                <a16:creationId xmlns:a16="http://schemas.microsoft.com/office/drawing/2014/main" id="{50701098-DF0D-8B64-884F-6840399624EF}"/>
              </a:ext>
            </a:extLst>
          </p:cNvPr>
          <p:cNvSpPr txBox="1"/>
          <p:nvPr/>
        </p:nvSpPr>
        <p:spPr>
          <a:xfrm rot="16200000">
            <a:off x="3647506" y="442048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1624009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3422" y="1884961"/>
            <a:ext cx="5715000" cy="3429000"/>
          </a:xfrm>
          <a:prstGeom prst="rect">
            <a:avLst/>
          </a:prstGeom>
        </p:spPr>
      </p:pic>
      <p:sp>
        <p:nvSpPr>
          <p:cNvPr id="4" name="タイトル 1"/>
          <p:cNvSpPr>
            <a:spLocks noGrp="1"/>
          </p:cNvSpPr>
          <p:nvPr>
            <p:ph type="title"/>
          </p:nvPr>
        </p:nvSpPr>
        <p:spPr>
          <a:xfrm>
            <a:off x="228602" y="295929"/>
            <a:ext cx="3449979" cy="397160"/>
          </a:xfrm>
        </p:spPr>
        <p:txBody>
          <a:bodyPr wrap="square">
            <a:spAutoFit/>
          </a:bodyPr>
          <a:lstStyle/>
          <a:p>
            <a:r>
              <a:rPr lang="ja-JP" altLang="en-US" sz="2201" dirty="0">
                <a:latin typeface="+mn-ea"/>
                <a:ea typeface="+mn-ea"/>
                <a:cs typeface="メイリオ" panose="020B0604030504040204" pitchFamily="50" charset="-128"/>
              </a:rPr>
              <a:t>トリップメータ画面①</a:t>
            </a:r>
          </a:p>
        </p:txBody>
      </p:sp>
      <p:sp>
        <p:nvSpPr>
          <p:cNvPr id="38" name="Line 110"/>
          <p:cNvSpPr>
            <a:spLocks noChangeShapeType="1"/>
          </p:cNvSpPr>
          <p:nvPr/>
        </p:nvSpPr>
        <p:spPr bwMode="auto">
          <a:xfrm>
            <a:off x="3454966" y="1907724"/>
            <a:ext cx="356508" cy="0"/>
          </a:xfrm>
          <a:prstGeom prst="line">
            <a:avLst/>
          </a:prstGeom>
          <a:noFill/>
          <a:ln w="12700">
            <a:solidFill>
              <a:srgbClr xmlns:mc="http://schemas.openxmlformats.org/markup-compatibility/2006" xmlns:a14="http://schemas.microsoft.com/office/drawing/2010/main" val="000000" mc:Ignorable="a14" a14:legacySpreadsheetColorIndex="6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dirty="0"/>
          </a:p>
        </p:txBody>
      </p:sp>
      <p:sp>
        <p:nvSpPr>
          <p:cNvPr id="39" name="Line 111"/>
          <p:cNvSpPr>
            <a:spLocks noChangeShapeType="1"/>
          </p:cNvSpPr>
          <p:nvPr/>
        </p:nvSpPr>
        <p:spPr bwMode="auto">
          <a:xfrm>
            <a:off x="3454966" y="2624820"/>
            <a:ext cx="356508" cy="0"/>
          </a:xfrm>
          <a:prstGeom prst="line">
            <a:avLst/>
          </a:prstGeom>
          <a:noFill/>
          <a:ln w="12700">
            <a:solidFill>
              <a:srgbClr xmlns:mc="http://schemas.openxmlformats.org/markup-compatibility/2006" xmlns:a14="http://schemas.microsoft.com/office/drawing/2010/main" val="000000" mc:Ignorable="a14" a14:legacySpreadsheetColorIndex="6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40" name="Line 112"/>
          <p:cNvSpPr>
            <a:spLocks noChangeShapeType="1"/>
          </p:cNvSpPr>
          <p:nvPr/>
        </p:nvSpPr>
        <p:spPr bwMode="auto">
          <a:xfrm>
            <a:off x="3454966" y="3360966"/>
            <a:ext cx="356508" cy="0"/>
          </a:xfrm>
          <a:prstGeom prst="line">
            <a:avLst/>
          </a:prstGeom>
          <a:noFill/>
          <a:ln w="12700">
            <a:solidFill>
              <a:srgbClr xmlns:mc="http://schemas.openxmlformats.org/markup-compatibility/2006" xmlns:a14="http://schemas.microsoft.com/office/drawing/2010/main" val="000000" mc:Ignorable="a14" a14:legacySpreadsheetColorIndex="6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41" name="Line 113"/>
          <p:cNvSpPr>
            <a:spLocks noChangeShapeType="1"/>
          </p:cNvSpPr>
          <p:nvPr/>
        </p:nvSpPr>
        <p:spPr bwMode="auto">
          <a:xfrm>
            <a:off x="3454966" y="4097114"/>
            <a:ext cx="356508" cy="0"/>
          </a:xfrm>
          <a:prstGeom prst="line">
            <a:avLst/>
          </a:prstGeom>
          <a:noFill/>
          <a:ln w="12700">
            <a:solidFill>
              <a:srgbClr xmlns:mc="http://schemas.openxmlformats.org/markup-compatibility/2006" xmlns:a14="http://schemas.microsoft.com/office/drawing/2010/main" val="000000" mc:Ignorable="a14" a14:legacySpreadsheetColorIndex="6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42" name="Line 114"/>
          <p:cNvSpPr>
            <a:spLocks noChangeShapeType="1"/>
          </p:cNvSpPr>
          <p:nvPr/>
        </p:nvSpPr>
        <p:spPr bwMode="auto">
          <a:xfrm>
            <a:off x="3454966" y="4841606"/>
            <a:ext cx="356508" cy="0"/>
          </a:xfrm>
          <a:prstGeom prst="line">
            <a:avLst/>
          </a:prstGeom>
          <a:noFill/>
          <a:ln w="12700">
            <a:solidFill>
              <a:srgbClr xmlns:mc="http://schemas.openxmlformats.org/markup-compatibility/2006" xmlns:a14="http://schemas.microsoft.com/office/drawing/2010/main" val="000000" mc:Ignorable="a14" a14:legacySpreadsheetColorIndex="6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43" name="Line 115"/>
          <p:cNvSpPr>
            <a:spLocks noChangeShapeType="1"/>
          </p:cNvSpPr>
          <p:nvPr/>
        </p:nvSpPr>
        <p:spPr bwMode="auto">
          <a:xfrm>
            <a:off x="3454966" y="5530129"/>
            <a:ext cx="356508" cy="0"/>
          </a:xfrm>
          <a:prstGeom prst="line">
            <a:avLst/>
          </a:prstGeom>
          <a:noFill/>
          <a:ln w="12700">
            <a:solidFill>
              <a:srgbClr xmlns:mc="http://schemas.openxmlformats.org/markup-compatibility/2006" xmlns:a14="http://schemas.microsoft.com/office/drawing/2010/main" val="000000" mc:Ignorable="a14" a14:legacySpreadsheetColorIndex="6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3" name="テキスト ボックス 2"/>
          <p:cNvSpPr txBox="1"/>
          <p:nvPr/>
        </p:nvSpPr>
        <p:spPr>
          <a:xfrm>
            <a:off x="3773602" y="1804883"/>
            <a:ext cx="1217952" cy="246349"/>
          </a:xfrm>
          <a:prstGeom prst="rect">
            <a:avLst/>
          </a:prstGeom>
          <a:noFill/>
        </p:spPr>
        <p:txBody>
          <a:bodyPr wrap="square" rtlCol="0">
            <a:spAutoFit/>
          </a:bodyPr>
          <a:lstStyle/>
          <a:p>
            <a:r>
              <a:rPr lang="ja-JP" altLang="en-US" sz="1001" dirty="0">
                <a:latin typeface="メイリオ" panose="020B0604030504040204" pitchFamily="50" charset="-128"/>
                <a:ea typeface="メイリオ" panose="020B0604030504040204" pitchFamily="50" charset="-128"/>
                <a:cs typeface="メイリオ" panose="020B0604030504040204" pitchFamily="50" charset="-128"/>
              </a:rPr>
              <a:t>トリップメータ</a:t>
            </a:r>
            <a:r>
              <a:rPr lang="en-US" altLang="ja-JP" sz="1001"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0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テキスト ボックス 31"/>
          <p:cNvSpPr txBox="1"/>
          <p:nvPr/>
        </p:nvSpPr>
        <p:spPr>
          <a:xfrm>
            <a:off x="3764304" y="2533272"/>
            <a:ext cx="1227250" cy="246349"/>
          </a:xfrm>
          <a:prstGeom prst="rect">
            <a:avLst/>
          </a:prstGeom>
          <a:noFill/>
        </p:spPr>
        <p:txBody>
          <a:bodyPr wrap="square" rtlCol="0">
            <a:spAutoFit/>
          </a:bodyPr>
          <a:lstStyle/>
          <a:p>
            <a:r>
              <a:rPr lang="ja-JP" altLang="en-US" sz="1001" dirty="0">
                <a:latin typeface="メイリオ" panose="020B0604030504040204" pitchFamily="50" charset="-128"/>
                <a:ea typeface="メイリオ" panose="020B0604030504040204" pitchFamily="50" charset="-128"/>
                <a:cs typeface="メイリオ" panose="020B0604030504040204" pitchFamily="50" charset="-128"/>
              </a:rPr>
              <a:t>トリップメータ２</a:t>
            </a:r>
            <a:endParaRPr lang="en-US" altLang="ja-JP" sz="10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テキスト ボックス 32"/>
          <p:cNvSpPr txBox="1"/>
          <p:nvPr/>
        </p:nvSpPr>
        <p:spPr>
          <a:xfrm>
            <a:off x="3773602" y="3261661"/>
            <a:ext cx="1217952" cy="246349"/>
          </a:xfrm>
          <a:prstGeom prst="rect">
            <a:avLst/>
          </a:prstGeom>
          <a:noFill/>
        </p:spPr>
        <p:txBody>
          <a:bodyPr wrap="square" rtlCol="0">
            <a:spAutoFit/>
          </a:bodyPr>
          <a:lstStyle/>
          <a:p>
            <a:r>
              <a:rPr lang="ja-JP" altLang="en-US" sz="1001" dirty="0">
                <a:latin typeface="メイリオ" panose="020B0604030504040204" pitchFamily="50" charset="-128"/>
                <a:ea typeface="メイリオ" panose="020B0604030504040204" pitchFamily="50" charset="-128"/>
                <a:cs typeface="メイリオ" panose="020B0604030504040204" pitchFamily="50" charset="-128"/>
              </a:rPr>
              <a:t>トリップメータ３</a:t>
            </a:r>
          </a:p>
        </p:txBody>
      </p:sp>
      <p:sp>
        <p:nvSpPr>
          <p:cNvPr id="34" name="テキスト ボックス 33"/>
          <p:cNvSpPr txBox="1"/>
          <p:nvPr/>
        </p:nvSpPr>
        <p:spPr>
          <a:xfrm>
            <a:off x="3773602" y="3990050"/>
            <a:ext cx="1217952" cy="246349"/>
          </a:xfrm>
          <a:prstGeom prst="rect">
            <a:avLst/>
          </a:prstGeom>
          <a:noFill/>
        </p:spPr>
        <p:txBody>
          <a:bodyPr wrap="square" rtlCol="0">
            <a:spAutoFit/>
          </a:bodyPr>
          <a:lstStyle/>
          <a:p>
            <a:r>
              <a:rPr lang="ja-JP" altLang="en-US" sz="1001" dirty="0">
                <a:latin typeface="メイリオ" panose="020B0604030504040204" pitchFamily="50" charset="-128"/>
                <a:ea typeface="メイリオ" panose="020B0604030504040204" pitchFamily="50" charset="-128"/>
                <a:cs typeface="メイリオ" panose="020B0604030504040204" pitchFamily="50" charset="-128"/>
              </a:rPr>
              <a:t>トリップメータ４</a:t>
            </a:r>
          </a:p>
        </p:txBody>
      </p:sp>
      <p:sp>
        <p:nvSpPr>
          <p:cNvPr id="35" name="テキスト ボックス 34"/>
          <p:cNvSpPr txBox="1"/>
          <p:nvPr/>
        </p:nvSpPr>
        <p:spPr>
          <a:xfrm>
            <a:off x="3773602" y="4718439"/>
            <a:ext cx="1217952" cy="246349"/>
          </a:xfrm>
          <a:prstGeom prst="rect">
            <a:avLst/>
          </a:prstGeom>
          <a:noFill/>
        </p:spPr>
        <p:txBody>
          <a:bodyPr wrap="square" rtlCol="0">
            <a:spAutoFit/>
          </a:bodyPr>
          <a:lstStyle/>
          <a:p>
            <a:r>
              <a:rPr lang="ja-JP" altLang="en-US" sz="1001" dirty="0">
                <a:latin typeface="メイリオ" panose="020B0604030504040204" pitchFamily="50" charset="-128"/>
                <a:ea typeface="メイリオ" panose="020B0604030504040204" pitchFamily="50" charset="-128"/>
                <a:cs typeface="メイリオ" panose="020B0604030504040204" pitchFamily="50" charset="-128"/>
              </a:rPr>
              <a:t>トリップメータ</a:t>
            </a:r>
            <a:r>
              <a:rPr lang="en-US" altLang="ja-JP" sz="1001"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0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3773602" y="5446826"/>
            <a:ext cx="1217952" cy="246349"/>
          </a:xfrm>
          <a:prstGeom prst="rect">
            <a:avLst/>
          </a:prstGeom>
          <a:noFill/>
        </p:spPr>
        <p:txBody>
          <a:bodyPr wrap="square" rtlCol="0">
            <a:spAutoFit/>
          </a:bodyPr>
          <a:lstStyle/>
          <a:p>
            <a:r>
              <a:rPr lang="ja-JP" altLang="en-US" sz="1001" dirty="0">
                <a:latin typeface="メイリオ" panose="020B0604030504040204" pitchFamily="50" charset="-128"/>
                <a:ea typeface="メイリオ" panose="020B0604030504040204" pitchFamily="50" charset="-128"/>
                <a:cs typeface="メイリオ" panose="020B0604030504040204" pitchFamily="50" charset="-128"/>
              </a:rPr>
              <a:t>トリップメータ</a:t>
            </a:r>
            <a:r>
              <a:rPr lang="en-US" altLang="ja-JP" sz="1001"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00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テキスト ボックス 55"/>
          <p:cNvSpPr txBox="1"/>
          <p:nvPr/>
        </p:nvSpPr>
        <p:spPr>
          <a:xfrm>
            <a:off x="5247732" y="135945"/>
            <a:ext cx="5743924" cy="1615827"/>
          </a:xfrm>
          <a:prstGeom prst="rect">
            <a:avLst/>
          </a:prstGeom>
          <a:noFill/>
        </p:spPr>
        <p:txBody>
          <a:bodyPr wrap="square" rtlCol="0">
            <a:spAutoFit/>
          </a:bodyPr>
          <a:lstStyle/>
          <a:p>
            <a:r>
              <a:rPr lang="ja-JP" altLang="en-US" sz="1100" dirty="0">
                <a:latin typeface="+mn-ea"/>
                <a:cs typeface="メイリオ" panose="020B0604030504040204" pitchFamily="50" charset="-128"/>
              </a:rPr>
              <a:t>・この画面を表示しているとき、</a:t>
            </a:r>
            <a:r>
              <a:rPr lang="en-US" altLang="ja-JP" sz="1100" dirty="0">
                <a:latin typeface="+mn-ea"/>
                <a:cs typeface="メイリオ" panose="020B0604030504040204" pitchFamily="50" charset="-128"/>
              </a:rPr>
              <a:t>CAN_[CLI2] 0Byte 0-3bit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を送信し続ける</a:t>
            </a:r>
            <a:endParaRPr lang="en-US" altLang="ja-JP" sz="1100" dirty="0">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 → 作業モードになった時、カメラ画面に遷移する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・待機モードの時、</a:t>
            </a:r>
            <a:r>
              <a:rPr lang="en-US" altLang="ja-JP" sz="1100" dirty="0">
                <a:latin typeface="+mn-ea"/>
                <a:cs typeface="メイリオ" panose="020B0604030504040204" pitchFamily="50" charset="-128"/>
              </a:rPr>
              <a:t>30</a:t>
            </a:r>
            <a:r>
              <a:rPr lang="ja-JP" altLang="en-US" sz="1100" dirty="0">
                <a:latin typeface="+mn-ea"/>
                <a:cs typeface="メイリオ" panose="020B0604030504040204" pitchFamily="50" charset="-128"/>
              </a:rPr>
              <a:t>秒間操作が無い場合はメイン画面に遷移する</a:t>
            </a:r>
            <a:endParaRPr lang="en-US" altLang="ja-JP" sz="1100" dirty="0">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・作業モードの時、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秒間操作が無い場合はカメラ画面に遷移する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latin typeface="+mn-ea"/>
              </a:rPr>
              <a:t>・この画面を表示した時、</a:t>
            </a:r>
            <a:r>
              <a:rPr lang="en-US" altLang="ja-JP" sz="1100" dirty="0">
                <a:latin typeface="+mn-ea"/>
              </a:rPr>
              <a:t>M2-1</a:t>
            </a:r>
            <a:r>
              <a:rPr lang="ja-JP" altLang="en-US" sz="1100" dirty="0">
                <a:latin typeface="+mn-ea"/>
              </a:rPr>
              <a:t>に枠を表示</a:t>
            </a:r>
            <a:endParaRPr lang="en-US" altLang="ja-JP" sz="1100" dirty="0">
              <a:solidFill>
                <a:srgbClr val="FF0000"/>
              </a:solidFill>
              <a:latin typeface="+mn-ea"/>
              <a:cs typeface="メイリオ" panose="020B0604030504040204" pitchFamily="50" charset="-128"/>
            </a:endParaRPr>
          </a:p>
          <a:p>
            <a:r>
              <a:rPr lang="ja-JP" altLang="en-US" sz="1100" dirty="0">
                <a:latin typeface="+mn-ea"/>
                <a:cs typeface="メイリオ" panose="020B0604030504040204" pitchFamily="50" charset="-128"/>
              </a:rPr>
              <a:t>・表示桁数は「0.0～99999.9」</a:t>
            </a:r>
            <a:endParaRPr lang="en-US" altLang="ja-JP" sz="1100" dirty="0">
              <a:latin typeface="+mn-ea"/>
              <a:cs typeface="メイリオ" panose="020B0604030504040204" pitchFamily="50" charset="-128"/>
            </a:endParaRPr>
          </a:p>
          <a:p>
            <a:r>
              <a:rPr lang="ja-JP" altLang="en-US" sz="1100" dirty="0">
                <a:latin typeface="+mn-ea"/>
              </a:rPr>
              <a:t>・</a:t>
            </a:r>
            <a:r>
              <a:rPr lang="en-US" altLang="ja-JP" sz="1100" dirty="0">
                <a:latin typeface="+mn-ea"/>
              </a:rPr>
              <a:t>0xFF</a:t>
            </a:r>
            <a:r>
              <a:rPr lang="ja-JP" altLang="en-US" sz="1100" dirty="0">
                <a:latin typeface="+mn-ea"/>
              </a:rPr>
              <a:t>を受信、または</a:t>
            </a:r>
            <a:r>
              <a:rPr lang="en-US" altLang="ja-JP" sz="1100" dirty="0">
                <a:latin typeface="+mn-ea"/>
              </a:rPr>
              <a:t>5</a:t>
            </a:r>
            <a:r>
              <a:rPr lang="ja-JP" altLang="en-US" sz="1100" dirty="0">
                <a:latin typeface="+mn-ea"/>
              </a:rPr>
              <a:t>秒間</a:t>
            </a:r>
            <a:r>
              <a:rPr lang="en-US" altLang="ja-JP" sz="1100" dirty="0">
                <a:latin typeface="+mn-ea"/>
              </a:rPr>
              <a:t>CAN</a:t>
            </a:r>
            <a:r>
              <a:rPr lang="ja-JP" altLang="en-US" sz="1100" dirty="0">
                <a:latin typeface="+mn-ea"/>
              </a:rPr>
              <a:t>信号を受信しない場合は</a:t>
            </a:r>
            <a:r>
              <a:rPr lang="en-US" altLang="ja-JP" sz="1100" dirty="0">
                <a:latin typeface="+mn-ea"/>
              </a:rPr>
              <a:t>N/A</a:t>
            </a:r>
            <a:r>
              <a:rPr lang="ja-JP" altLang="en-US" sz="1100" dirty="0">
                <a:latin typeface="+mn-ea"/>
              </a:rPr>
              <a:t>を表示</a:t>
            </a:r>
            <a:endParaRPr lang="en-US" altLang="ja-JP" sz="1100" dirty="0">
              <a:latin typeface="+mn-ea"/>
            </a:endParaRPr>
          </a:p>
          <a:p>
            <a:endParaRPr lang="en-US" altLang="ja-JP" sz="1100" dirty="0">
              <a:latin typeface="+mn-ea"/>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タッチパネル操作</a:t>
            </a:r>
            <a:endParaRPr lang="en-US" altLang="ja-JP" sz="1100" dirty="0">
              <a:latin typeface="+mn-ea"/>
              <a:cs typeface="メイリオ" panose="020B0604030504040204" pitchFamily="50" charset="-128"/>
            </a:endParaRPr>
          </a:p>
        </p:txBody>
      </p:sp>
      <p:cxnSp>
        <p:nvCxnSpPr>
          <p:cNvPr id="7" name="直線矢印コネクタ 6"/>
          <p:cNvCxnSpPr>
            <a:stCxn id="46" idx="1"/>
          </p:cNvCxnSpPr>
          <p:nvPr/>
        </p:nvCxnSpPr>
        <p:spPr>
          <a:xfrm flipH="1">
            <a:off x="3162016" y="1383378"/>
            <a:ext cx="782781" cy="3528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3944797" y="1244878"/>
            <a:ext cx="359625" cy="276999"/>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枠</a:t>
            </a:r>
          </a:p>
        </p:txBody>
      </p:sp>
      <p:sp>
        <p:nvSpPr>
          <p:cNvPr id="44" name="角丸四角形 43"/>
          <p:cNvSpPr/>
          <p:nvPr/>
        </p:nvSpPr>
        <p:spPr>
          <a:xfrm>
            <a:off x="1898651" y="1693130"/>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a:t>
            </a:r>
          </a:p>
        </p:txBody>
      </p:sp>
      <p:sp>
        <p:nvSpPr>
          <p:cNvPr id="47" name="角丸四角形 46"/>
          <p:cNvSpPr/>
          <p:nvPr/>
        </p:nvSpPr>
        <p:spPr>
          <a:xfrm>
            <a:off x="1916880" y="2424782"/>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M2-2</a:t>
            </a:r>
          </a:p>
        </p:txBody>
      </p:sp>
      <p:sp>
        <p:nvSpPr>
          <p:cNvPr id="48" name="角丸四角形 47"/>
          <p:cNvSpPr/>
          <p:nvPr/>
        </p:nvSpPr>
        <p:spPr>
          <a:xfrm>
            <a:off x="1916880" y="3157700"/>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M2-3</a:t>
            </a:r>
          </a:p>
        </p:txBody>
      </p:sp>
      <p:sp>
        <p:nvSpPr>
          <p:cNvPr id="49" name="角丸四角形 48"/>
          <p:cNvSpPr/>
          <p:nvPr/>
        </p:nvSpPr>
        <p:spPr>
          <a:xfrm>
            <a:off x="1916880" y="3895641"/>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M2-4</a:t>
            </a:r>
          </a:p>
        </p:txBody>
      </p:sp>
      <p:sp>
        <p:nvSpPr>
          <p:cNvPr id="50" name="角丸四角形 49"/>
          <p:cNvSpPr/>
          <p:nvPr/>
        </p:nvSpPr>
        <p:spPr>
          <a:xfrm>
            <a:off x="1916880" y="4639362"/>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M2-5</a:t>
            </a:r>
          </a:p>
        </p:txBody>
      </p:sp>
      <p:sp>
        <p:nvSpPr>
          <p:cNvPr id="51" name="角丸四角形 50"/>
          <p:cNvSpPr/>
          <p:nvPr/>
        </p:nvSpPr>
        <p:spPr>
          <a:xfrm>
            <a:off x="1916880" y="5373558"/>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M2-6</a:t>
            </a:r>
          </a:p>
        </p:txBody>
      </p:sp>
      <p:sp>
        <p:nvSpPr>
          <p:cNvPr id="54" name="角丸四角形 53"/>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55" name="角丸四角形 54"/>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57" name="角丸四角形 56"/>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graphicFrame>
        <p:nvGraphicFramePr>
          <p:cNvPr id="2" name="表 1"/>
          <p:cNvGraphicFramePr>
            <a:graphicFrameLocks noGrp="1"/>
          </p:cNvGraphicFramePr>
          <p:nvPr>
            <p:extLst>
              <p:ext uri="{D42A27DB-BD31-4B8C-83A1-F6EECF244321}">
                <p14:modId xmlns:p14="http://schemas.microsoft.com/office/powerpoint/2010/main" val="27316744"/>
              </p:ext>
            </p:extLst>
          </p:nvPr>
        </p:nvGraphicFramePr>
        <p:xfrm>
          <a:off x="5346259" y="1783710"/>
          <a:ext cx="6748549" cy="3834240"/>
        </p:xfrm>
        <a:graphic>
          <a:graphicData uri="http://schemas.openxmlformats.org/drawingml/2006/table">
            <a:tbl>
              <a:tblPr firstRow="1" bandRow="1">
                <a:tableStyleId>{5C22544A-7EE6-4342-B048-85BDC9FD1C3A}</a:tableStyleId>
              </a:tblPr>
              <a:tblGrid>
                <a:gridCol w="1139363">
                  <a:extLst>
                    <a:ext uri="{9D8B030D-6E8A-4147-A177-3AD203B41FA5}">
                      <a16:colId xmlns:a16="http://schemas.microsoft.com/office/drawing/2014/main" val="20000"/>
                    </a:ext>
                  </a:extLst>
                </a:gridCol>
                <a:gridCol w="902436">
                  <a:extLst>
                    <a:ext uri="{9D8B030D-6E8A-4147-A177-3AD203B41FA5}">
                      <a16:colId xmlns:a16="http://schemas.microsoft.com/office/drawing/2014/main" val="20001"/>
                    </a:ext>
                  </a:extLst>
                </a:gridCol>
                <a:gridCol w="2358885">
                  <a:extLst>
                    <a:ext uri="{9D8B030D-6E8A-4147-A177-3AD203B41FA5}">
                      <a16:colId xmlns:a16="http://schemas.microsoft.com/office/drawing/2014/main" val="20002"/>
                    </a:ext>
                  </a:extLst>
                </a:gridCol>
                <a:gridCol w="2347865">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動作</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en-US" sz="1100" u="none" strike="noStrike" dirty="0">
                          <a:effectLst/>
                          <a:latin typeface="+mn-ea"/>
                          <a:ea typeface="+mn-ea"/>
                        </a:rPr>
                        <a:t>D5</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メニュー画面に遷移</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en-US" sz="1100" u="none" strike="noStrike">
                          <a:effectLst/>
                          <a:latin typeface="+mn-ea"/>
                          <a:ea typeface="+mn-ea"/>
                        </a:rPr>
                        <a:t>D6</a:t>
                      </a:r>
                      <a:endParaRPr lang="en-US" sz="1100" b="0" i="0" u="none" strike="noStrike">
                        <a:solidFill>
                          <a:srgbClr val="000000"/>
                        </a:solidFill>
                        <a:effectLst/>
                        <a:latin typeface="+mn-ea"/>
                        <a:ea typeface="+mn-ea"/>
                      </a:endParaRPr>
                    </a:p>
                  </a:txBody>
                  <a:tcPr marL="36000" marR="36000" marT="36000" marB="36000" anchor="ctr"/>
                </a:tc>
                <a:tc rowSpan="2">
                  <a:txBody>
                    <a:bodyPr/>
                    <a:lstStyle/>
                    <a:p>
                      <a:pPr algn="l" fontAlgn="ctr"/>
                      <a:r>
                        <a:rPr lang="ja-JP" altLang="en-US" sz="1100" b="0" i="0" u="none" strike="noStrike" dirty="0">
                          <a:solidFill>
                            <a:srgbClr val="FF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メイン画面に遷移</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171450">
                <a:tc>
                  <a:txBody>
                    <a:bodyPr/>
                    <a:lstStyle/>
                    <a:p>
                      <a:pPr algn="l" fontAlgn="ctr"/>
                      <a:endParaRPr lang="en-US" sz="110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3307119614"/>
                  </a:ext>
                </a:extLst>
              </a:tr>
              <a:tr h="171450">
                <a:tc>
                  <a:txBody>
                    <a:bodyPr/>
                    <a:lstStyle/>
                    <a:p>
                      <a:pPr algn="l" fontAlgn="ctr"/>
                      <a:r>
                        <a:rPr lang="en-US" sz="1100" u="none" strike="noStrike">
                          <a:effectLst/>
                          <a:latin typeface="+mn-ea"/>
                          <a:ea typeface="+mn-ea"/>
                        </a:rPr>
                        <a:t>M2-1</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chemeClr val="tx1"/>
                          </a:solidFill>
                          <a:effectLst/>
                          <a:latin typeface="+mn-ea"/>
                          <a:ea typeface="+mn-ea"/>
                        </a:rPr>
                        <a:t>押す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solidFill>
                            <a:schemeClr val="tx1"/>
                          </a:solidFill>
                          <a:effectLst/>
                          <a:latin typeface="+mn-ea"/>
                          <a:ea typeface="+mn-ea"/>
                        </a:rPr>
                        <a:t>TRIP1</a:t>
                      </a:r>
                      <a:r>
                        <a:rPr lang="ja-JP" altLang="en-US" sz="1100" u="none" strike="noStrike" dirty="0">
                          <a:solidFill>
                            <a:schemeClr val="tx1"/>
                          </a:solidFill>
                          <a:effectLst/>
                          <a:latin typeface="+mn-ea"/>
                          <a:ea typeface="+mn-ea"/>
                        </a:rPr>
                        <a:t>に枠を表示し、数値を点滅させる</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71450">
                <a:tc>
                  <a:txBody>
                    <a:bodyPr/>
                    <a:lstStyle/>
                    <a:p>
                      <a:pPr algn="l" fontAlgn="ctr"/>
                      <a:r>
                        <a:rPr lang="en-US" sz="1100" u="none" strike="noStrike" dirty="0">
                          <a:effectLst/>
                          <a:latin typeface="+mn-ea"/>
                          <a:ea typeface="+mn-ea"/>
                        </a:rPr>
                        <a:t>M2-1</a:t>
                      </a:r>
                      <a:r>
                        <a:rPr lang="ja-JP" altLang="en-US" sz="1100" u="none" strike="noStrike" dirty="0">
                          <a:effectLst/>
                          <a:latin typeface="+mn-ea"/>
                          <a:ea typeface="+mn-ea"/>
                        </a:rPr>
                        <a:t>または</a:t>
                      </a:r>
                      <a:r>
                        <a:rPr lang="en-US" sz="1100" u="none" strike="noStrike" dirty="0">
                          <a:effectLst/>
                          <a:latin typeface="+mn-ea"/>
                          <a:ea typeface="+mn-ea"/>
                        </a:rPr>
                        <a:t>D7</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3</a:t>
                      </a:r>
                      <a:r>
                        <a:rPr lang="ja-JP" altLang="en-US" sz="1100" u="none" strike="noStrike" dirty="0">
                          <a:effectLst/>
                          <a:latin typeface="+mn-ea"/>
                          <a:ea typeface="+mn-ea"/>
                        </a:rPr>
                        <a:t>秒長押し</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TRIP1</a:t>
                      </a:r>
                      <a:r>
                        <a:rPr lang="ja-JP" altLang="en-US" sz="1100" u="none" strike="noStrike">
                          <a:effectLst/>
                          <a:latin typeface="+mn-ea"/>
                          <a:ea typeface="+mn-ea"/>
                        </a:rPr>
                        <a:t>に枠が表示</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トリップメータ</a:t>
                      </a:r>
                      <a:r>
                        <a:rPr lang="en-US" altLang="ja-JP" sz="1100" u="none" strike="noStrike" dirty="0">
                          <a:solidFill>
                            <a:schemeClr val="tx1"/>
                          </a:solidFill>
                          <a:effectLst/>
                          <a:latin typeface="+mn-ea"/>
                          <a:ea typeface="+mn-ea"/>
                        </a:rPr>
                        <a:t>1</a:t>
                      </a:r>
                      <a:r>
                        <a:rPr lang="ja-JP" altLang="en-US" sz="1100" u="none" strike="noStrike" dirty="0">
                          <a:solidFill>
                            <a:schemeClr val="tx1"/>
                          </a:solidFill>
                          <a:effectLst/>
                          <a:latin typeface="+mn-ea"/>
                          <a:ea typeface="+mn-ea"/>
                        </a:rPr>
                        <a:t>の値をクリア</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71450">
                <a:tc>
                  <a:txBody>
                    <a:bodyPr/>
                    <a:lstStyle/>
                    <a:p>
                      <a:pPr algn="l" fontAlgn="ctr"/>
                      <a:r>
                        <a:rPr lang="en-US" sz="1100" u="none" strike="noStrike">
                          <a:effectLst/>
                          <a:latin typeface="+mn-ea"/>
                          <a:ea typeface="+mn-ea"/>
                        </a:rPr>
                        <a:t>M2-2</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chemeClr val="tx1"/>
                          </a:solidFill>
                          <a:effectLst/>
                          <a:latin typeface="+mn-ea"/>
                          <a:ea typeface="+mn-ea"/>
                        </a:rPr>
                        <a:t>押す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solidFill>
                            <a:schemeClr val="tx1"/>
                          </a:solidFill>
                          <a:effectLst/>
                          <a:latin typeface="+mn-ea"/>
                          <a:ea typeface="+mn-ea"/>
                        </a:rPr>
                        <a:t>TRIP</a:t>
                      </a:r>
                      <a:r>
                        <a:rPr lang="en-US" altLang="ja-JP" sz="1100" u="none" strike="noStrike" dirty="0">
                          <a:solidFill>
                            <a:schemeClr val="tx1"/>
                          </a:solidFill>
                          <a:effectLst/>
                          <a:latin typeface="+mn-ea"/>
                          <a:ea typeface="+mn-ea"/>
                        </a:rPr>
                        <a:t>2</a:t>
                      </a:r>
                      <a:r>
                        <a:rPr lang="ja-JP" altLang="en-US" sz="1100" u="none" strike="noStrike" dirty="0">
                          <a:solidFill>
                            <a:schemeClr val="tx1"/>
                          </a:solidFill>
                          <a:effectLst/>
                          <a:latin typeface="+mn-ea"/>
                          <a:ea typeface="+mn-ea"/>
                        </a:rPr>
                        <a:t>に枠を表示し、数値を点滅させる</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171450">
                <a:tc>
                  <a:txBody>
                    <a:bodyPr/>
                    <a:lstStyle/>
                    <a:p>
                      <a:pPr algn="l" fontAlgn="ctr"/>
                      <a:r>
                        <a:rPr lang="en-US" sz="1100" u="none" strike="noStrike" dirty="0">
                          <a:effectLst/>
                          <a:latin typeface="+mn-ea"/>
                          <a:ea typeface="+mn-ea"/>
                        </a:rPr>
                        <a:t>M2-2</a:t>
                      </a:r>
                      <a:r>
                        <a:rPr lang="ja-JP" altLang="en-US" sz="1100" u="none" strike="noStrike" dirty="0">
                          <a:effectLst/>
                          <a:latin typeface="+mn-ea"/>
                          <a:ea typeface="+mn-ea"/>
                        </a:rPr>
                        <a:t>または</a:t>
                      </a:r>
                      <a:r>
                        <a:rPr lang="en-US" sz="1100" u="none" strike="noStrike" dirty="0">
                          <a:effectLst/>
                          <a:latin typeface="+mn-ea"/>
                          <a:ea typeface="+mn-ea"/>
                        </a:rPr>
                        <a:t>D7</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3</a:t>
                      </a:r>
                      <a:r>
                        <a:rPr lang="ja-JP" altLang="en-US" sz="1100" u="none" strike="noStrike" dirty="0">
                          <a:effectLst/>
                          <a:latin typeface="+mn-ea"/>
                          <a:ea typeface="+mn-ea"/>
                        </a:rPr>
                        <a:t>秒長押し</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effectLst/>
                          <a:latin typeface="+mn-ea"/>
                          <a:ea typeface="+mn-ea"/>
                        </a:rPr>
                        <a:t>TRIP2</a:t>
                      </a:r>
                      <a:r>
                        <a:rPr lang="ja-JP" altLang="en-US" sz="1100" u="none" strike="noStrike" dirty="0">
                          <a:effectLst/>
                          <a:latin typeface="+mn-ea"/>
                          <a:ea typeface="+mn-ea"/>
                        </a:rPr>
                        <a:t>に枠が表示</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トリップメータ</a:t>
                      </a:r>
                      <a:r>
                        <a:rPr lang="en-US" altLang="ja-JP" sz="1100" u="none" strike="noStrike" dirty="0">
                          <a:solidFill>
                            <a:schemeClr val="tx1"/>
                          </a:solidFill>
                          <a:effectLst/>
                          <a:latin typeface="+mn-ea"/>
                          <a:ea typeface="+mn-ea"/>
                        </a:rPr>
                        <a:t>2</a:t>
                      </a:r>
                      <a:r>
                        <a:rPr lang="ja-JP" altLang="en-US" sz="1100" u="none" strike="noStrike" dirty="0">
                          <a:solidFill>
                            <a:schemeClr val="tx1"/>
                          </a:solidFill>
                          <a:effectLst/>
                          <a:latin typeface="+mn-ea"/>
                          <a:ea typeface="+mn-ea"/>
                        </a:rPr>
                        <a:t>の値をクリア</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8"/>
                  </a:ext>
                </a:extLst>
              </a:tr>
              <a:tr h="171450">
                <a:tc>
                  <a:txBody>
                    <a:bodyPr/>
                    <a:lstStyle/>
                    <a:p>
                      <a:pPr algn="l" fontAlgn="ctr"/>
                      <a:r>
                        <a:rPr lang="en-US" sz="1100" u="none" strike="noStrike" dirty="0">
                          <a:effectLst/>
                          <a:latin typeface="+mn-ea"/>
                          <a:ea typeface="+mn-ea"/>
                        </a:rPr>
                        <a:t>M2-3</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chemeClr val="tx1"/>
                          </a:solidFill>
                          <a:effectLst/>
                          <a:latin typeface="+mn-ea"/>
                          <a:ea typeface="+mn-ea"/>
                        </a:rPr>
                        <a:t>押す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solidFill>
                            <a:schemeClr val="tx1"/>
                          </a:solidFill>
                          <a:effectLst/>
                          <a:latin typeface="+mn-ea"/>
                          <a:ea typeface="+mn-ea"/>
                        </a:rPr>
                        <a:t>TRIP3</a:t>
                      </a:r>
                      <a:r>
                        <a:rPr lang="ja-JP" altLang="en-US" sz="1100" u="none" strike="noStrike" dirty="0">
                          <a:solidFill>
                            <a:schemeClr val="tx1"/>
                          </a:solidFill>
                          <a:effectLst/>
                          <a:latin typeface="+mn-ea"/>
                          <a:ea typeface="+mn-ea"/>
                        </a:rPr>
                        <a:t>に枠を表示し、数値を点滅させる</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r h="171450">
                <a:tc>
                  <a:txBody>
                    <a:bodyPr/>
                    <a:lstStyle/>
                    <a:p>
                      <a:pPr algn="l" fontAlgn="ctr"/>
                      <a:r>
                        <a:rPr lang="en-US" sz="1100" u="none" strike="noStrike" dirty="0">
                          <a:effectLst/>
                          <a:latin typeface="+mn-ea"/>
                          <a:ea typeface="+mn-ea"/>
                        </a:rPr>
                        <a:t>M2-3</a:t>
                      </a:r>
                      <a:r>
                        <a:rPr lang="ja-JP" altLang="en-US" sz="1100" u="none" strike="noStrike" dirty="0">
                          <a:effectLst/>
                          <a:latin typeface="+mn-ea"/>
                          <a:ea typeface="+mn-ea"/>
                        </a:rPr>
                        <a:t>または</a:t>
                      </a:r>
                      <a:r>
                        <a:rPr lang="en-US" sz="1100" u="none" strike="noStrike" dirty="0">
                          <a:effectLst/>
                          <a:latin typeface="+mn-ea"/>
                          <a:ea typeface="+mn-ea"/>
                        </a:rPr>
                        <a:t>D7</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3</a:t>
                      </a:r>
                      <a:r>
                        <a:rPr lang="ja-JP" altLang="en-US" sz="1100" u="none" strike="noStrike">
                          <a:effectLst/>
                          <a:latin typeface="+mn-ea"/>
                          <a:ea typeface="+mn-ea"/>
                        </a:rPr>
                        <a:t>秒長押し</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TRIP3</a:t>
                      </a:r>
                      <a:r>
                        <a:rPr lang="ja-JP" altLang="en-US" sz="1100" u="none" strike="noStrike">
                          <a:effectLst/>
                          <a:latin typeface="+mn-ea"/>
                          <a:ea typeface="+mn-ea"/>
                        </a:rPr>
                        <a:t>に枠が表示</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トリップメータ</a:t>
                      </a:r>
                      <a:r>
                        <a:rPr lang="en-US" altLang="ja-JP" sz="1100" u="none" strike="noStrike" dirty="0">
                          <a:solidFill>
                            <a:schemeClr val="tx1"/>
                          </a:solidFill>
                          <a:effectLst/>
                          <a:latin typeface="+mn-ea"/>
                          <a:ea typeface="+mn-ea"/>
                        </a:rPr>
                        <a:t>3</a:t>
                      </a:r>
                      <a:r>
                        <a:rPr lang="ja-JP" altLang="en-US" sz="1100" u="none" strike="noStrike" dirty="0">
                          <a:solidFill>
                            <a:schemeClr val="tx1"/>
                          </a:solidFill>
                          <a:effectLst/>
                          <a:latin typeface="+mn-ea"/>
                          <a:ea typeface="+mn-ea"/>
                        </a:rPr>
                        <a:t>の値をクリア</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11"/>
                  </a:ext>
                </a:extLst>
              </a:tr>
              <a:tr h="171450">
                <a:tc>
                  <a:txBody>
                    <a:bodyPr/>
                    <a:lstStyle/>
                    <a:p>
                      <a:pPr algn="l" fontAlgn="ctr"/>
                      <a:r>
                        <a:rPr lang="en-US" sz="1100" u="none" strike="noStrike" dirty="0">
                          <a:effectLst/>
                          <a:latin typeface="+mn-ea"/>
                          <a:ea typeface="+mn-ea"/>
                        </a:rPr>
                        <a:t>M2-4</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chemeClr val="tx1"/>
                          </a:solidFill>
                          <a:effectLst/>
                          <a:latin typeface="+mn-ea"/>
                          <a:ea typeface="+mn-ea"/>
                        </a:rPr>
                        <a:t>押す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solidFill>
                            <a:schemeClr val="tx1"/>
                          </a:solidFill>
                          <a:effectLst/>
                          <a:latin typeface="+mn-ea"/>
                          <a:ea typeface="+mn-ea"/>
                        </a:rPr>
                        <a:t>TRIP4</a:t>
                      </a:r>
                      <a:r>
                        <a:rPr lang="ja-JP" altLang="en-US" sz="1100" u="none" strike="noStrike" dirty="0">
                          <a:solidFill>
                            <a:schemeClr val="tx1"/>
                          </a:solidFill>
                          <a:effectLst/>
                          <a:latin typeface="+mn-ea"/>
                          <a:ea typeface="+mn-ea"/>
                        </a:rPr>
                        <a:t>に枠を表示し、数値を点滅させる</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12"/>
                  </a:ext>
                </a:extLst>
              </a:tr>
              <a:tr h="171450">
                <a:tc>
                  <a:txBody>
                    <a:bodyPr/>
                    <a:lstStyle/>
                    <a:p>
                      <a:pPr algn="l" fontAlgn="ctr"/>
                      <a:r>
                        <a:rPr lang="en-US" sz="1100" u="none" strike="noStrike" dirty="0">
                          <a:effectLst/>
                          <a:latin typeface="+mn-ea"/>
                          <a:ea typeface="+mn-ea"/>
                        </a:rPr>
                        <a:t>M2-4</a:t>
                      </a:r>
                      <a:r>
                        <a:rPr lang="ja-JP" altLang="en-US" sz="1100" u="none" strike="noStrike" dirty="0">
                          <a:effectLst/>
                          <a:latin typeface="+mn-ea"/>
                          <a:ea typeface="+mn-ea"/>
                        </a:rPr>
                        <a:t>または</a:t>
                      </a:r>
                      <a:r>
                        <a:rPr lang="en-US" sz="1100" u="none" strike="noStrike" dirty="0">
                          <a:effectLst/>
                          <a:latin typeface="+mn-ea"/>
                          <a:ea typeface="+mn-ea"/>
                        </a:rPr>
                        <a:t>D7</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3</a:t>
                      </a:r>
                      <a:r>
                        <a:rPr lang="ja-JP" altLang="en-US" sz="1100" u="none" strike="noStrike">
                          <a:effectLst/>
                          <a:latin typeface="+mn-ea"/>
                          <a:ea typeface="+mn-ea"/>
                        </a:rPr>
                        <a:t>秒長押し</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エンジンオイルトリップに枠が表示</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トリップメータ</a:t>
                      </a:r>
                      <a:r>
                        <a:rPr lang="en-US" altLang="ja-JP" sz="1100" u="none" strike="noStrike" dirty="0">
                          <a:solidFill>
                            <a:schemeClr val="tx1"/>
                          </a:solidFill>
                          <a:effectLst/>
                          <a:latin typeface="+mn-ea"/>
                          <a:ea typeface="+mn-ea"/>
                        </a:rPr>
                        <a:t>4</a:t>
                      </a:r>
                      <a:r>
                        <a:rPr lang="ja-JP" altLang="en-US" sz="1100" u="none" strike="noStrike" dirty="0">
                          <a:solidFill>
                            <a:schemeClr val="tx1"/>
                          </a:solidFill>
                          <a:effectLst/>
                          <a:latin typeface="+mn-ea"/>
                          <a:ea typeface="+mn-ea"/>
                        </a:rPr>
                        <a:t>の値をクリア</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14"/>
                  </a:ext>
                </a:extLst>
              </a:tr>
              <a:tr h="171450">
                <a:tc>
                  <a:txBody>
                    <a:bodyPr/>
                    <a:lstStyle/>
                    <a:p>
                      <a:pPr algn="l" fontAlgn="ctr"/>
                      <a:r>
                        <a:rPr lang="en-US" sz="1100" u="none" strike="noStrike">
                          <a:effectLst/>
                          <a:latin typeface="+mn-ea"/>
                          <a:ea typeface="+mn-ea"/>
                        </a:rPr>
                        <a:t>M2-5</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chemeClr val="tx1"/>
                          </a:solidFill>
                          <a:effectLst/>
                          <a:latin typeface="+mn-ea"/>
                          <a:ea typeface="+mn-ea"/>
                        </a:rPr>
                        <a:t>押す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solidFill>
                            <a:schemeClr val="tx1"/>
                          </a:solidFill>
                          <a:effectLst/>
                          <a:latin typeface="+mn-ea"/>
                          <a:ea typeface="+mn-ea"/>
                        </a:rPr>
                        <a:t>TRIP5</a:t>
                      </a:r>
                      <a:r>
                        <a:rPr lang="ja-JP" altLang="en-US" sz="1100" u="none" strike="noStrike" dirty="0">
                          <a:solidFill>
                            <a:schemeClr val="tx1"/>
                          </a:solidFill>
                          <a:effectLst/>
                          <a:latin typeface="+mn-ea"/>
                          <a:ea typeface="+mn-ea"/>
                        </a:rPr>
                        <a:t>に枠を表示し、数値を点滅させる</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15"/>
                  </a:ext>
                </a:extLst>
              </a:tr>
              <a:tr h="171450">
                <a:tc>
                  <a:txBody>
                    <a:bodyPr/>
                    <a:lstStyle/>
                    <a:p>
                      <a:pPr algn="l" fontAlgn="ctr"/>
                      <a:r>
                        <a:rPr lang="en-US" sz="1100" u="none" strike="noStrike" dirty="0">
                          <a:effectLst/>
                          <a:latin typeface="+mn-ea"/>
                          <a:ea typeface="+mn-ea"/>
                        </a:rPr>
                        <a:t>M2-5</a:t>
                      </a:r>
                      <a:r>
                        <a:rPr lang="ja-JP" altLang="en-US" sz="1100" u="none" strike="noStrike" dirty="0">
                          <a:effectLst/>
                          <a:latin typeface="+mn-ea"/>
                          <a:ea typeface="+mn-ea"/>
                        </a:rPr>
                        <a:t>または</a:t>
                      </a:r>
                      <a:r>
                        <a:rPr lang="en-US" sz="1100" u="none" strike="noStrike" dirty="0">
                          <a:effectLst/>
                          <a:latin typeface="+mn-ea"/>
                          <a:ea typeface="+mn-ea"/>
                        </a:rPr>
                        <a:t>D7</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3</a:t>
                      </a:r>
                      <a:r>
                        <a:rPr lang="ja-JP" altLang="en-US" sz="1100" u="none" strike="noStrike" dirty="0">
                          <a:effectLst/>
                          <a:latin typeface="+mn-ea"/>
                          <a:ea typeface="+mn-ea"/>
                        </a:rPr>
                        <a:t>秒長押し</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作動油トリップに枠が表示</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トリップメータ</a:t>
                      </a:r>
                      <a:r>
                        <a:rPr lang="en-US" altLang="ja-JP" sz="1100" u="none" strike="noStrike" dirty="0">
                          <a:solidFill>
                            <a:schemeClr val="tx1"/>
                          </a:solidFill>
                          <a:effectLst/>
                          <a:latin typeface="+mn-ea"/>
                          <a:ea typeface="+mn-ea"/>
                        </a:rPr>
                        <a:t>5</a:t>
                      </a:r>
                      <a:r>
                        <a:rPr lang="ja-JP" altLang="en-US" sz="1100" u="none" strike="noStrike" dirty="0">
                          <a:solidFill>
                            <a:schemeClr val="tx1"/>
                          </a:solidFill>
                          <a:effectLst/>
                          <a:latin typeface="+mn-ea"/>
                          <a:ea typeface="+mn-ea"/>
                        </a:rPr>
                        <a:t>の値をクリア</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17"/>
                  </a:ext>
                </a:extLst>
              </a:tr>
              <a:tr h="171450">
                <a:tc>
                  <a:txBody>
                    <a:bodyPr/>
                    <a:lstStyle/>
                    <a:p>
                      <a:pPr algn="l" fontAlgn="ctr"/>
                      <a:r>
                        <a:rPr lang="en-US" sz="1100" u="none" strike="noStrike">
                          <a:effectLst/>
                          <a:latin typeface="+mn-ea"/>
                          <a:ea typeface="+mn-ea"/>
                        </a:rPr>
                        <a:t>M2-6</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chemeClr val="tx1"/>
                          </a:solidFill>
                          <a:effectLst/>
                          <a:latin typeface="+mn-ea"/>
                          <a:ea typeface="+mn-ea"/>
                        </a:rPr>
                        <a:t>押す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solidFill>
                            <a:schemeClr val="tx1"/>
                          </a:solidFill>
                          <a:effectLst/>
                          <a:latin typeface="+mn-ea"/>
                          <a:ea typeface="+mn-ea"/>
                        </a:rPr>
                        <a:t>TRIP6</a:t>
                      </a:r>
                      <a:r>
                        <a:rPr lang="ja-JP" altLang="en-US" sz="1100" u="none" strike="noStrike" dirty="0">
                          <a:solidFill>
                            <a:schemeClr val="tx1"/>
                          </a:solidFill>
                          <a:effectLst/>
                          <a:latin typeface="+mn-ea"/>
                          <a:ea typeface="+mn-ea"/>
                        </a:rPr>
                        <a:t>に枠を表示し、数値を点滅させる</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18"/>
                  </a:ext>
                </a:extLst>
              </a:tr>
              <a:tr h="171450">
                <a:tc>
                  <a:txBody>
                    <a:bodyPr/>
                    <a:lstStyle/>
                    <a:p>
                      <a:pPr algn="l" fontAlgn="ctr"/>
                      <a:r>
                        <a:rPr lang="en-US" sz="1100" u="none" strike="noStrike" dirty="0">
                          <a:effectLst/>
                          <a:latin typeface="+mn-ea"/>
                          <a:ea typeface="+mn-ea"/>
                        </a:rPr>
                        <a:t>M2-6</a:t>
                      </a:r>
                      <a:r>
                        <a:rPr lang="ja-JP" altLang="en-US" sz="1100" u="none" strike="noStrike" dirty="0">
                          <a:effectLst/>
                          <a:latin typeface="+mn-ea"/>
                          <a:ea typeface="+mn-ea"/>
                        </a:rPr>
                        <a:t>または</a:t>
                      </a:r>
                      <a:r>
                        <a:rPr lang="en-US" sz="1100" u="none" strike="noStrike" dirty="0">
                          <a:effectLst/>
                          <a:latin typeface="+mn-ea"/>
                          <a:ea typeface="+mn-ea"/>
                        </a:rPr>
                        <a:t>D7</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3</a:t>
                      </a:r>
                      <a:r>
                        <a:rPr lang="ja-JP" altLang="en-US" sz="1100" u="none" strike="noStrike">
                          <a:effectLst/>
                          <a:latin typeface="+mn-ea"/>
                          <a:ea typeface="+mn-ea"/>
                        </a:rPr>
                        <a:t>秒長押し</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冷却水トリップに枠が表示</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トリップメータ</a:t>
                      </a:r>
                      <a:r>
                        <a:rPr lang="en-US" altLang="ja-JP" sz="1100" u="none" strike="noStrike" dirty="0">
                          <a:solidFill>
                            <a:schemeClr val="tx1"/>
                          </a:solidFill>
                          <a:effectLst/>
                          <a:latin typeface="+mn-ea"/>
                          <a:ea typeface="+mn-ea"/>
                        </a:rPr>
                        <a:t>6</a:t>
                      </a:r>
                      <a:r>
                        <a:rPr lang="ja-JP" altLang="en-US" sz="1100" u="none" strike="noStrike" dirty="0">
                          <a:solidFill>
                            <a:schemeClr val="tx1"/>
                          </a:solidFill>
                          <a:effectLst/>
                          <a:latin typeface="+mn-ea"/>
                          <a:ea typeface="+mn-ea"/>
                        </a:rPr>
                        <a:t>の値をクリア</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20"/>
                  </a:ext>
                </a:extLst>
              </a:tr>
            </a:tbl>
          </a:graphicData>
        </a:graphic>
      </p:graphicFrame>
      <p:sp>
        <p:nvSpPr>
          <p:cNvPr id="6" name="角丸四角形 5"/>
          <p:cNvSpPr/>
          <p:nvPr/>
        </p:nvSpPr>
        <p:spPr>
          <a:xfrm>
            <a:off x="1945586" y="1722546"/>
            <a:ext cx="1216430" cy="322482"/>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2522FAA3-77CC-D736-9DB0-FB0487ADC8E2}"/>
              </a:ext>
            </a:extLst>
          </p:cNvPr>
          <p:cNvSpPr txBox="1"/>
          <p:nvPr/>
        </p:nvSpPr>
        <p:spPr>
          <a:xfrm>
            <a:off x="5010950" y="28670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4" name="テキスト ボックス 13">
            <a:extLst>
              <a:ext uri="{FF2B5EF4-FFF2-40B4-BE49-F238E27FC236}">
                <a16:creationId xmlns:a16="http://schemas.microsoft.com/office/drawing/2014/main" id="{AFE35533-688F-D54B-C5AA-C8BE57DFC5E9}"/>
              </a:ext>
            </a:extLst>
          </p:cNvPr>
          <p:cNvSpPr txBox="1"/>
          <p:nvPr/>
        </p:nvSpPr>
        <p:spPr>
          <a:xfrm>
            <a:off x="5010950" y="617267"/>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5" name="テキスト ボックス 14">
            <a:extLst>
              <a:ext uri="{FF2B5EF4-FFF2-40B4-BE49-F238E27FC236}">
                <a16:creationId xmlns:a16="http://schemas.microsoft.com/office/drawing/2014/main" id="{6291A946-C9B7-131A-B700-3A7D948A3FC8}"/>
              </a:ext>
            </a:extLst>
          </p:cNvPr>
          <p:cNvSpPr txBox="1"/>
          <p:nvPr/>
        </p:nvSpPr>
        <p:spPr>
          <a:xfrm>
            <a:off x="5007731" y="451987"/>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8" name="テキスト ボックス 17">
            <a:extLst>
              <a:ext uri="{FF2B5EF4-FFF2-40B4-BE49-F238E27FC236}">
                <a16:creationId xmlns:a16="http://schemas.microsoft.com/office/drawing/2014/main" id="{B7DAD1A8-C50D-8C34-4E28-C0E70E7A1639}"/>
              </a:ext>
            </a:extLst>
          </p:cNvPr>
          <p:cNvSpPr txBox="1"/>
          <p:nvPr/>
        </p:nvSpPr>
        <p:spPr>
          <a:xfrm>
            <a:off x="5010950" y="2238074"/>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9" name="テキスト ボックス 18">
            <a:extLst>
              <a:ext uri="{FF2B5EF4-FFF2-40B4-BE49-F238E27FC236}">
                <a16:creationId xmlns:a16="http://schemas.microsoft.com/office/drawing/2014/main" id="{AC08459A-EF45-06BB-57EA-EA793BF71A42}"/>
              </a:ext>
            </a:extLst>
          </p:cNvPr>
          <p:cNvSpPr txBox="1"/>
          <p:nvPr/>
        </p:nvSpPr>
        <p:spPr>
          <a:xfrm>
            <a:off x="5007731" y="2472410"/>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3399120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62370" y="1879892"/>
            <a:ext cx="5601600" cy="3150900"/>
          </a:xfrm>
          <a:prstGeom prst="rect">
            <a:avLst/>
          </a:prstGeom>
        </p:spPr>
      </p:pic>
      <p:sp>
        <p:nvSpPr>
          <p:cNvPr id="20" name="角丸四角形 19"/>
          <p:cNvSpPr/>
          <p:nvPr/>
        </p:nvSpPr>
        <p:spPr>
          <a:xfrm>
            <a:off x="1783046" y="2607356"/>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M20-2</a:t>
            </a:r>
          </a:p>
        </p:txBody>
      </p:sp>
      <p:sp>
        <p:nvSpPr>
          <p:cNvPr id="21" name="角丸四角形 20"/>
          <p:cNvSpPr/>
          <p:nvPr/>
        </p:nvSpPr>
        <p:spPr>
          <a:xfrm>
            <a:off x="2230221" y="2607356"/>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M20-3</a:t>
            </a:r>
          </a:p>
        </p:txBody>
      </p:sp>
      <p:sp>
        <p:nvSpPr>
          <p:cNvPr id="22" name="角丸四角形 21"/>
          <p:cNvSpPr/>
          <p:nvPr/>
        </p:nvSpPr>
        <p:spPr>
          <a:xfrm>
            <a:off x="1783046" y="352714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M20-4</a:t>
            </a:r>
          </a:p>
        </p:txBody>
      </p:sp>
      <p:sp>
        <p:nvSpPr>
          <p:cNvPr id="23" name="角丸四角形 22"/>
          <p:cNvSpPr/>
          <p:nvPr/>
        </p:nvSpPr>
        <p:spPr>
          <a:xfrm>
            <a:off x="2230221" y="352714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M20-5</a:t>
            </a:r>
          </a:p>
        </p:txBody>
      </p:sp>
      <p:sp>
        <p:nvSpPr>
          <p:cNvPr id="24" name="角丸四角形 23"/>
          <p:cNvSpPr/>
          <p:nvPr/>
        </p:nvSpPr>
        <p:spPr>
          <a:xfrm>
            <a:off x="1826880" y="4233408"/>
            <a:ext cx="1308255" cy="38922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M20-6</a:t>
            </a:r>
          </a:p>
        </p:txBody>
      </p:sp>
      <p:sp>
        <p:nvSpPr>
          <p:cNvPr id="25" name="角丸四角形 24"/>
          <p:cNvSpPr/>
          <p:nvPr/>
        </p:nvSpPr>
        <p:spPr>
          <a:xfrm>
            <a:off x="552546" y="5040992"/>
            <a:ext cx="2532834" cy="42436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M20-7</a:t>
            </a:r>
          </a:p>
        </p:txBody>
      </p:sp>
      <p:sp>
        <p:nvSpPr>
          <p:cNvPr id="4" name="タイトル 1"/>
          <p:cNvSpPr>
            <a:spLocks noGrp="1"/>
          </p:cNvSpPr>
          <p:nvPr>
            <p:ph type="title"/>
          </p:nvPr>
        </p:nvSpPr>
        <p:spPr>
          <a:xfrm>
            <a:off x="228601" y="295929"/>
            <a:ext cx="2743072"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ファン設定画面①</a:t>
            </a:r>
          </a:p>
        </p:txBody>
      </p:sp>
      <p:sp>
        <p:nvSpPr>
          <p:cNvPr id="5" name="テキスト ボックス 4"/>
          <p:cNvSpPr txBox="1"/>
          <p:nvPr/>
        </p:nvSpPr>
        <p:spPr>
          <a:xfrm>
            <a:off x="4005401" y="10657"/>
            <a:ext cx="7634793" cy="3288080"/>
          </a:xfrm>
          <a:prstGeom prst="rect">
            <a:avLst/>
          </a:prstGeom>
          <a:noFill/>
        </p:spPr>
        <p:txBody>
          <a:bodyPr wrap="square" rtlCol="0">
            <a:spAutoFit/>
          </a:bodyPr>
          <a:lstStyle/>
          <a:p>
            <a:r>
              <a:rPr lang="ja-JP" altLang="en-US" sz="1100" dirty="0">
                <a:latin typeface="+mn-ea"/>
                <a:cs typeface="メイリオ" panose="020B0604030504040204" pitchFamily="50" charset="-128"/>
              </a:rPr>
              <a:t>・この画面を表示しているとき、</a:t>
            </a:r>
            <a:r>
              <a:rPr lang="en-US" altLang="ja-JP" sz="1100" dirty="0">
                <a:latin typeface="+mn-ea"/>
                <a:cs typeface="メイリオ" panose="020B0604030504040204" pitchFamily="50" charset="-128"/>
              </a:rPr>
              <a:t>CAN_[CLI2] 0Byte 0-3bit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を送信し続ける</a:t>
            </a:r>
            <a:endParaRPr lang="en-US" altLang="ja-JP" sz="1100" dirty="0">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 → 作業モードになった時、カメラ画面に遷移する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・待機モードの時、</a:t>
            </a:r>
            <a:r>
              <a:rPr lang="en-US" altLang="ja-JP" sz="1100" dirty="0">
                <a:latin typeface="+mn-ea"/>
                <a:cs typeface="メイリオ" panose="020B0604030504040204" pitchFamily="50" charset="-128"/>
              </a:rPr>
              <a:t>30</a:t>
            </a:r>
            <a:r>
              <a:rPr lang="ja-JP" altLang="en-US" sz="1100" dirty="0">
                <a:latin typeface="+mn-ea"/>
                <a:cs typeface="メイリオ" panose="020B0604030504040204" pitchFamily="50" charset="-128"/>
              </a:rPr>
              <a:t>秒間操作が無い場合はメイン画面に遷移する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・作業モードの時、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秒間操作が無い場合はカメラ画面に遷移する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latin typeface="+mn-ea"/>
                <a:cs typeface="メイリオ" panose="020B0604030504040204" pitchFamily="50" charset="-128"/>
              </a:rPr>
              <a:t>・この画面を表示した時、</a:t>
            </a:r>
            <a:r>
              <a:rPr lang="en-US" altLang="ja-JP" sz="1100" dirty="0">
                <a:latin typeface="+mn-ea"/>
                <a:cs typeface="メイリオ" panose="020B0604030504040204" pitchFamily="50" charset="-128"/>
              </a:rPr>
              <a:t>M20-1</a:t>
            </a:r>
            <a:r>
              <a:rPr lang="ja-JP" altLang="en-US" sz="1100" dirty="0">
                <a:latin typeface="+mn-ea"/>
                <a:cs typeface="メイリオ" panose="020B0604030504040204" pitchFamily="50" charset="-128"/>
              </a:rPr>
              <a:t>に枠を表示する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・数値編集中に</a:t>
            </a:r>
            <a:r>
              <a:rPr lang="en-US" altLang="ja-JP" sz="1100" dirty="0">
                <a:latin typeface="+mn-ea"/>
                <a:cs typeface="メイリオ" panose="020B0604030504040204" pitchFamily="50" charset="-128"/>
              </a:rPr>
              <a:t>M20-1</a:t>
            </a:r>
            <a:r>
              <a:rPr lang="ja-JP" altLang="en-US" sz="1100" dirty="0">
                <a:latin typeface="+mn-ea"/>
                <a:cs typeface="メイリオ" panose="020B0604030504040204" pitchFamily="50" charset="-128"/>
              </a:rPr>
              <a:t>から</a:t>
            </a:r>
            <a:r>
              <a:rPr lang="en-US" altLang="ja-JP" sz="1100" dirty="0">
                <a:latin typeface="+mn-ea"/>
                <a:cs typeface="メイリオ" panose="020B0604030504040204" pitchFamily="50" charset="-128"/>
              </a:rPr>
              <a:t>M20-7</a:t>
            </a:r>
            <a:r>
              <a:rPr lang="ja-JP" altLang="en-US" sz="1100" dirty="0">
                <a:latin typeface="+mn-ea"/>
                <a:cs typeface="メイリオ" panose="020B0604030504040204" pitchFamily="50" charset="-128"/>
              </a:rPr>
              <a:t>の編集中以外の箇所を押したら編集を確定し、押した個所を編集中にする</a:t>
            </a:r>
            <a:endParaRPr lang="en-US" altLang="ja-JP" sz="1100" dirty="0">
              <a:latin typeface="+mn-ea"/>
              <a:cs typeface="メイリオ" panose="020B0604030504040204" pitchFamily="50" charset="-128"/>
            </a:endParaRPr>
          </a:p>
          <a:p>
            <a:pPr>
              <a:lnSpc>
                <a:spcPts val="1300"/>
              </a:lnSpc>
              <a:defRPr sz="1000"/>
            </a:pPr>
            <a:r>
              <a:rPr lang="ja-JP" altLang="en-US" sz="1100" dirty="0">
                <a:latin typeface="+mn-ea"/>
                <a:cs typeface="メイリオ" panose="020B0604030504040204" pitchFamily="50" charset="-128"/>
              </a:rPr>
              <a:t>・CAN信号により現在の設定時間を表示する。</a:t>
            </a:r>
            <a:endParaRPr lang="en-US" altLang="ja-JP" sz="1100" dirty="0">
              <a:latin typeface="+mn-ea"/>
              <a:cs typeface="メイリオ" panose="020B0604030504040204" pitchFamily="50" charset="-128"/>
            </a:endParaRPr>
          </a:p>
          <a:p>
            <a:pPr>
              <a:lnSpc>
                <a:spcPts val="1300"/>
              </a:lnSpc>
              <a:defRPr sz="1000"/>
            </a:pPr>
            <a:r>
              <a:rPr lang="ja-JP" altLang="en-US" sz="1100" dirty="0">
                <a:latin typeface="+mn-ea"/>
                <a:cs typeface="メイリオ" panose="020B0604030504040204" pitchFamily="50" charset="-128"/>
              </a:rPr>
              <a:t>・時間設定については、上限値、下限値を受け取り、編集時にその値を超えないようにする。</a:t>
            </a:r>
            <a:endParaRPr lang="en-US" altLang="ja-JP" sz="1100" dirty="0">
              <a:latin typeface="+mn-ea"/>
              <a:cs typeface="メイリオ" panose="020B0604030504040204" pitchFamily="50" charset="-128"/>
            </a:endParaRPr>
          </a:p>
          <a:p>
            <a:pPr>
              <a:lnSpc>
                <a:spcPts val="1300"/>
              </a:lnSpc>
              <a:defRPr sz="1000"/>
            </a:pPr>
            <a:r>
              <a:rPr lang="ja-JP" altLang="en-US" sz="1100" dirty="0">
                <a:latin typeface="+mn-ea"/>
                <a:cs typeface="メイリオ" panose="020B0604030504040204" pitchFamily="50" charset="-128"/>
              </a:rPr>
              <a:t>・時間の確定後、時間を送信する。各</a:t>
            </a:r>
            <a:r>
              <a:rPr lang="en-US" altLang="ja-JP" sz="1100" dirty="0">
                <a:latin typeface="+mn-ea"/>
                <a:cs typeface="メイリオ" panose="020B0604030504040204" pitchFamily="50" charset="-128"/>
              </a:rPr>
              <a:t>CAN</a:t>
            </a:r>
            <a:r>
              <a:rPr lang="ja-JP" altLang="en-US" sz="1100" dirty="0">
                <a:latin typeface="+mn-ea"/>
                <a:cs typeface="メイリオ" panose="020B0604030504040204" pitchFamily="50" charset="-128"/>
              </a:rPr>
              <a:t>仕様は下記表を参照のこと。</a:t>
            </a:r>
            <a:endParaRPr lang="en-US" altLang="ja-JP" sz="1100" dirty="0">
              <a:latin typeface="+mn-ea"/>
              <a:cs typeface="メイリオ" panose="020B0604030504040204" pitchFamily="50" charset="-128"/>
            </a:endParaRPr>
          </a:p>
          <a:p>
            <a:pPr>
              <a:lnSpc>
                <a:spcPts val="1300"/>
              </a:lnSpc>
              <a:defRPr sz="1000"/>
            </a:pPr>
            <a:endParaRPr lang="en-US" altLang="ja-JP" sz="1100" dirty="0">
              <a:latin typeface="+mn-ea"/>
              <a:cs typeface="メイリオ" panose="020B0604030504040204" pitchFamily="50" charset="-128"/>
            </a:endParaRPr>
          </a:p>
          <a:p>
            <a:pPr>
              <a:lnSpc>
                <a:spcPts val="1300"/>
              </a:lnSpc>
              <a:defRPr sz="1000"/>
            </a:pPr>
            <a:endParaRPr lang="en-US" altLang="ja-JP" sz="1100" dirty="0">
              <a:latin typeface="+mn-ea"/>
              <a:cs typeface="メイリオ" panose="020B0604030504040204" pitchFamily="50" charset="-128"/>
            </a:endParaRPr>
          </a:p>
          <a:p>
            <a:pPr>
              <a:lnSpc>
                <a:spcPts val="1300"/>
              </a:lnSpc>
              <a:defRPr sz="1000"/>
            </a:pPr>
            <a:endParaRPr lang="en-US" altLang="ja-JP" sz="1100" dirty="0">
              <a:latin typeface="+mn-ea"/>
              <a:cs typeface="メイリオ" panose="020B0604030504040204" pitchFamily="50" charset="-128"/>
            </a:endParaRPr>
          </a:p>
          <a:p>
            <a:pPr>
              <a:lnSpc>
                <a:spcPts val="1300"/>
              </a:lnSpc>
              <a:defRPr sz="1000"/>
            </a:pPr>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pPr fontAlgn="t"/>
            <a:r>
              <a:rPr lang="ja-JP" altLang="en-US" sz="1100" dirty="0">
                <a:latin typeface="+mn-ea"/>
                <a:cs typeface="メイリオ" panose="020B0604030504040204" pitchFamily="50" charset="-128"/>
              </a:rPr>
              <a:t>逆回転時間、インターバル時間を変更後、</a:t>
            </a:r>
            <a:r>
              <a:rPr lang="en-US" altLang="ja-JP" sz="1100" dirty="0">
                <a:latin typeface="+mn-ea"/>
                <a:cs typeface="メイリオ" panose="020B0604030504040204" pitchFamily="50" charset="-128"/>
              </a:rPr>
              <a:t>2</a:t>
            </a:r>
            <a:r>
              <a:rPr lang="ja-JP" altLang="en-US" sz="1100" dirty="0">
                <a:latin typeface="+mn-ea"/>
                <a:cs typeface="メイリオ" panose="020B0604030504040204" pitchFamily="50" charset="-128"/>
              </a:rPr>
              <a:t>秒間は表示および送信値</a:t>
            </a:r>
            <a:r>
              <a:rPr lang="en-US" altLang="ja-JP" sz="1100" dirty="0">
                <a:latin typeface="+mn-ea"/>
                <a:cs typeface="メイリオ" panose="020B0604030504040204" pitchFamily="50" charset="-128"/>
              </a:rPr>
              <a:t>(CAN[RF]1Byte</a:t>
            </a:r>
            <a:r>
              <a:rPr lang="ja-JP" altLang="en-US" sz="1100" dirty="0" err="1">
                <a:latin typeface="+mn-ea"/>
                <a:cs typeface="メイリオ" panose="020B0604030504040204" pitchFamily="50" charset="-128"/>
              </a:rPr>
              <a:t>、</a:t>
            </a:r>
            <a:r>
              <a:rPr lang="en-US" altLang="ja-JP" sz="1100" dirty="0">
                <a:latin typeface="+mn-ea"/>
                <a:cs typeface="メイリオ" panose="020B0604030504040204" pitchFamily="50" charset="-128"/>
              </a:rPr>
              <a:t>2Byte)</a:t>
            </a:r>
            <a:r>
              <a:rPr lang="ja-JP" altLang="en-US" sz="1100" dirty="0">
                <a:latin typeface="+mn-ea"/>
                <a:cs typeface="メイリオ" panose="020B0604030504040204" pitchFamily="50" charset="-128"/>
              </a:rPr>
              <a:t>を変更後の値で保持する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２秒後以降はコントローラからの受信値</a:t>
            </a:r>
            <a:r>
              <a:rPr lang="en-US" altLang="ja-JP" sz="1100" dirty="0">
                <a:latin typeface="+mn-ea"/>
                <a:cs typeface="メイリオ" panose="020B0604030504040204" pitchFamily="50" charset="-128"/>
              </a:rPr>
              <a:t>(CAN[AC_RF]6Byte</a:t>
            </a:r>
            <a:r>
              <a:rPr lang="ja-JP" altLang="en-US" sz="1100" dirty="0" err="1">
                <a:latin typeface="+mn-ea"/>
                <a:cs typeface="メイリオ" panose="020B0604030504040204" pitchFamily="50" charset="-128"/>
              </a:rPr>
              <a:t>、</a:t>
            </a:r>
            <a:r>
              <a:rPr lang="en-US" altLang="ja-JP" sz="1100" dirty="0">
                <a:latin typeface="+mn-ea"/>
                <a:cs typeface="メイリオ" panose="020B0604030504040204" pitchFamily="50" charset="-128"/>
              </a:rPr>
              <a:t>7Byte)</a:t>
            </a:r>
            <a:r>
              <a:rPr lang="ja-JP" altLang="en-US" sz="1100" dirty="0">
                <a:latin typeface="+mn-ea"/>
                <a:cs typeface="メイリオ" panose="020B0604030504040204" pitchFamily="50" charset="-128"/>
              </a:rPr>
              <a:t>を表示および送信する</a:t>
            </a:r>
            <a:endParaRPr lang="en-US" altLang="ja-JP" sz="1100" dirty="0">
              <a:latin typeface="+mn-ea"/>
              <a:cs typeface="メイリオ" panose="020B0604030504040204" pitchFamily="50" charset="-128"/>
            </a:endParaRPr>
          </a:p>
          <a:p>
            <a:pPr>
              <a:lnSpc>
                <a:spcPts val="1300"/>
              </a:lnSpc>
              <a:defRPr sz="1000"/>
            </a:pPr>
            <a:endParaRPr lang="en-US" altLang="ja-JP" sz="1100" dirty="0">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タッチパネル操作</a:t>
            </a:r>
            <a:endParaRPr lang="en-US" altLang="ja-JP" sz="1100" dirty="0">
              <a:solidFill>
                <a:srgbClr val="FF0000"/>
              </a:solidFill>
              <a:latin typeface="+mn-ea"/>
              <a:cs typeface="メイリオ" panose="020B0604030504040204" pitchFamily="50" charset="-128"/>
            </a:endParaRPr>
          </a:p>
        </p:txBody>
      </p:sp>
      <p:graphicFrame>
        <p:nvGraphicFramePr>
          <p:cNvPr id="3" name="表 2"/>
          <p:cNvGraphicFramePr>
            <a:graphicFrameLocks noGrp="1"/>
          </p:cNvGraphicFramePr>
          <p:nvPr>
            <p:extLst>
              <p:ext uri="{D42A27DB-BD31-4B8C-83A1-F6EECF244321}">
                <p14:modId xmlns:p14="http://schemas.microsoft.com/office/powerpoint/2010/main" val="572350001"/>
              </p:ext>
            </p:extLst>
          </p:nvPr>
        </p:nvGraphicFramePr>
        <p:xfrm>
          <a:off x="4070396" y="1586625"/>
          <a:ext cx="7225133" cy="797859"/>
        </p:xfrm>
        <a:graphic>
          <a:graphicData uri="http://schemas.openxmlformats.org/drawingml/2006/table">
            <a:tbl>
              <a:tblPr firstRow="1" bandRow="1">
                <a:tableStyleId>{5C22544A-7EE6-4342-B048-85BDC9FD1C3A}</a:tableStyleId>
              </a:tblPr>
              <a:tblGrid>
                <a:gridCol w="1116994">
                  <a:extLst>
                    <a:ext uri="{9D8B030D-6E8A-4147-A177-3AD203B41FA5}">
                      <a16:colId xmlns:a16="http://schemas.microsoft.com/office/drawing/2014/main" val="20000"/>
                    </a:ext>
                  </a:extLst>
                </a:gridCol>
                <a:gridCol w="1553927">
                  <a:extLst>
                    <a:ext uri="{9D8B030D-6E8A-4147-A177-3AD203B41FA5}">
                      <a16:colId xmlns:a16="http://schemas.microsoft.com/office/drawing/2014/main" val="20001"/>
                    </a:ext>
                  </a:extLst>
                </a:gridCol>
                <a:gridCol w="1553927">
                  <a:extLst>
                    <a:ext uri="{9D8B030D-6E8A-4147-A177-3AD203B41FA5}">
                      <a16:colId xmlns:a16="http://schemas.microsoft.com/office/drawing/2014/main" val="20002"/>
                    </a:ext>
                  </a:extLst>
                </a:gridCol>
                <a:gridCol w="1553927">
                  <a:extLst>
                    <a:ext uri="{9D8B030D-6E8A-4147-A177-3AD203B41FA5}">
                      <a16:colId xmlns:a16="http://schemas.microsoft.com/office/drawing/2014/main" val="20003"/>
                    </a:ext>
                  </a:extLst>
                </a:gridCol>
                <a:gridCol w="1446358">
                  <a:extLst>
                    <a:ext uri="{9D8B030D-6E8A-4147-A177-3AD203B41FA5}">
                      <a16:colId xmlns:a16="http://schemas.microsoft.com/office/drawing/2014/main" val="20004"/>
                    </a:ext>
                  </a:extLst>
                </a:gridCol>
              </a:tblGrid>
              <a:tr h="279699">
                <a:tc>
                  <a:txBody>
                    <a:bodyPr/>
                    <a:lstStyle/>
                    <a:p>
                      <a:endParaRPr kumimoji="1" lang="ja-JP" altLang="en-US" sz="1100" dirty="0">
                        <a:latin typeface="+mn-ea"/>
                        <a:ea typeface="+mn-ea"/>
                      </a:endParaRPr>
                    </a:p>
                  </a:txBody>
                  <a:tcPr/>
                </a:tc>
                <a:tc>
                  <a:txBody>
                    <a:bodyPr/>
                    <a:lstStyle/>
                    <a:p>
                      <a:r>
                        <a:rPr kumimoji="1" lang="ja-JP" altLang="en-US" sz="1100" dirty="0">
                          <a:latin typeface="+mn-ea"/>
                          <a:ea typeface="+mn-ea"/>
                        </a:rPr>
                        <a:t>現在の設定時間</a:t>
                      </a:r>
                    </a:p>
                  </a:txBody>
                  <a:tcPr/>
                </a:tc>
                <a:tc>
                  <a:txBody>
                    <a:bodyPr/>
                    <a:lstStyle/>
                    <a:p>
                      <a:r>
                        <a:rPr kumimoji="1" lang="ja-JP" altLang="en-US" sz="1100" dirty="0">
                          <a:latin typeface="+mn-ea"/>
                          <a:ea typeface="+mn-ea"/>
                        </a:rPr>
                        <a:t>上限値</a:t>
                      </a:r>
                    </a:p>
                  </a:txBody>
                  <a:tcPr/>
                </a:tc>
                <a:tc>
                  <a:txBody>
                    <a:bodyPr/>
                    <a:lstStyle/>
                    <a:p>
                      <a:r>
                        <a:rPr kumimoji="1" lang="ja-JP" altLang="en-US" sz="1100" dirty="0">
                          <a:latin typeface="+mn-ea"/>
                          <a:ea typeface="+mn-ea"/>
                        </a:rPr>
                        <a:t>下限値</a:t>
                      </a:r>
                    </a:p>
                  </a:txBody>
                  <a:tcPr/>
                </a:tc>
                <a:tc>
                  <a:txBody>
                    <a:bodyPr/>
                    <a:lstStyle/>
                    <a:p>
                      <a:r>
                        <a:rPr kumimoji="1" lang="ja-JP" altLang="en-US" sz="1100" dirty="0">
                          <a:latin typeface="+mn-ea"/>
                          <a:ea typeface="+mn-ea"/>
                        </a:rPr>
                        <a:t>時間の送信先</a:t>
                      </a:r>
                    </a:p>
                  </a:txBody>
                  <a:tcPr/>
                </a:tc>
                <a:extLst>
                  <a:ext uri="{0D108BD9-81ED-4DB2-BD59-A6C34878D82A}">
                    <a16:rowId xmlns:a16="http://schemas.microsoft.com/office/drawing/2014/main" val="10000"/>
                  </a:ext>
                </a:extLst>
              </a:tr>
              <a:tr h="117139">
                <a:tc>
                  <a:txBody>
                    <a:bodyPr/>
                    <a:lstStyle/>
                    <a:p>
                      <a:r>
                        <a:rPr kumimoji="1" lang="ja-JP" altLang="en-US" sz="1100" dirty="0">
                          <a:latin typeface="+mn-ea"/>
                          <a:ea typeface="+mn-ea"/>
                        </a:rPr>
                        <a:t>逆回転時間</a:t>
                      </a:r>
                    </a:p>
                  </a:txBody>
                  <a:tcPr/>
                </a:tc>
                <a:tc>
                  <a:txBody>
                    <a:bodyPr/>
                    <a:lstStyle/>
                    <a:p>
                      <a:r>
                        <a:rPr kumimoji="1" lang="en-US" altLang="ja-JP" sz="1100" dirty="0">
                          <a:latin typeface="+mn-ea"/>
                          <a:ea typeface="+mn-ea"/>
                        </a:rPr>
                        <a:t>CAN[AC_RF] 6Byte</a:t>
                      </a:r>
                      <a:endParaRPr kumimoji="1" lang="ja-JP" altLang="en-US" sz="1100" dirty="0">
                        <a:latin typeface="+mn-ea"/>
                        <a:ea typeface="+mn-ea"/>
                      </a:endParaRPr>
                    </a:p>
                  </a:txBody>
                  <a:tcPr/>
                </a:tc>
                <a:tc>
                  <a:txBody>
                    <a:bodyPr/>
                    <a:lstStyle/>
                    <a:p>
                      <a:r>
                        <a:rPr kumimoji="1" lang="en-US" altLang="ja-JP" sz="1100" dirty="0">
                          <a:latin typeface="+mn-ea"/>
                          <a:ea typeface="+mn-ea"/>
                        </a:rPr>
                        <a:t>CAN[AC_RF] 2Byte</a:t>
                      </a:r>
                      <a:endParaRPr kumimoji="1" lang="ja-JP" altLang="en-US" sz="1100" dirty="0">
                        <a:latin typeface="+mn-ea"/>
                        <a:ea typeface="+mn-ea"/>
                      </a:endParaRPr>
                    </a:p>
                  </a:txBody>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1" lang="en-US" altLang="ja-JP" sz="1100" dirty="0">
                          <a:latin typeface="+mn-ea"/>
                          <a:ea typeface="+mn-ea"/>
                        </a:rPr>
                        <a:t>CAN[AC_RF] 3Byte</a:t>
                      </a:r>
                      <a:endParaRPr kumimoji="1" lang="ja-JP" altLang="en-US" sz="1100" dirty="0">
                        <a:latin typeface="+mn-ea"/>
                        <a:ea typeface="+mn-ea"/>
                      </a:endParaRPr>
                    </a:p>
                  </a:txBody>
                  <a:tcPr/>
                </a:tc>
                <a:tc>
                  <a:txBody>
                    <a:bodyPr/>
                    <a:lstStyle/>
                    <a:p>
                      <a:r>
                        <a:rPr kumimoji="1" lang="en-US" altLang="ja-JP" sz="1100" dirty="0">
                          <a:latin typeface="+mn-ea"/>
                          <a:ea typeface="+mn-ea"/>
                        </a:rPr>
                        <a:t>CAN[RF] 1Byte</a:t>
                      </a:r>
                      <a:endParaRPr kumimoji="1" lang="ja-JP" altLang="en-US" sz="1100" dirty="0">
                        <a:latin typeface="+mn-ea"/>
                        <a:ea typeface="+mn-ea"/>
                      </a:endParaRPr>
                    </a:p>
                  </a:txBody>
                  <a:tcPr/>
                </a:tc>
                <a:extLst>
                  <a:ext uri="{0D108BD9-81ED-4DB2-BD59-A6C34878D82A}">
                    <a16:rowId xmlns:a16="http://schemas.microsoft.com/office/drawing/2014/main" val="10001"/>
                  </a:ext>
                </a:extLst>
              </a:tr>
              <a:tr h="117139">
                <a:tc>
                  <a:txBody>
                    <a:bodyPr/>
                    <a:lstStyle/>
                    <a:p>
                      <a:r>
                        <a:rPr kumimoji="1" lang="ja-JP" altLang="en-US" sz="1100" dirty="0">
                          <a:latin typeface="+mn-ea"/>
                          <a:ea typeface="+mn-ea"/>
                        </a:rPr>
                        <a:t>インターバル</a:t>
                      </a:r>
                    </a:p>
                  </a:txBody>
                  <a:tcPr/>
                </a:tc>
                <a:tc>
                  <a:txBody>
                    <a:bodyPr/>
                    <a:lstStyle/>
                    <a:p>
                      <a:r>
                        <a:rPr kumimoji="1" lang="en-US" altLang="ja-JP" sz="1100" dirty="0">
                          <a:latin typeface="+mn-ea"/>
                          <a:ea typeface="+mn-ea"/>
                        </a:rPr>
                        <a:t>CAN[AC_RF] 7Byte</a:t>
                      </a:r>
                      <a:endParaRPr kumimoji="1" lang="ja-JP" altLang="en-US" sz="1100" dirty="0">
                        <a:latin typeface="+mn-ea"/>
                        <a:ea typeface="+mn-ea"/>
                      </a:endParaRPr>
                    </a:p>
                  </a:txBody>
                  <a:tcPr/>
                </a:tc>
                <a:tc>
                  <a:txBody>
                    <a:bodyPr/>
                    <a:lstStyle/>
                    <a:p>
                      <a:r>
                        <a:rPr kumimoji="1" lang="en-US" altLang="ja-JP" sz="1100" dirty="0">
                          <a:latin typeface="+mn-ea"/>
                          <a:ea typeface="+mn-ea"/>
                        </a:rPr>
                        <a:t>CAN[AC_RF] 4Byte</a:t>
                      </a:r>
                      <a:endParaRPr kumimoji="1" lang="ja-JP" altLang="en-US" sz="1100" dirty="0">
                        <a:latin typeface="+mn-ea"/>
                        <a:ea typeface="+mn-ea"/>
                      </a:endParaRPr>
                    </a:p>
                  </a:txBody>
                  <a:tcPr/>
                </a:tc>
                <a:tc>
                  <a:txBody>
                    <a:bodyPr/>
                    <a:lstStyle/>
                    <a:p>
                      <a:r>
                        <a:rPr kumimoji="1" lang="en-US" altLang="ja-JP" sz="1100" dirty="0">
                          <a:latin typeface="+mn-ea"/>
                          <a:ea typeface="+mn-ea"/>
                        </a:rPr>
                        <a:t>CAN[AC_RF] 5Byte</a:t>
                      </a:r>
                      <a:endParaRPr kumimoji="1" lang="ja-JP" altLang="en-US" sz="1100" dirty="0">
                        <a:latin typeface="+mn-ea"/>
                        <a:ea typeface="+mn-ea"/>
                      </a:endParaRPr>
                    </a:p>
                  </a:txBody>
                  <a:tcPr/>
                </a:tc>
                <a:tc>
                  <a:txBody>
                    <a:bodyPr/>
                    <a:lstStyle/>
                    <a:p>
                      <a:r>
                        <a:rPr kumimoji="1" lang="en-US" altLang="ja-JP" sz="1100" dirty="0">
                          <a:latin typeface="+mn-ea"/>
                          <a:ea typeface="+mn-ea"/>
                        </a:rPr>
                        <a:t>CAN[RF] 2Byte</a:t>
                      </a:r>
                      <a:endParaRPr kumimoji="1" lang="ja-JP" altLang="en-US" sz="1100" dirty="0">
                        <a:latin typeface="+mn-ea"/>
                        <a:ea typeface="+mn-ea"/>
                      </a:endParaRPr>
                    </a:p>
                  </a:txBody>
                  <a:tcPr/>
                </a:tc>
                <a:extLst>
                  <a:ext uri="{0D108BD9-81ED-4DB2-BD59-A6C34878D82A}">
                    <a16:rowId xmlns:a16="http://schemas.microsoft.com/office/drawing/2014/main" val="10002"/>
                  </a:ext>
                </a:extLst>
              </a:tr>
            </a:tbl>
          </a:graphicData>
        </a:graphic>
      </p:graphicFrame>
      <p:sp>
        <p:nvSpPr>
          <p:cNvPr id="12" name="角丸四角形 11"/>
          <p:cNvSpPr/>
          <p:nvPr/>
        </p:nvSpPr>
        <p:spPr>
          <a:xfrm>
            <a:off x="926330" y="2195253"/>
            <a:ext cx="2124635" cy="389862"/>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 14"/>
          <p:cNvSpPr/>
          <p:nvPr/>
        </p:nvSpPr>
        <p:spPr>
          <a:xfrm>
            <a:off x="933949" y="3089270"/>
            <a:ext cx="2124635" cy="389862"/>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吹き出し 16"/>
          <p:cNvSpPr/>
          <p:nvPr/>
        </p:nvSpPr>
        <p:spPr>
          <a:xfrm>
            <a:off x="87997" y="2679795"/>
            <a:ext cx="1330893" cy="339631"/>
          </a:xfrm>
          <a:prstGeom prst="wedgeRectCallout">
            <a:avLst>
              <a:gd name="adj1" fmla="val 33782"/>
              <a:gd name="adj2" fmla="val -7485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逆回転時間</a:t>
            </a:r>
          </a:p>
        </p:txBody>
      </p:sp>
      <p:sp>
        <p:nvSpPr>
          <p:cNvPr id="18" name="四角形吹き出し 17"/>
          <p:cNvSpPr/>
          <p:nvPr/>
        </p:nvSpPr>
        <p:spPr>
          <a:xfrm>
            <a:off x="87635" y="3598811"/>
            <a:ext cx="1582955" cy="339631"/>
          </a:xfrm>
          <a:prstGeom prst="wedgeRectCallout">
            <a:avLst>
              <a:gd name="adj1" fmla="val 21657"/>
              <a:gd name="adj2" fmla="val -73273"/>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インターバル時間</a:t>
            </a:r>
          </a:p>
        </p:txBody>
      </p:sp>
      <p:graphicFrame>
        <p:nvGraphicFramePr>
          <p:cNvPr id="26" name="表 25"/>
          <p:cNvGraphicFramePr>
            <a:graphicFrameLocks noGrp="1"/>
          </p:cNvGraphicFramePr>
          <p:nvPr>
            <p:extLst>
              <p:ext uri="{D42A27DB-BD31-4B8C-83A1-F6EECF244321}">
                <p14:modId xmlns:p14="http://schemas.microsoft.com/office/powerpoint/2010/main" val="1020697128"/>
              </p:ext>
            </p:extLst>
          </p:nvPr>
        </p:nvGraphicFramePr>
        <p:xfrm>
          <a:off x="4111073" y="3231886"/>
          <a:ext cx="7404652" cy="3618240"/>
        </p:xfrm>
        <a:graphic>
          <a:graphicData uri="http://schemas.openxmlformats.org/drawingml/2006/table">
            <a:tbl>
              <a:tblPr firstRow="1" bandRow="1">
                <a:tableStyleId>{5C22544A-7EE6-4342-B048-85BDC9FD1C3A}</a:tableStyleId>
              </a:tblPr>
              <a:tblGrid>
                <a:gridCol w="1510966">
                  <a:extLst>
                    <a:ext uri="{9D8B030D-6E8A-4147-A177-3AD203B41FA5}">
                      <a16:colId xmlns:a16="http://schemas.microsoft.com/office/drawing/2014/main" val="20000"/>
                    </a:ext>
                  </a:extLst>
                </a:gridCol>
                <a:gridCol w="1342946">
                  <a:extLst>
                    <a:ext uri="{9D8B030D-6E8A-4147-A177-3AD203B41FA5}">
                      <a16:colId xmlns:a16="http://schemas.microsoft.com/office/drawing/2014/main" val="20001"/>
                    </a:ext>
                  </a:extLst>
                </a:gridCol>
                <a:gridCol w="1362861">
                  <a:extLst>
                    <a:ext uri="{9D8B030D-6E8A-4147-A177-3AD203B41FA5}">
                      <a16:colId xmlns:a16="http://schemas.microsoft.com/office/drawing/2014/main" val="20002"/>
                    </a:ext>
                  </a:extLst>
                </a:gridCol>
                <a:gridCol w="3187879">
                  <a:extLst>
                    <a:ext uri="{9D8B030D-6E8A-4147-A177-3AD203B41FA5}">
                      <a16:colId xmlns:a16="http://schemas.microsoft.com/office/drawing/2014/main" val="20003"/>
                    </a:ext>
                  </a:extLst>
                </a:gridCol>
              </a:tblGrid>
              <a:tr h="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条件</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動作</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en-US" sz="1100" u="none" strike="noStrike" dirty="0">
                          <a:effectLst/>
                          <a:latin typeface="+mn-ea"/>
                          <a:ea typeface="+mn-ea"/>
                        </a:rPr>
                        <a:t>D5</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車両設定画面に遷移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en-US" sz="1100" u="none" strike="noStrike" dirty="0">
                          <a:effectLst/>
                          <a:latin typeface="+mn-ea"/>
                          <a:ea typeface="+mn-ea"/>
                        </a:rPr>
                        <a:t>D6</a:t>
                      </a:r>
                      <a:endParaRPr lang="en-US" sz="110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100" b="0" i="0" u="none" strike="noStrike" dirty="0">
                          <a:solidFill>
                            <a:srgbClr val="FF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メイン画面に遷移</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2444214471"/>
                  </a:ext>
                </a:extLst>
              </a:tr>
              <a:tr h="171450">
                <a:tc>
                  <a:txBody>
                    <a:bodyPr/>
                    <a:lstStyle/>
                    <a:p>
                      <a:pPr algn="l" fontAlgn="ctr"/>
                      <a:endParaRPr lang="en-US" sz="110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3622152369"/>
                  </a:ext>
                </a:extLst>
              </a:tr>
              <a:tr h="171450">
                <a:tc>
                  <a:txBody>
                    <a:bodyPr/>
                    <a:lstStyle/>
                    <a:p>
                      <a:pPr algn="l" fontAlgn="ctr"/>
                      <a:r>
                        <a:rPr lang="en-US" altLang="ja-JP" sz="1100" b="0" i="0" u="none" strike="noStrike" dirty="0">
                          <a:solidFill>
                            <a:schemeClr val="dk1"/>
                          </a:solidFill>
                          <a:effectLst/>
                          <a:latin typeface="+mn-ea"/>
                          <a:ea typeface="+mn-ea"/>
                        </a:rPr>
                        <a:t>D7</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数値に枠が表示</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枠位置の数値を点滅</a:t>
                      </a:r>
                      <a:br>
                        <a:rPr lang="ja-JP" altLang="en-US" sz="1100" u="none" strike="noStrike" dirty="0">
                          <a:effectLst/>
                          <a:latin typeface="+mn-ea"/>
                          <a:ea typeface="+mn-ea"/>
                        </a:rPr>
                      </a:br>
                      <a:r>
                        <a:rPr lang="ja-JP" altLang="en-US" sz="1100" u="none" strike="noStrike" dirty="0">
                          <a:effectLst/>
                          <a:latin typeface="+mn-ea"/>
                          <a:ea typeface="+mn-ea"/>
                        </a:rPr>
                        <a:t>編集モードにする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7145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mn-ea"/>
                          <a:ea typeface="+mn-ea"/>
                        </a:rPr>
                        <a:t>M20-1</a:t>
                      </a:r>
                    </a:p>
                  </a:txBody>
                  <a:tcPr marL="36000" marR="36000" marT="36000" marB="36000" anchor="ctr"/>
                </a:tc>
                <a:tc>
                  <a:txBody>
                    <a:bodyPr/>
                    <a:lstStyle/>
                    <a:p>
                      <a:pPr algn="l" fontAlgn="ctr"/>
                      <a:r>
                        <a:rPr lang="ja-JP" altLang="en-US" sz="1100" b="0" i="0" u="none" strike="noStrike" dirty="0">
                          <a:solidFill>
                            <a:schemeClr val="tx1"/>
                          </a:solidFill>
                          <a:effectLst/>
                          <a:latin typeface="+mn-ea"/>
                          <a:ea typeface="+mn-ea"/>
                        </a:rPr>
                        <a:t>押す</a:t>
                      </a:r>
                    </a:p>
                  </a:txBody>
                  <a:tcPr marL="36000" marR="36000" marT="36000" marB="36000" anchor="ctr"/>
                </a:tc>
                <a:tc>
                  <a:txBody>
                    <a:bodyPr/>
                    <a:lstStyle/>
                    <a:p>
                      <a:pPr algn="l" fontAlgn="ctr"/>
                      <a:endParaRPr lang="ja-JP" altLang="en-US" sz="1100" b="0" i="0" u="none" strike="noStrike" dirty="0">
                        <a:solidFill>
                          <a:schemeClr val="tx1"/>
                        </a:solidFill>
                        <a:effectLst/>
                        <a:latin typeface="+mn-ea"/>
                        <a:ea typeface="+mn-ea"/>
                      </a:endParaRPr>
                    </a:p>
                  </a:txBody>
                  <a:tcPr marL="36000" marR="36000" marT="36000" marB="36000" anchor="ctr"/>
                </a:tc>
                <a:tc>
                  <a:txBody>
                    <a:bodyPr/>
                    <a:lstStyle/>
                    <a:p>
                      <a:pPr algn="l" fontAlgn="ctr"/>
                      <a:r>
                        <a:rPr lang="en-US" altLang="ja-JP" sz="1100" b="0" i="0" u="none" strike="noStrike" baseline="0" dirty="0">
                          <a:solidFill>
                            <a:schemeClr val="tx1"/>
                          </a:solidFill>
                          <a:effectLst/>
                          <a:latin typeface="+mn-ea"/>
                          <a:ea typeface="+mn-ea"/>
                        </a:rPr>
                        <a:t>M20-1</a:t>
                      </a:r>
                      <a:r>
                        <a:rPr lang="ja-JP" altLang="en-US" sz="1100" b="0" i="0" u="none" strike="noStrike" baseline="0" dirty="0">
                          <a:solidFill>
                            <a:schemeClr val="tx1"/>
                          </a:solidFill>
                          <a:effectLst/>
                          <a:latin typeface="+mn-ea"/>
                          <a:ea typeface="+mn-ea"/>
                        </a:rPr>
                        <a:t>に枠を表示</a:t>
                      </a:r>
                      <a:endParaRPr lang="en-US" altLang="ja-JP" sz="1100" b="0" i="0" u="none" strike="noStrike" baseline="0"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171450">
                <a:tc>
                  <a:txBody>
                    <a:bodyPr/>
                    <a:lstStyle/>
                    <a:p>
                      <a:pPr algn="l" fontAlgn="ctr"/>
                      <a:endParaRPr lang="en-US" sz="1100" b="0" i="0" u="none" strike="noStrike" dirty="0">
                        <a:solidFill>
                          <a:schemeClr val="tx1"/>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chemeClr val="tx1"/>
                          </a:solidFill>
                          <a:effectLst/>
                          <a:latin typeface="+mn-ea"/>
                          <a:ea typeface="+mn-ea"/>
                        </a:rPr>
                        <a:t>離す</a:t>
                      </a:r>
                    </a:p>
                  </a:txBody>
                  <a:tcPr marL="36000" marR="36000" marT="36000" marB="36000" anchor="ctr"/>
                </a:tc>
                <a:tc>
                  <a:txBody>
                    <a:bodyPr/>
                    <a:lstStyle/>
                    <a:p>
                      <a:pPr algn="l" fontAlgn="ctr"/>
                      <a:endParaRPr lang="ja-JP" altLang="en-US" sz="1100" b="0" i="0" u="none" strike="noStrike" dirty="0">
                        <a:solidFill>
                          <a:schemeClr val="tx1"/>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chemeClr val="tx1"/>
                          </a:solidFill>
                          <a:effectLst/>
                          <a:latin typeface="+mn-ea"/>
                          <a:ea typeface="+mn-ea"/>
                        </a:rPr>
                        <a:t>自動逆回転ファンの</a:t>
                      </a:r>
                      <a:r>
                        <a:rPr lang="en-US" altLang="ja-JP" sz="1100" b="0" i="0" u="none" strike="noStrike" dirty="0">
                          <a:solidFill>
                            <a:schemeClr val="tx1"/>
                          </a:solidFill>
                          <a:effectLst/>
                          <a:latin typeface="+mn-ea"/>
                          <a:ea typeface="+mn-ea"/>
                        </a:rPr>
                        <a:t>ON/OFF</a:t>
                      </a:r>
                      <a:r>
                        <a:rPr lang="ja-JP" altLang="en-US" sz="1100" b="0" i="0" u="none" strike="noStrike" dirty="0">
                          <a:solidFill>
                            <a:schemeClr val="tx1"/>
                          </a:solidFill>
                          <a:effectLst/>
                          <a:latin typeface="+mn-ea"/>
                          <a:ea typeface="+mn-ea"/>
                        </a:rPr>
                        <a:t>を切り替える</a:t>
                      </a:r>
                      <a:endParaRPr lang="en-US" altLang="ja-JP" sz="1100" b="0" i="0" u="none" strike="noStrike" dirty="0">
                        <a:solidFill>
                          <a:schemeClr val="tx1"/>
                        </a:solidFill>
                        <a:effectLst/>
                        <a:latin typeface="+mn-ea"/>
                        <a:ea typeface="+mn-ea"/>
                      </a:endParaRPr>
                    </a:p>
                    <a:p>
                      <a:pPr algn="l" fontAlgn="ctr"/>
                      <a:r>
                        <a:rPr lang="en-US" altLang="ja-JP" sz="1100" b="0" i="0" u="none" strike="noStrike" dirty="0">
                          <a:solidFill>
                            <a:schemeClr val="tx1"/>
                          </a:solidFill>
                          <a:effectLst/>
                          <a:latin typeface="+mn-ea"/>
                          <a:ea typeface="+mn-ea"/>
                        </a:rPr>
                        <a:t>CAN</a:t>
                      </a:r>
                      <a:r>
                        <a:rPr lang="ja-JP" altLang="en-US" sz="1100" b="0" i="0" u="none" strike="noStrike" dirty="0">
                          <a:solidFill>
                            <a:schemeClr val="tx1"/>
                          </a:solidFill>
                          <a:effectLst/>
                          <a:latin typeface="+mn-ea"/>
                          <a:ea typeface="+mn-ea"/>
                        </a:rPr>
                        <a:t>仕様は機能</a:t>
                      </a:r>
                      <a:r>
                        <a:rPr lang="en-US" altLang="ja-JP" sz="1100" b="0" i="0" u="none" strike="noStrike" dirty="0">
                          <a:solidFill>
                            <a:schemeClr val="tx1"/>
                          </a:solidFill>
                          <a:effectLst/>
                          <a:latin typeface="+mn-ea"/>
                          <a:ea typeface="+mn-ea"/>
                        </a:rPr>
                        <a:t>ON/OFF</a:t>
                      </a:r>
                      <a:r>
                        <a:rPr lang="ja-JP" altLang="en-US" sz="1100" b="0" i="0" u="none" strike="noStrike" dirty="0">
                          <a:solidFill>
                            <a:schemeClr val="tx1"/>
                          </a:solidFill>
                          <a:effectLst/>
                          <a:latin typeface="+mn-ea"/>
                          <a:ea typeface="+mn-ea"/>
                        </a:rPr>
                        <a:t>画面③を参照</a:t>
                      </a:r>
                      <a:endParaRPr lang="en-US" altLang="ja-JP" sz="1100" b="0" i="0" u="none" strike="noStrike" baseline="0"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71450">
                <a:tc>
                  <a:txBody>
                    <a:bodyPr/>
                    <a:lstStyle/>
                    <a:p>
                      <a:pPr algn="l" fontAlgn="ctr"/>
                      <a:r>
                        <a:rPr lang="en-US" sz="1100" u="none" strike="noStrike" dirty="0">
                          <a:effectLst/>
                          <a:latin typeface="+mn-ea"/>
                          <a:ea typeface="+mn-ea"/>
                        </a:rPr>
                        <a:t>M20-2</a:t>
                      </a:r>
                      <a:r>
                        <a:rPr lang="ja-JP" altLang="en-US" sz="1100" u="none" strike="noStrike" dirty="0">
                          <a:effectLst/>
                          <a:latin typeface="+mn-ea"/>
                          <a:ea typeface="+mn-ea"/>
                        </a:rPr>
                        <a:t>または</a:t>
                      </a:r>
                      <a:r>
                        <a:rPr lang="en-US" sz="1100" u="none" strike="noStrike" dirty="0">
                          <a:effectLst/>
                          <a:latin typeface="+mn-ea"/>
                          <a:ea typeface="+mn-ea"/>
                        </a:rPr>
                        <a:t>M20-3</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逆回転時間に枠を表示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342900">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数値が点滅</a:t>
                      </a:r>
                      <a:br>
                        <a:rPr lang="ja-JP" altLang="en-US" sz="1100" u="none" strike="noStrike" dirty="0">
                          <a:effectLst/>
                          <a:latin typeface="+mn-ea"/>
                          <a:ea typeface="+mn-ea"/>
                        </a:rPr>
                      </a:br>
                      <a:r>
                        <a:rPr lang="ja-JP" altLang="en-US" sz="1100" u="none" strike="noStrike" dirty="0">
                          <a:effectLst/>
                          <a:latin typeface="+mn-ea"/>
                          <a:ea typeface="+mn-ea"/>
                        </a:rPr>
                        <a:t>編集モードにする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7"/>
                  </a:ext>
                </a:extLst>
              </a:tr>
              <a:tr h="171450">
                <a:tc>
                  <a:txBody>
                    <a:bodyPr/>
                    <a:lstStyle/>
                    <a:p>
                      <a:pPr algn="l" fontAlgn="ctr"/>
                      <a:r>
                        <a:rPr lang="en-US" sz="1100" u="none" strike="noStrike" dirty="0">
                          <a:effectLst/>
                          <a:latin typeface="+mn-ea"/>
                          <a:ea typeface="+mn-ea"/>
                        </a:rPr>
                        <a:t>M20-2</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点滅中の数値を下げる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8"/>
                  </a:ext>
                </a:extLst>
              </a:tr>
              <a:tr h="171450">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1</a:t>
                      </a:r>
                      <a:r>
                        <a:rPr lang="ja-JP" altLang="en-US" sz="1100" u="none" strike="noStrike" dirty="0">
                          <a:effectLst/>
                          <a:latin typeface="+mn-ea"/>
                          <a:ea typeface="+mn-ea"/>
                        </a:rPr>
                        <a:t>秒長押し</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点滅中の数値を高速で下げる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r h="171450">
                <a:tc>
                  <a:txBody>
                    <a:bodyPr/>
                    <a:lstStyle/>
                    <a:p>
                      <a:pPr algn="l" fontAlgn="ctr"/>
                      <a:r>
                        <a:rPr lang="en-US" sz="1100" u="none" strike="noStrike" dirty="0">
                          <a:effectLst/>
                          <a:latin typeface="+mn-ea"/>
                          <a:ea typeface="+mn-ea"/>
                        </a:rPr>
                        <a:t>M20-3</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点滅中の数値を上げる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0"/>
                  </a:ext>
                </a:extLst>
              </a:tr>
              <a:tr h="171450">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1</a:t>
                      </a:r>
                      <a:r>
                        <a:rPr lang="ja-JP" altLang="en-US" sz="1100" u="none" strike="noStrike" dirty="0">
                          <a:effectLst/>
                          <a:latin typeface="+mn-ea"/>
                          <a:ea typeface="+mn-ea"/>
                        </a:rPr>
                        <a:t>秒長押し</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点滅中の数値を高速で上げる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1"/>
                  </a:ext>
                </a:extLst>
              </a:tr>
            </a:tbl>
          </a:graphicData>
        </a:graphic>
      </p:graphicFrame>
      <p:sp>
        <p:nvSpPr>
          <p:cNvPr id="19" name="角丸四角形 18"/>
          <p:cNvSpPr/>
          <p:nvPr/>
        </p:nvSpPr>
        <p:spPr>
          <a:xfrm>
            <a:off x="290139" y="5938477"/>
            <a:ext cx="982429"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28" name="角丸四角形 27"/>
          <p:cNvSpPr/>
          <p:nvPr/>
        </p:nvSpPr>
        <p:spPr>
          <a:xfrm>
            <a:off x="1312221" y="5938477"/>
            <a:ext cx="1050951"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29" name="角丸四角形 28"/>
          <p:cNvSpPr/>
          <p:nvPr/>
        </p:nvSpPr>
        <p:spPr>
          <a:xfrm>
            <a:off x="2402825" y="5938477"/>
            <a:ext cx="996274"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
        <p:nvSpPr>
          <p:cNvPr id="31" name="角丸四角形 30"/>
          <p:cNvSpPr/>
          <p:nvPr/>
        </p:nvSpPr>
        <p:spPr>
          <a:xfrm>
            <a:off x="1827972" y="1585318"/>
            <a:ext cx="1308255" cy="38922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M20-1</a:t>
            </a:r>
          </a:p>
        </p:txBody>
      </p:sp>
      <p:sp>
        <p:nvSpPr>
          <p:cNvPr id="2" name="テキスト ボックス 1">
            <a:extLst>
              <a:ext uri="{FF2B5EF4-FFF2-40B4-BE49-F238E27FC236}">
                <a16:creationId xmlns:a16="http://schemas.microsoft.com/office/drawing/2014/main" id="{80F34EE8-0095-AF7B-F586-AEF8C60BF889}"/>
              </a:ext>
            </a:extLst>
          </p:cNvPr>
          <p:cNvSpPr txBox="1"/>
          <p:nvPr/>
        </p:nvSpPr>
        <p:spPr>
          <a:xfrm>
            <a:off x="3781707" y="164819"/>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7" name="テキスト ボックス 6">
            <a:extLst>
              <a:ext uri="{FF2B5EF4-FFF2-40B4-BE49-F238E27FC236}">
                <a16:creationId xmlns:a16="http://schemas.microsoft.com/office/drawing/2014/main" id="{97963932-CA45-D7F9-955D-CAE9F2AC5700}"/>
              </a:ext>
            </a:extLst>
          </p:cNvPr>
          <p:cNvSpPr txBox="1"/>
          <p:nvPr/>
        </p:nvSpPr>
        <p:spPr>
          <a:xfrm>
            <a:off x="3781707" y="49537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8" name="テキスト ボックス 7">
            <a:extLst>
              <a:ext uri="{FF2B5EF4-FFF2-40B4-BE49-F238E27FC236}">
                <a16:creationId xmlns:a16="http://schemas.microsoft.com/office/drawing/2014/main" id="{56D4738D-9BDD-9D20-27C6-55AA3CCFCDBA}"/>
              </a:ext>
            </a:extLst>
          </p:cNvPr>
          <p:cNvSpPr txBox="1"/>
          <p:nvPr/>
        </p:nvSpPr>
        <p:spPr>
          <a:xfrm>
            <a:off x="3778488" y="33009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9" name="テキスト ボックス 8">
            <a:extLst>
              <a:ext uri="{FF2B5EF4-FFF2-40B4-BE49-F238E27FC236}">
                <a16:creationId xmlns:a16="http://schemas.microsoft.com/office/drawing/2014/main" id="{7841A902-C630-EB85-9602-FF995AE042D5}"/>
              </a:ext>
            </a:extLst>
          </p:cNvPr>
          <p:cNvSpPr txBox="1"/>
          <p:nvPr/>
        </p:nvSpPr>
        <p:spPr>
          <a:xfrm>
            <a:off x="3784926" y="3913139"/>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0" name="テキスト ボックス 9">
            <a:extLst>
              <a:ext uri="{FF2B5EF4-FFF2-40B4-BE49-F238E27FC236}">
                <a16:creationId xmlns:a16="http://schemas.microsoft.com/office/drawing/2014/main" id="{80A0AF6C-11FD-26CE-8593-64B645F34B2F}"/>
              </a:ext>
            </a:extLst>
          </p:cNvPr>
          <p:cNvSpPr txBox="1"/>
          <p:nvPr/>
        </p:nvSpPr>
        <p:spPr>
          <a:xfrm>
            <a:off x="3781707" y="3682771"/>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32580460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62370" y="1879892"/>
            <a:ext cx="5601600" cy="3150900"/>
          </a:xfrm>
          <a:prstGeom prst="rect">
            <a:avLst/>
          </a:prstGeom>
        </p:spPr>
      </p:pic>
      <p:sp>
        <p:nvSpPr>
          <p:cNvPr id="4" name="タイトル 1"/>
          <p:cNvSpPr>
            <a:spLocks noGrp="1"/>
          </p:cNvSpPr>
          <p:nvPr>
            <p:ph type="title"/>
          </p:nvPr>
        </p:nvSpPr>
        <p:spPr>
          <a:xfrm>
            <a:off x="228601" y="295929"/>
            <a:ext cx="3557358"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ファン設定画面②</a:t>
            </a:r>
          </a:p>
        </p:txBody>
      </p:sp>
      <p:graphicFrame>
        <p:nvGraphicFramePr>
          <p:cNvPr id="5" name="表 4"/>
          <p:cNvGraphicFramePr>
            <a:graphicFrameLocks noGrp="1"/>
          </p:cNvGraphicFramePr>
          <p:nvPr>
            <p:extLst>
              <p:ext uri="{D42A27DB-BD31-4B8C-83A1-F6EECF244321}">
                <p14:modId xmlns:p14="http://schemas.microsoft.com/office/powerpoint/2010/main" val="4267878657"/>
              </p:ext>
            </p:extLst>
          </p:nvPr>
        </p:nvGraphicFramePr>
        <p:xfrm>
          <a:off x="4022664" y="325316"/>
          <a:ext cx="6959600" cy="4326120"/>
        </p:xfrm>
        <a:graphic>
          <a:graphicData uri="http://schemas.openxmlformats.org/drawingml/2006/table">
            <a:tbl>
              <a:tblPr firstRow="1" bandRow="1">
                <a:tableStyleId>{5C22544A-7EE6-4342-B048-85BDC9FD1C3A}</a:tableStyleId>
              </a:tblPr>
              <a:tblGrid>
                <a:gridCol w="1420150">
                  <a:extLst>
                    <a:ext uri="{9D8B030D-6E8A-4147-A177-3AD203B41FA5}">
                      <a16:colId xmlns:a16="http://schemas.microsoft.com/office/drawing/2014/main" val="20000"/>
                    </a:ext>
                  </a:extLst>
                </a:gridCol>
                <a:gridCol w="1262229">
                  <a:extLst>
                    <a:ext uri="{9D8B030D-6E8A-4147-A177-3AD203B41FA5}">
                      <a16:colId xmlns:a16="http://schemas.microsoft.com/office/drawing/2014/main" val="20001"/>
                    </a:ext>
                  </a:extLst>
                </a:gridCol>
                <a:gridCol w="1280947">
                  <a:extLst>
                    <a:ext uri="{9D8B030D-6E8A-4147-A177-3AD203B41FA5}">
                      <a16:colId xmlns:a16="http://schemas.microsoft.com/office/drawing/2014/main" val="20002"/>
                    </a:ext>
                  </a:extLst>
                </a:gridCol>
                <a:gridCol w="2996274">
                  <a:extLst>
                    <a:ext uri="{9D8B030D-6E8A-4147-A177-3AD203B41FA5}">
                      <a16:colId xmlns:a16="http://schemas.microsoft.com/office/drawing/2014/main" val="20003"/>
                    </a:ext>
                  </a:extLst>
                </a:gridCol>
              </a:tblGrid>
              <a:tr h="171450">
                <a:tc>
                  <a:txBody>
                    <a:bodyPr/>
                    <a:lstStyle/>
                    <a:p>
                      <a:pPr algn="ctr" fontAlgn="ctr"/>
                      <a:r>
                        <a:rPr lang="ja-JP" altLang="en-US" sz="1000" u="none" strike="noStrike" dirty="0">
                          <a:effectLst/>
                          <a:latin typeface="+mn-ea"/>
                          <a:ea typeface="+mn-ea"/>
                        </a:rPr>
                        <a:t>ボタン</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000" u="none" strike="noStrike" dirty="0">
                          <a:effectLst/>
                          <a:latin typeface="+mn-ea"/>
                          <a:ea typeface="+mn-ea"/>
                        </a:rPr>
                        <a:t>操作</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000" u="none" strike="noStrike" dirty="0">
                          <a:effectLst/>
                          <a:latin typeface="+mn-ea"/>
                          <a:ea typeface="+mn-ea"/>
                        </a:rPr>
                        <a:t>条件</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000" u="none" strike="noStrike" dirty="0">
                          <a:effectLst/>
                          <a:latin typeface="+mn-ea"/>
                          <a:ea typeface="+mn-ea"/>
                        </a:rPr>
                        <a:t>動作</a:t>
                      </a:r>
                      <a:endParaRPr lang="ja-JP" altLang="en-US" sz="10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en-US" sz="1000" u="none" strike="noStrike" dirty="0">
                          <a:effectLst/>
                          <a:latin typeface="+mn-ea"/>
                          <a:ea typeface="+mn-ea"/>
                        </a:rPr>
                        <a:t>M20-4</a:t>
                      </a:r>
                      <a:r>
                        <a:rPr lang="ja-JP" altLang="en-US" sz="1000" u="none" strike="noStrike" dirty="0">
                          <a:effectLst/>
                          <a:latin typeface="+mn-ea"/>
                          <a:ea typeface="+mn-ea"/>
                        </a:rPr>
                        <a:t>または</a:t>
                      </a:r>
                      <a:r>
                        <a:rPr lang="en-US" sz="1000" u="none" strike="noStrike" dirty="0">
                          <a:effectLst/>
                          <a:latin typeface="+mn-ea"/>
                          <a:ea typeface="+mn-ea"/>
                        </a:rPr>
                        <a:t>M20-5</a:t>
                      </a:r>
                      <a:endParaRPr 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押す</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インターバル時間に枠を表示</a:t>
                      </a:r>
                      <a:endParaRPr lang="ja-JP" altLang="en-US" sz="10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離す</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数値が点滅</a:t>
                      </a:r>
                      <a:br>
                        <a:rPr lang="ja-JP" altLang="en-US" sz="1000" u="none" strike="noStrike" dirty="0">
                          <a:effectLst/>
                          <a:latin typeface="+mn-ea"/>
                          <a:ea typeface="+mn-ea"/>
                        </a:rPr>
                      </a:br>
                      <a:r>
                        <a:rPr lang="ja-JP" altLang="en-US" sz="1000" u="none" strike="noStrike" dirty="0">
                          <a:effectLst/>
                          <a:latin typeface="+mn-ea"/>
                          <a:ea typeface="+mn-ea"/>
                        </a:rPr>
                        <a:t>編集モードにする</a:t>
                      </a:r>
                      <a:endParaRPr lang="ja-JP" altLang="en-US" sz="10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171450">
                <a:tc>
                  <a:txBody>
                    <a:bodyPr/>
                    <a:lstStyle/>
                    <a:p>
                      <a:pPr algn="l" fontAlgn="ctr"/>
                      <a:r>
                        <a:rPr lang="en-US" altLang="ja-JP" sz="1000" u="none" strike="noStrike" dirty="0">
                          <a:effectLst/>
                          <a:latin typeface="+mn-ea"/>
                          <a:ea typeface="+mn-ea"/>
                        </a:rPr>
                        <a:t>M20-4</a:t>
                      </a:r>
                      <a:endParaRPr lang="en-US" altLang="ja-JP"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押して離す</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数値が点滅</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点滅中の数値を下げる</a:t>
                      </a:r>
                      <a:endParaRPr lang="ja-JP" altLang="en-US" sz="10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71450">
                <a:tc>
                  <a:txBody>
                    <a:bodyPr/>
                    <a:lstStyle/>
                    <a:p>
                      <a:pPr algn="l" fontAlgn="ctr"/>
                      <a:endParaRPr lang="en-US" altLang="ja-JP"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000" u="none" strike="noStrike" dirty="0">
                          <a:effectLst/>
                          <a:latin typeface="+mn-ea"/>
                          <a:ea typeface="+mn-ea"/>
                        </a:rPr>
                        <a:t>1</a:t>
                      </a:r>
                      <a:r>
                        <a:rPr lang="ja-JP" altLang="en-US" sz="1000" u="none" strike="noStrike" dirty="0">
                          <a:effectLst/>
                          <a:latin typeface="+mn-ea"/>
                          <a:ea typeface="+mn-ea"/>
                        </a:rPr>
                        <a:t>秒長押し</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点滅中の数値を高速で下げる</a:t>
                      </a:r>
                      <a:endParaRPr lang="ja-JP" altLang="en-US" sz="10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171450">
                <a:tc>
                  <a:txBody>
                    <a:bodyPr/>
                    <a:lstStyle/>
                    <a:p>
                      <a:pPr algn="l" fontAlgn="ctr"/>
                      <a:r>
                        <a:rPr lang="en-US" altLang="ja-JP" sz="1000" u="none" strike="noStrike" dirty="0">
                          <a:effectLst/>
                          <a:latin typeface="+mn-ea"/>
                          <a:ea typeface="+mn-ea"/>
                        </a:rPr>
                        <a:t>M20-5</a:t>
                      </a:r>
                      <a:endParaRPr lang="en-US" altLang="ja-JP"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押して離す</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数値が点滅</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点滅中の数値を上げる</a:t>
                      </a:r>
                      <a:endParaRPr lang="ja-JP" altLang="en-US" sz="10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71450">
                <a:tc>
                  <a:txBody>
                    <a:bodyPr/>
                    <a:lstStyle/>
                    <a:p>
                      <a:pPr algn="l" fontAlgn="ctr"/>
                      <a:endParaRPr lang="en-US" altLang="ja-JP"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000" u="none" strike="noStrike" dirty="0">
                          <a:effectLst/>
                          <a:latin typeface="+mn-ea"/>
                          <a:ea typeface="+mn-ea"/>
                        </a:rPr>
                        <a:t>1</a:t>
                      </a:r>
                      <a:r>
                        <a:rPr lang="ja-JP" altLang="en-US" sz="1000" u="none" strike="noStrike" dirty="0">
                          <a:effectLst/>
                          <a:latin typeface="+mn-ea"/>
                          <a:ea typeface="+mn-ea"/>
                        </a:rPr>
                        <a:t>秒長押し</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点滅中の数値を高速で上げる</a:t>
                      </a:r>
                      <a:endParaRPr lang="ja-JP" altLang="en-US" sz="10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171450">
                <a:tc>
                  <a:txBody>
                    <a:bodyPr/>
                    <a:lstStyle/>
                    <a:p>
                      <a:pPr algn="l" fontAlgn="ctr"/>
                      <a:r>
                        <a:rPr lang="en-US" altLang="ja-JP" sz="1000" b="0" i="0" u="none" strike="noStrike" dirty="0">
                          <a:solidFill>
                            <a:srgbClr val="000000"/>
                          </a:solidFill>
                          <a:effectLst/>
                          <a:latin typeface="+mn-ea"/>
                          <a:ea typeface="+mn-ea"/>
                        </a:rPr>
                        <a:t>D5</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b="0" i="0" u="none" strike="noStrike" dirty="0">
                          <a:solidFill>
                            <a:srgbClr val="000000"/>
                          </a:solidFill>
                          <a:effectLst/>
                          <a:latin typeface="+mn-ea"/>
                          <a:ea typeface="+mn-ea"/>
                        </a:rPr>
                        <a:t>押して離す</a:t>
                      </a:r>
                    </a:p>
                  </a:txBody>
                  <a:tcPr marL="36000" marR="36000" marT="36000" marB="36000" anchor="ctr"/>
                </a:tc>
                <a:tc>
                  <a:txBody>
                    <a:bodyPr/>
                    <a:lstStyle/>
                    <a:p>
                      <a:pPr algn="l" fontAlgn="ctr"/>
                      <a:r>
                        <a:rPr lang="ja-JP" altLang="en-US" sz="1000" b="0" i="0" u="none" strike="noStrike" dirty="0">
                          <a:solidFill>
                            <a:srgbClr val="000000"/>
                          </a:solidFill>
                          <a:effectLst/>
                          <a:latin typeface="+mn-ea"/>
                          <a:ea typeface="+mn-ea"/>
                        </a:rPr>
                        <a:t>数値が点滅</a:t>
                      </a: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00" b="0" i="0" u="none" strike="noStrike" dirty="0">
                          <a:solidFill>
                            <a:srgbClr val="000000"/>
                          </a:solidFill>
                          <a:effectLst/>
                          <a:latin typeface="+mn-ea"/>
                          <a:ea typeface="+mn-ea"/>
                        </a:rPr>
                        <a:t>編集をキャンセル</a:t>
                      </a:r>
                      <a:br>
                        <a:rPr lang="en-US" altLang="ja-JP" sz="1000" b="0" i="0" u="none" strike="noStrike" dirty="0">
                          <a:solidFill>
                            <a:srgbClr val="000000"/>
                          </a:solidFill>
                          <a:effectLst/>
                          <a:latin typeface="+mn-ea"/>
                          <a:ea typeface="+mn-ea"/>
                        </a:rPr>
                      </a:br>
                      <a:r>
                        <a:rPr lang="ja-JP" altLang="en-US" sz="1000" b="0" i="0" u="none" strike="noStrike" dirty="0">
                          <a:solidFill>
                            <a:srgbClr val="000000"/>
                          </a:solidFill>
                          <a:effectLst/>
                          <a:latin typeface="+mn-ea"/>
                          <a:ea typeface="+mn-ea"/>
                        </a:rPr>
                        <a:t>点滅していた数値を点灯</a:t>
                      </a:r>
                    </a:p>
                  </a:txBody>
                  <a:tcPr marL="36000" marR="36000" marT="36000" marB="36000" anchor="ctr"/>
                </a:tc>
                <a:extLst>
                  <a:ext uri="{0D108BD9-81ED-4DB2-BD59-A6C34878D82A}">
                    <a16:rowId xmlns:a16="http://schemas.microsoft.com/office/drawing/2014/main" val="10007"/>
                  </a:ext>
                </a:extLst>
              </a:tr>
              <a:tr h="171450">
                <a:tc>
                  <a:txBody>
                    <a:bodyPr/>
                    <a:lstStyle/>
                    <a:p>
                      <a:pPr algn="l" fontAlgn="ctr"/>
                      <a:r>
                        <a:rPr lang="en-US" sz="1000" u="none" strike="noStrike" dirty="0">
                          <a:effectLst/>
                          <a:latin typeface="+mn-ea"/>
                          <a:ea typeface="+mn-ea"/>
                        </a:rPr>
                        <a:t>D7</a:t>
                      </a:r>
                      <a:endParaRPr 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押して離す</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数値が点滅</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編集内容を確定</a:t>
                      </a:r>
                      <a:endParaRPr lang="en-US" altLang="ja-JP" sz="1000" u="none" strike="noStrike" dirty="0">
                        <a:effectLst/>
                        <a:latin typeface="+mn-ea"/>
                        <a:ea typeface="+mn-ea"/>
                      </a:endParaRPr>
                    </a:p>
                    <a:p>
                      <a:pPr algn="l" fontAlgn="ctr"/>
                      <a:r>
                        <a:rPr lang="ja-JP" altLang="en-US" sz="1000" b="0" i="0" u="none" strike="noStrike" dirty="0">
                          <a:solidFill>
                            <a:srgbClr val="000000"/>
                          </a:solidFill>
                          <a:effectLst/>
                          <a:latin typeface="+mn-ea"/>
                          <a:ea typeface="+mn-ea"/>
                        </a:rPr>
                        <a:t>点滅していた数値を点灯</a:t>
                      </a:r>
                    </a:p>
                  </a:txBody>
                  <a:tcPr marL="36000" marR="36000" marT="36000" marB="36000" anchor="ctr"/>
                </a:tc>
                <a:extLst>
                  <a:ext uri="{0D108BD9-81ED-4DB2-BD59-A6C34878D82A}">
                    <a16:rowId xmlns:a16="http://schemas.microsoft.com/office/drawing/2014/main" val="10008"/>
                  </a:ext>
                </a:extLst>
              </a:tr>
              <a:tr h="171450">
                <a:tc>
                  <a:txBody>
                    <a:bodyPr/>
                    <a:lstStyle/>
                    <a:p>
                      <a:pPr algn="l" fontAlgn="ctr"/>
                      <a:r>
                        <a:rPr lang="en-US" sz="1000" b="0" i="0" u="none" strike="noStrike" dirty="0">
                          <a:solidFill>
                            <a:schemeClr val="tx1"/>
                          </a:solidFill>
                          <a:effectLst/>
                          <a:latin typeface="+mn-ea"/>
                          <a:ea typeface="+mn-ea"/>
                        </a:rPr>
                        <a:t>M20-6</a:t>
                      </a:r>
                    </a:p>
                  </a:txBody>
                  <a:tcPr marL="36000" marR="36000" marT="36000" marB="36000" anchor="ctr"/>
                </a:tc>
                <a:tc>
                  <a:txBody>
                    <a:bodyPr/>
                    <a:lstStyle/>
                    <a:p>
                      <a:pPr algn="l" fontAlgn="ctr"/>
                      <a:r>
                        <a:rPr lang="ja-JP" altLang="en-US" sz="1000" b="0" i="0" u="none" strike="noStrike" dirty="0">
                          <a:solidFill>
                            <a:schemeClr val="tx1"/>
                          </a:solidFill>
                          <a:effectLst/>
                          <a:latin typeface="+mn-ea"/>
                          <a:ea typeface="+mn-ea"/>
                        </a:rPr>
                        <a:t>押す</a:t>
                      </a:r>
                    </a:p>
                  </a:txBody>
                  <a:tcPr marL="36000" marR="36000" marT="36000" marB="36000" anchor="ctr"/>
                </a:tc>
                <a:tc>
                  <a:txBody>
                    <a:bodyPr/>
                    <a:lstStyle/>
                    <a:p>
                      <a:pPr algn="l" fontAlgn="ctr"/>
                      <a:endParaRPr lang="ja-JP" altLang="en-US" sz="1000" b="0" i="0" u="none" strike="noStrike" dirty="0">
                        <a:solidFill>
                          <a:schemeClr val="tx1"/>
                        </a:solidFill>
                        <a:effectLst/>
                        <a:latin typeface="+mn-ea"/>
                        <a:ea typeface="+mn-ea"/>
                      </a:endParaRPr>
                    </a:p>
                  </a:txBody>
                  <a:tcPr marL="36000" marR="36000" marT="36000" marB="36000" anchor="ctr"/>
                </a:tc>
                <a:tc>
                  <a:txBody>
                    <a:bodyPr/>
                    <a:lstStyle/>
                    <a:p>
                      <a:pPr algn="l" fontAlgn="ctr"/>
                      <a:r>
                        <a:rPr lang="en-US" altLang="ja-JP" sz="1000" b="0" i="0" u="none" strike="noStrike" baseline="0" dirty="0">
                          <a:solidFill>
                            <a:schemeClr val="tx1"/>
                          </a:solidFill>
                          <a:effectLst/>
                          <a:latin typeface="+mn-ea"/>
                          <a:ea typeface="+mn-ea"/>
                        </a:rPr>
                        <a:t>M20-6</a:t>
                      </a:r>
                      <a:r>
                        <a:rPr lang="ja-JP" altLang="en-US" sz="1000" b="0" i="0" u="none" strike="noStrike" baseline="0" dirty="0">
                          <a:solidFill>
                            <a:schemeClr val="tx1"/>
                          </a:solidFill>
                          <a:effectLst/>
                          <a:latin typeface="+mn-ea"/>
                          <a:ea typeface="+mn-ea"/>
                        </a:rPr>
                        <a:t>に枠を表示</a:t>
                      </a:r>
                      <a:endParaRPr lang="en-US" altLang="ja-JP" sz="1000" b="0" i="0" u="none" strike="noStrike" baseline="0"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r h="171450">
                <a:tc>
                  <a:txBody>
                    <a:bodyPr/>
                    <a:lstStyle/>
                    <a:p>
                      <a:pPr algn="l" fontAlgn="ctr"/>
                      <a:endParaRPr lang="en-US" sz="1000" b="0" i="0" u="none" strike="noStrike" dirty="0">
                        <a:solidFill>
                          <a:schemeClr val="tx1"/>
                        </a:solidFill>
                        <a:effectLst/>
                        <a:latin typeface="+mn-ea"/>
                        <a:ea typeface="+mn-ea"/>
                      </a:endParaRPr>
                    </a:p>
                  </a:txBody>
                  <a:tcPr marL="36000" marR="36000" marT="36000" marB="36000" anchor="ctr"/>
                </a:tc>
                <a:tc>
                  <a:txBody>
                    <a:bodyPr/>
                    <a:lstStyle/>
                    <a:p>
                      <a:pPr algn="l" fontAlgn="ctr"/>
                      <a:r>
                        <a:rPr lang="ja-JP" altLang="en-US" sz="1000" b="0" i="0" u="none" strike="noStrike" dirty="0">
                          <a:solidFill>
                            <a:schemeClr val="tx1"/>
                          </a:solidFill>
                          <a:effectLst/>
                          <a:latin typeface="+mn-ea"/>
                          <a:ea typeface="+mn-ea"/>
                        </a:rPr>
                        <a:t>離す</a:t>
                      </a:r>
                    </a:p>
                  </a:txBody>
                  <a:tcPr marL="36000" marR="36000" marT="36000" marB="36000" anchor="ctr"/>
                </a:tc>
                <a:tc>
                  <a:txBody>
                    <a:bodyPr/>
                    <a:lstStyle/>
                    <a:p>
                      <a:pPr algn="l" fontAlgn="ctr"/>
                      <a:endParaRPr lang="ja-JP" altLang="en-US" sz="1000" b="0" i="0" u="none" strike="noStrike" dirty="0">
                        <a:solidFill>
                          <a:schemeClr val="tx1"/>
                        </a:solidFill>
                        <a:effectLst/>
                        <a:latin typeface="+mn-ea"/>
                        <a:ea typeface="+mn-ea"/>
                      </a:endParaRPr>
                    </a:p>
                  </a:txBody>
                  <a:tcPr marL="36000" marR="36000" marT="36000" marB="36000" anchor="ctr"/>
                </a:tc>
                <a:tc>
                  <a:txBody>
                    <a:bodyPr/>
                    <a:lstStyle/>
                    <a:p>
                      <a:pPr algn="l" fontAlgn="ctr"/>
                      <a:r>
                        <a:rPr lang="ja-JP" altLang="en-US" sz="1000" b="0" i="0" u="none" strike="noStrike" dirty="0">
                          <a:solidFill>
                            <a:schemeClr val="tx1"/>
                          </a:solidFill>
                          <a:effectLst/>
                          <a:latin typeface="+mn-ea"/>
                          <a:ea typeface="+mn-ea"/>
                        </a:rPr>
                        <a:t>ブザーの</a:t>
                      </a:r>
                      <a:r>
                        <a:rPr lang="en-US" altLang="ja-JP" sz="1000" b="0" i="0" u="none" strike="noStrike" dirty="0">
                          <a:solidFill>
                            <a:schemeClr val="tx1"/>
                          </a:solidFill>
                          <a:effectLst/>
                          <a:latin typeface="+mn-ea"/>
                          <a:ea typeface="+mn-ea"/>
                        </a:rPr>
                        <a:t>ON/OFF</a:t>
                      </a:r>
                      <a:r>
                        <a:rPr lang="ja-JP" altLang="en-US" sz="1000" b="0" i="0" u="none" strike="noStrike" dirty="0">
                          <a:solidFill>
                            <a:schemeClr val="tx1"/>
                          </a:solidFill>
                          <a:effectLst/>
                          <a:latin typeface="+mn-ea"/>
                          <a:ea typeface="+mn-ea"/>
                        </a:rPr>
                        <a:t>を切り替える</a:t>
                      </a:r>
                      <a:endParaRPr lang="en-US" altLang="ja-JP" sz="1000" b="0" i="0" u="none" strike="noStrike" dirty="0">
                        <a:solidFill>
                          <a:schemeClr val="tx1"/>
                        </a:solidFill>
                        <a:effectLst/>
                        <a:latin typeface="+mn-ea"/>
                        <a:ea typeface="+mn-ea"/>
                      </a:endParaRPr>
                    </a:p>
                    <a:p>
                      <a:pPr algn="l" fontAlgn="ctr"/>
                      <a:r>
                        <a:rPr lang="en-US" altLang="ja-JP" sz="1000" b="0" i="0" u="none" strike="noStrike" dirty="0">
                          <a:solidFill>
                            <a:schemeClr val="tx1"/>
                          </a:solidFill>
                          <a:effectLst/>
                          <a:latin typeface="+mn-ea"/>
                          <a:ea typeface="+mn-ea"/>
                        </a:rPr>
                        <a:t>CAN[RF] 0Byte</a:t>
                      </a:r>
                      <a:r>
                        <a:rPr lang="en-US" altLang="ja-JP" sz="1000" b="0" i="0" u="none" strike="noStrike" baseline="0" dirty="0">
                          <a:solidFill>
                            <a:schemeClr val="tx1"/>
                          </a:solidFill>
                          <a:effectLst/>
                          <a:latin typeface="+mn-ea"/>
                          <a:ea typeface="+mn-ea"/>
                        </a:rPr>
                        <a:t> 2bit </a:t>
                      </a:r>
                      <a:r>
                        <a:rPr lang="ja-JP" altLang="en-US" sz="1000" b="0" i="0" u="none" strike="noStrike" baseline="0" dirty="0">
                          <a:solidFill>
                            <a:schemeClr val="tx1"/>
                          </a:solidFill>
                          <a:effectLst/>
                          <a:latin typeface="+mn-ea"/>
                          <a:ea typeface="+mn-ea"/>
                        </a:rPr>
                        <a:t>に</a:t>
                      </a:r>
                      <a:r>
                        <a:rPr lang="en-US" altLang="ja-JP" sz="1000" b="0" i="0" u="none" strike="noStrike" baseline="0" dirty="0">
                          <a:solidFill>
                            <a:schemeClr val="tx1"/>
                          </a:solidFill>
                          <a:effectLst/>
                          <a:latin typeface="+mn-ea"/>
                          <a:ea typeface="+mn-ea"/>
                        </a:rPr>
                        <a:t>1</a:t>
                      </a:r>
                      <a:r>
                        <a:rPr lang="ja-JP" altLang="en-US" sz="1000" b="0" i="0" u="none" strike="noStrike" baseline="0" dirty="0">
                          <a:solidFill>
                            <a:schemeClr val="tx1"/>
                          </a:solidFill>
                          <a:effectLst/>
                          <a:latin typeface="+mn-ea"/>
                          <a:ea typeface="+mn-ea"/>
                        </a:rPr>
                        <a:t>を即座に送信</a:t>
                      </a:r>
                      <a:endParaRPr lang="en-US" altLang="ja-JP" sz="1000" b="0" i="0" u="none" strike="noStrike" baseline="0"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10"/>
                  </a:ext>
                </a:extLst>
              </a:tr>
              <a:tr h="17145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mn-ea"/>
                          <a:ea typeface="+mn-ea"/>
                        </a:rPr>
                        <a:t>M20-7</a:t>
                      </a:r>
                    </a:p>
                  </a:txBody>
                  <a:tcPr marL="36000" marR="36000" marT="36000" marB="36000" anchor="ctr"/>
                </a:tc>
                <a:tc>
                  <a:txBody>
                    <a:bodyPr/>
                    <a:lstStyle/>
                    <a:p>
                      <a:pPr algn="l" fontAlgn="ctr"/>
                      <a:r>
                        <a:rPr lang="ja-JP" altLang="en-US" sz="1050" b="0" i="0" u="none" strike="noStrike" dirty="0">
                          <a:solidFill>
                            <a:schemeClr val="tx1"/>
                          </a:solidFill>
                          <a:effectLst/>
                          <a:latin typeface="+mn-ea"/>
                          <a:ea typeface="+mn-ea"/>
                        </a:rPr>
                        <a:t>押す</a:t>
                      </a:r>
                    </a:p>
                  </a:txBody>
                  <a:tcPr marL="36000" marR="36000" marT="36000" marB="36000" anchor="ctr"/>
                </a:tc>
                <a:tc>
                  <a:txBody>
                    <a:bodyPr/>
                    <a:lstStyle/>
                    <a:p>
                      <a:pPr algn="l" fontAlgn="ctr"/>
                      <a:endParaRPr lang="en-US" altLang="ja-JP" sz="1050" b="0" i="0" u="none" strike="noStrike" dirty="0">
                        <a:solidFill>
                          <a:schemeClr val="tx1"/>
                        </a:solidFill>
                        <a:effectLst/>
                        <a:latin typeface="+mn-ea"/>
                        <a:ea typeface="+mn-ea"/>
                      </a:endParaRPr>
                    </a:p>
                  </a:txBody>
                  <a:tcPr marL="36000" marR="36000" marT="36000" marB="36000" anchor="ctr"/>
                </a:tc>
                <a:tc>
                  <a:txBody>
                    <a:bodyPr/>
                    <a:lstStyle/>
                    <a:p>
                      <a:pPr algn="l" fontAlgn="ctr"/>
                      <a:r>
                        <a:rPr lang="en-US" altLang="ja-JP" sz="1050" b="0" i="0" u="none" strike="noStrike" baseline="0" dirty="0">
                          <a:solidFill>
                            <a:schemeClr val="tx1"/>
                          </a:solidFill>
                          <a:effectLst/>
                          <a:latin typeface="+mn-ea"/>
                          <a:ea typeface="+mn-ea"/>
                        </a:rPr>
                        <a:t>M20-7</a:t>
                      </a:r>
                      <a:r>
                        <a:rPr lang="ja-JP" altLang="en-US" sz="1050" b="0" i="0" u="none" strike="noStrike" baseline="0" dirty="0">
                          <a:solidFill>
                            <a:schemeClr val="tx1"/>
                          </a:solidFill>
                          <a:effectLst/>
                          <a:latin typeface="+mn-ea"/>
                          <a:ea typeface="+mn-ea"/>
                        </a:rPr>
                        <a:t>に枠を表示</a:t>
                      </a:r>
                      <a:endParaRPr lang="en-US" altLang="ja-JP" sz="1050" b="0" i="0" u="none" strike="noStrike" baseline="0"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11"/>
                  </a:ext>
                </a:extLst>
              </a:tr>
              <a:tr h="17145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endParaRPr lang="ja-JP" altLang="en-US" sz="1050" b="0" i="0" u="none" strike="noStrike" dirty="0">
                        <a:solidFill>
                          <a:schemeClr val="tx1"/>
                        </a:solidFill>
                        <a:effectLst/>
                        <a:latin typeface="+mn-ea"/>
                        <a:ea typeface="+mn-ea"/>
                      </a:endParaRPr>
                    </a:p>
                  </a:txBody>
                  <a:tcPr marL="36000" marR="36000" marT="36000" marB="36000" anchor="ctr"/>
                </a:tc>
                <a:tc>
                  <a:txBody>
                    <a:bodyPr/>
                    <a:lstStyle/>
                    <a:p>
                      <a:pPr algn="l" fontAlgn="ctr"/>
                      <a:r>
                        <a:rPr lang="ja-JP" altLang="en-US" sz="1050" b="0" i="0" u="none" strike="noStrike" dirty="0">
                          <a:solidFill>
                            <a:schemeClr val="tx1"/>
                          </a:solidFill>
                          <a:effectLst/>
                          <a:latin typeface="+mn-ea"/>
                          <a:ea typeface="+mn-ea"/>
                        </a:rPr>
                        <a:t>離す</a:t>
                      </a:r>
                    </a:p>
                  </a:txBody>
                  <a:tcPr marL="36000" marR="36000" marT="36000" marB="36000" anchor="ctr"/>
                </a:tc>
                <a:tc>
                  <a:txBody>
                    <a:bodyPr/>
                    <a:lstStyle/>
                    <a:p>
                      <a:pPr algn="l" fontAlgn="ctr"/>
                      <a:endParaRPr lang="en-US" altLang="ja-JP" sz="1050" b="0" i="0" u="none" strike="noStrike" dirty="0">
                        <a:solidFill>
                          <a:schemeClr val="tx1"/>
                        </a:solidFill>
                        <a:effectLst/>
                        <a:latin typeface="+mn-ea"/>
                        <a:ea typeface="+mn-ea"/>
                      </a:endParaRPr>
                    </a:p>
                  </a:txBody>
                  <a:tcPr marL="36000" marR="36000" marT="36000" marB="36000" anchor="ctr"/>
                </a:tc>
                <a:tc>
                  <a:txBody>
                    <a:bodyPr/>
                    <a:lstStyle/>
                    <a:p>
                      <a:pPr algn="l" fontAlgn="ctr"/>
                      <a:r>
                        <a:rPr lang="ja-JP" altLang="en-US" sz="1050" b="0" i="0" u="none" strike="noStrike" baseline="0" dirty="0">
                          <a:solidFill>
                            <a:schemeClr val="tx1"/>
                          </a:solidFill>
                          <a:effectLst/>
                          <a:latin typeface="+mn-ea"/>
                          <a:ea typeface="+mn-ea"/>
                        </a:rPr>
                        <a:t>ファン設定画面④を参照</a:t>
                      </a:r>
                      <a:endParaRPr lang="en-US" altLang="ja-JP" sz="1050" b="0" i="0" u="none" strike="noStrike" baseline="0"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12"/>
                  </a:ext>
                </a:extLst>
              </a:tr>
              <a:tr h="17145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mn-ea"/>
                          <a:ea typeface="+mn-ea"/>
                        </a:rPr>
                        <a:t>D7</a:t>
                      </a:r>
                      <a:endParaRPr lang="ja-JP" altLang="en-US" sz="1050" b="0" i="0" u="none" strike="noStrike" dirty="0">
                        <a:solidFill>
                          <a:schemeClr val="tx1"/>
                        </a:solidFill>
                        <a:effectLst/>
                        <a:latin typeface="+mn-ea"/>
                        <a:ea typeface="+mn-ea"/>
                      </a:endParaRPr>
                    </a:p>
                  </a:txBody>
                  <a:tcPr marL="36000" marR="36000" marT="36000" marB="36000" anchor="ctr"/>
                </a:tc>
                <a:tc>
                  <a:txBody>
                    <a:bodyPr/>
                    <a:lstStyle/>
                    <a:p>
                      <a:pPr algn="l" fontAlgn="ctr"/>
                      <a:r>
                        <a:rPr lang="ja-JP" altLang="en-US" sz="1050" b="0" i="0" u="none" strike="noStrike" dirty="0">
                          <a:solidFill>
                            <a:schemeClr val="tx1"/>
                          </a:solidFill>
                          <a:effectLst/>
                          <a:latin typeface="+mn-ea"/>
                          <a:ea typeface="+mn-ea"/>
                        </a:rPr>
                        <a:t>押して離す</a:t>
                      </a:r>
                    </a:p>
                  </a:txBody>
                  <a:tcPr marL="36000" marR="36000" marT="36000" marB="36000" anchor="ctr"/>
                </a:tc>
                <a:tc>
                  <a:txBody>
                    <a:bodyPr/>
                    <a:lstStyle/>
                    <a:p>
                      <a:pPr algn="l" fontAlgn="ctr"/>
                      <a:r>
                        <a:rPr lang="en-US" altLang="ja-JP" sz="1050" b="0" i="0" u="none" strike="noStrike" dirty="0">
                          <a:solidFill>
                            <a:schemeClr val="tx1"/>
                          </a:solidFill>
                          <a:effectLst/>
                          <a:latin typeface="+mn-ea"/>
                          <a:ea typeface="+mn-ea"/>
                        </a:rPr>
                        <a:t>M20-1</a:t>
                      </a:r>
                      <a:r>
                        <a:rPr lang="ja-JP" altLang="en-US" sz="1050" b="0" i="0" u="none" strike="noStrike" dirty="0">
                          <a:solidFill>
                            <a:schemeClr val="tx1"/>
                          </a:solidFill>
                          <a:effectLst/>
                          <a:latin typeface="+mn-ea"/>
                          <a:ea typeface="+mn-ea"/>
                        </a:rPr>
                        <a:t>に枠が点灯</a:t>
                      </a:r>
                      <a:endParaRPr lang="en-US" altLang="ja-JP" sz="1050" b="0" i="0" u="none" strike="noStrike" dirty="0">
                        <a:solidFill>
                          <a:schemeClr val="tx1"/>
                        </a:solidFill>
                        <a:effectLst/>
                        <a:latin typeface="+mn-ea"/>
                        <a:ea typeface="+mn-ea"/>
                      </a:endParaRPr>
                    </a:p>
                  </a:txBody>
                  <a:tcPr marL="36000" marR="36000" marT="36000" marB="36000" anchor="ctr"/>
                </a:tc>
                <a:tc>
                  <a:txBody>
                    <a:bodyPr/>
                    <a:lstStyle/>
                    <a:p>
                      <a:pPr algn="l" fontAlgn="ctr"/>
                      <a:r>
                        <a:rPr lang="ja-JP" altLang="en-US" sz="1050" b="0" i="0" u="none" strike="noStrike" dirty="0">
                          <a:solidFill>
                            <a:schemeClr val="tx1"/>
                          </a:solidFill>
                          <a:effectLst/>
                          <a:latin typeface="+mn-ea"/>
                          <a:ea typeface="+mn-ea"/>
                        </a:rPr>
                        <a:t>自動逆回転ファンの</a:t>
                      </a:r>
                      <a:r>
                        <a:rPr lang="en-US" altLang="ja-JP" sz="1050" b="0" i="0" u="none" strike="noStrike" dirty="0">
                          <a:solidFill>
                            <a:schemeClr val="tx1"/>
                          </a:solidFill>
                          <a:effectLst/>
                          <a:latin typeface="+mn-ea"/>
                          <a:ea typeface="+mn-ea"/>
                        </a:rPr>
                        <a:t>ON/OFF</a:t>
                      </a:r>
                      <a:r>
                        <a:rPr lang="ja-JP" altLang="en-US" sz="1050" b="0" i="0" u="none" strike="noStrike" dirty="0">
                          <a:solidFill>
                            <a:schemeClr val="tx1"/>
                          </a:solidFill>
                          <a:effectLst/>
                          <a:latin typeface="+mn-ea"/>
                          <a:ea typeface="+mn-ea"/>
                        </a:rPr>
                        <a:t>を切り替える</a:t>
                      </a:r>
                      <a:endParaRPr lang="en-US" altLang="ja-JP" sz="1050" b="0" i="0" u="none" strike="noStrike" dirty="0">
                        <a:solidFill>
                          <a:schemeClr val="tx1"/>
                        </a:solidFill>
                        <a:effectLst/>
                        <a:latin typeface="+mn-ea"/>
                        <a:ea typeface="+mn-ea"/>
                      </a:endParaRPr>
                    </a:p>
                    <a:p>
                      <a:pPr algn="l" fontAlgn="ctr"/>
                      <a:r>
                        <a:rPr lang="ja-JP" altLang="en-US" sz="1050" b="0" i="0" u="none" strike="noStrike" dirty="0">
                          <a:solidFill>
                            <a:schemeClr val="tx1"/>
                          </a:solidFill>
                          <a:effectLst/>
                          <a:latin typeface="+mn-ea"/>
                          <a:ea typeface="+mn-ea"/>
                        </a:rPr>
                        <a:t>送信する</a:t>
                      </a:r>
                      <a:r>
                        <a:rPr lang="en-US" altLang="ja-JP" sz="1050" b="0" i="0" u="none" strike="noStrike" dirty="0">
                          <a:solidFill>
                            <a:schemeClr val="tx1"/>
                          </a:solidFill>
                          <a:effectLst/>
                          <a:latin typeface="+mn-ea"/>
                          <a:ea typeface="+mn-ea"/>
                        </a:rPr>
                        <a:t>CAN</a:t>
                      </a:r>
                      <a:r>
                        <a:rPr lang="ja-JP" altLang="en-US" sz="1050" b="0" i="0" u="none" strike="noStrike" dirty="0">
                          <a:solidFill>
                            <a:schemeClr val="tx1"/>
                          </a:solidFill>
                          <a:effectLst/>
                          <a:latin typeface="+mn-ea"/>
                          <a:ea typeface="+mn-ea"/>
                        </a:rPr>
                        <a:t>仕様は機能</a:t>
                      </a:r>
                      <a:r>
                        <a:rPr lang="en-US" altLang="ja-JP" sz="1050" b="0" i="0" u="none" strike="noStrike" dirty="0">
                          <a:solidFill>
                            <a:schemeClr val="tx1"/>
                          </a:solidFill>
                          <a:effectLst/>
                          <a:latin typeface="+mn-ea"/>
                          <a:ea typeface="+mn-ea"/>
                        </a:rPr>
                        <a:t>ON/OFF</a:t>
                      </a:r>
                      <a:r>
                        <a:rPr lang="ja-JP" altLang="en-US" sz="1050" b="0" i="0" u="none" strike="noStrike" dirty="0">
                          <a:solidFill>
                            <a:schemeClr val="tx1"/>
                          </a:solidFill>
                          <a:effectLst/>
                          <a:latin typeface="+mn-ea"/>
                          <a:ea typeface="+mn-ea"/>
                        </a:rPr>
                        <a:t>画面③を参照</a:t>
                      </a:r>
                      <a:endParaRPr lang="en-US" altLang="ja-JP" sz="1050" b="0" i="0" u="none" strike="noStrike" baseline="0"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13"/>
                  </a:ext>
                </a:extLst>
              </a:tr>
              <a:tr h="17145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mn-ea"/>
                          <a:ea typeface="+mn-ea"/>
                        </a:rPr>
                        <a:t>D7</a:t>
                      </a:r>
                      <a:endParaRPr lang="ja-JP" altLang="en-US" sz="1050" b="0" i="0" u="none" strike="noStrike" dirty="0">
                        <a:solidFill>
                          <a:schemeClr val="tx1"/>
                        </a:solidFill>
                        <a:effectLst/>
                        <a:latin typeface="+mn-ea"/>
                        <a:ea typeface="+mn-ea"/>
                      </a:endParaRPr>
                    </a:p>
                  </a:txBody>
                  <a:tcPr marL="36000" marR="36000" marT="36000" marB="36000" anchor="ctr"/>
                </a:tc>
                <a:tc>
                  <a:txBody>
                    <a:bodyPr/>
                    <a:lstStyle/>
                    <a:p>
                      <a:pPr algn="l" fontAlgn="ctr"/>
                      <a:r>
                        <a:rPr lang="ja-JP" altLang="en-US" sz="1050" b="0" i="0" u="none" strike="noStrike" dirty="0">
                          <a:solidFill>
                            <a:schemeClr val="tx1"/>
                          </a:solidFill>
                          <a:effectLst/>
                          <a:latin typeface="+mn-ea"/>
                          <a:ea typeface="+mn-ea"/>
                        </a:rPr>
                        <a:t>押して離す</a:t>
                      </a:r>
                    </a:p>
                  </a:txBody>
                  <a:tcPr marL="36000" marR="36000" marT="36000" marB="36000" anchor="ctr"/>
                </a:tc>
                <a:tc>
                  <a:txBody>
                    <a:bodyPr/>
                    <a:lstStyle/>
                    <a:p>
                      <a:pPr algn="l" fontAlgn="ctr"/>
                      <a:r>
                        <a:rPr lang="en-US" altLang="ja-JP" sz="1050" b="0" i="0" u="none" strike="noStrike" dirty="0">
                          <a:solidFill>
                            <a:schemeClr val="tx1"/>
                          </a:solidFill>
                          <a:effectLst/>
                          <a:latin typeface="+mn-ea"/>
                          <a:ea typeface="+mn-ea"/>
                        </a:rPr>
                        <a:t>M20-6</a:t>
                      </a:r>
                      <a:r>
                        <a:rPr lang="ja-JP" altLang="en-US" sz="1050" b="0" i="0" u="none" strike="noStrike" dirty="0">
                          <a:solidFill>
                            <a:schemeClr val="tx1"/>
                          </a:solidFill>
                          <a:effectLst/>
                          <a:latin typeface="+mn-ea"/>
                          <a:ea typeface="+mn-ea"/>
                        </a:rPr>
                        <a:t>に枠が点灯</a:t>
                      </a:r>
                    </a:p>
                  </a:txBody>
                  <a:tcPr marL="36000" marR="36000" marT="36000" marB="36000" anchor="ctr"/>
                </a:tc>
                <a:tc>
                  <a:txBody>
                    <a:bodyPr/>
                    <a:lstStyle/>
                    <a:p>
                      <a:pPr algn="l" fontAlgn="ctr"/>
                      <a:r>
                        <a:rPr lang="ja-JP" altLang="en-US" sz="1050" b="0" i="0" u="none" strike="noStrike" dirty="0">
                          <a:solidFill>
                            <a:schemeClr val="tx1"/>
                          </a:solidFill>
                          <a:effectLst/>
                          <a:latin typeface="+mn-ea"/>
                          <a:ea typeface="+mn-ea"/>
                        </a:rPr>
                        <a:t>ブザーの</a:t>
                      </a:r>
                      <a:r>
                        <a:rPr lang="en-US" altLang="ja-JP" sz="1050" b="0" i="0" u="none" strike="noStrike" dirty="0">
                          <a:solidFill>
                            <a:schemeClr val="tx1"/>
                          </a:solidFill>
                          <a:effectLst/>
                          <a:latin typeface="+mn-ea"/>
                          <a:ea typeface="+mn-ea"/>
                        </a:rPr>
                        <a:t>ON/OFF</a:t>
                      </a:r>
                      <a:r>
                        <a:rPr lang="ja-JP" altLang="en-US" sz="1050" b="0" i="0" u="none" strike="noStrike" dirty="0">
                          <a:solidFill>
                            <a:schemeClr val="tx1"/>
                          </a:solidFill>
                          <a:effectLst/>
                          <a:latin typeface="+mn-ea"/>
                          <a:ea typeface="+mn-ea"/>
                        </a:rPr>
                        <a:t>を切り替える</a:t>
                      </a:r>
                      <a:endParaRPr lang="en-US" altLang="ja-JP" sz="1050" b="0" i="0" u="none" strike="noStrike" dirty="0">
                        <a:solidFill>
                          <a:schemeClr val="tx1"/>
                        </a:solidFill>
                        <a:effectLst/>
                        <a:latin typeface="+mn-ea"/>
                        <a:ea typeface="+mn-ea"/>
                      </a:endParaRPr>
                    </a:p>
                    <a:p>
                      <a:pPr algn="l" fontAlgn="ctr"/>
                      <a:r>
                        <a:rPr lang="en-US" altLang="ja-JP" sz="1050" b="0" i="0" u="none" strike="noStrike" dirty="0">
                          <a:solidFill>
                            <a:schemeClr val="tx1"/>
                          </a:solidFill>
                          <a:effectLst/>
                          <a:latin typeface="+mn-ea"/>
                          <a:ea typeface="+mn-ea"/>
                        </a:rPr>
                        <a:t>CAN[RF] 0Byte</a:t>
                      </a:r>
                      <a:r>
                        <a:rPr lang="en-US" altLang="ja-JP" sz="1050" b="0" i="0" u="none" strike="noStrike" baseline="0" dirty="0">
                          <a:solidFill>
                            <a:schemeClr val="tx1"/>
                          </a:solidFill>
                          <a:effectLst/>
                          <a:latin typeface="+mn-ea"/>
                          <a:ea typeface="+mn-ea"/>
                        </a:rPr>
                        <a:t> 2bit </a:t>
                      </a:r>
                      <a:r>
                        <a:rPr lang="ja-JP" altLang="en-US" sz="1050" b="0" i="0" u="none" strike="noStrike" baseline="0" dirty="0">
                          <a:solidFill>
                            <a:schemeClr val="tx1"/>
                          </a:solidFill>
                          <a:effectLst/>
                          <a:latin typeface="+mn-ea"/>
                          <a:ea typeface="+mn-ea"/>
                        </a:rPr>
                        <a:t>に</a:t>
                      </a:r>
                      <a:r>
                        <a:rPr lang="en-US" altLang="ja-JP" sz="1050" b="0" i="0" u="none" strike="noStrike" baseline="0" dirty="0">
                          <a:solidFill>
                            <a:schemeClr val="tx1"/>
                          </a:solidFill>
                          <a:effectLst/>
                          <a:latin typeface="+mn-ea"/>
                          <a:ea typeface="+mn-ea"/>
                        </a:rPr>
                        <a:t>1</a:t>
                      </a:r>
                      <a:r>
                        <a:rPr lang="ja-JP" altLang="en-US" sz="1050" b="0" i="0" u="none" strike="noStrike" baseline="0" dirty="0">
                          <a:solidFill>
                            <a:schemeClr val="tx1"/>
                          </a:solidFill>
                          <a:effectLst/>
                          <a:latin typeface="+mn-ea"/>
                          <a:ea typeface="+mn-ea"/>
                        </a:rPr>
                        <a:t>を即座に送信</a:t>
                      </a:r>
                      <a:endParaRPr lang="en-US" altLang="ja-JP" sz="1050" b="0" i="0" u="none" strike="noStrike" baseline="0"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14"/>
                  </a:ext>
                </a:extLst>
              </a:tr>
            </a:tbl>
          </a:graphicData>
        </a:graphic>
      </p:graphicFrame>
      <p:sp>
        <p:nvSpPr>
          <p:cNvPr id="25" name="角丸四角形 24"/>
          <p:cNvSpPr/>
          <p:nvPr/>
        </p:nvSpPr>
        <p:spPr>
          <a:xfrm>
            <a:off x="290139" y="5938477"/>
            <a:ext cx="982429"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27" name="角丸四角形 26"/>
          <p:cNvSpPr/>
          <p:nvPr/>
        </p:nvSpPr>
        <p:spPr>
          <a:xfrm>
            <a:off x="1312221" y="5938477"/>
            <a:ext cx="1050951"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28" name="角丸四角形 27"/>
          <p:cNvSpPr/>
          <p:nvPr/>
        </p:nvSpPr>
        <p:spPr>
          <a:xfrm>
            <a:off x="2402825" y="5938477"/>
            <a:ext cx="996274"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
        <p:nvSpPr>
          <p:cNvPr id="32" name="角丸四角形 31"/>
          <p:cNvSpPr/>
          <p:nvPr/>
        </p:nvSpPr>
        <p:spPr>
          <a:xfrm>
            <a:off x="1783046" y="2607356"/>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M20-2</a:t>
            </a:r>
          </a:p>
        </p:txBody>
      </p:sp>
      <p:sp>
        <p:nvSpPr>
          <p:cNvPr id="33" name="角丸四角形 32"/>
          <p:cNvSpPr/>
          <p:nvPr/>
        </p:nvSpPr>
        <p:spPr>
          <a:xfrm>
            <a:off x="2230221" y="2607356"/>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M20-3</a:t>
            </a:r>
          </a:p>
        </p:txBody>
      </p:sp>
      <p:sp>
        <p:nvSpPr>
          <p:cNvPr id="34" name="角丸四角形 33"/>
          <p:cNvSpPr/>
          <p:nvPr/>
        </p:nvSpPr>
        <p:spPr>
          <a:xfrm>
            <a:off x="1783046" y="352714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M20-4</a:t>
            </a:r>
          </a:p>
        </p:txBody>
      </p:sp>
      <p:sp>
        <p:nvSpPr>
          <p:cNvPr id="35" name="角丸四角形 34"/>
          <p:cNvSpPr/>
          <p:nvPr/>
        </p:nvSpPr>
        <p:spPr>
          <a:xfrm>
            <a:off x="2230221" y="352714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M20-5</a:t>
            </a:r>
          </a:p>
        </p:txBody>
      </p:sp>
      <p:sp>
        <p:nvSpPr>
          <p:cNvPr id="36" name="角丸四角形 35"/>
          <p:cNvSpPr/>
          <p:nvPr/>
        </p:nvSpPr>
        <p:spPr>
          <a:xfrm>
            <a:off x="1826880" y="4233408"/>
            <a:ext cx="1308255" cy="38922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M20-6</a:t>
            </a:r>
          </a:p>
        </p:txBody>
      </p:sp>
      <p:sp>
        <p:nvSpPr>
          <p:cNvPr id="37" name="角丸四角形 36"/>
          <p:cNvSpPr/>
          <p:nvPr/>
        </p:nvSpPr>
        <p:spPr>
          <a:xfrm>
            <a:off x="552546" y="5040992"/>
            <a:ext cx="2532834" cy="42436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M20-7</a:t>
            </a:r>
          </a:p>
        </p:txBody>
      </p:sp>
      <p:sp>
        <p:nvSpPr>
          <p:cNvPr id="38" name="角丸四角形 37"/>
          <p:cNvSpPr/>
          <p:nvPr/>
        </p:nvSpPr>
        <p:spPr>
          <a:xfrm>
            <a:off x="1827972" y="1585318"/>
            <a:ext cx="1308255" cy="38922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M20-1</a:t>
            </a:r>
          </a:p>
        </p:txBody>
      </p:sp>
    </p:spTree>
    <p:extLst>
      <p:ext uri="{BB962C8B-B14F-4D97-AF65-F5344CB8AC3E}">
        <p14:creationId xmlns:p14="http://schemas.microsoft.com/office/powerpoint/2010/main" val="24697803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62370" y="1879892"/>
            <a:ext cx="5601600" cy="3150900"/>
          </a:xfrm>
          <a:prstGeom prst="rect">
            <a:avLst/>
          </a:prstGeom>
        </p:spPr>
      </p:pic>
      <p:sp>
        <p:nvSpPr>
          <p:cNvPr id="4" name="タイトル 1"/>
          <p:cNvSpPr>
            <a:spLocks noGrp="1"/>
          </p:cNvSpPr>
          <p:nvPr>
            <p:ph type="title"/>
          </p:nvPr>
        </p:nvSpPr>
        <p:spPr>
          <a:xfrm>
            <a:off x="228601" y="295929"/>
            <a:ext cx="3557358"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ファン設定画面③</a:t>
            </a:r>
          </a:p>
        </p:txBody>
      </p:sp>
      <p:graphicFrame>
        <p:nvGraphicFramePr>
          <p:cNvPr id="19" name="表 18"/>
          <p:cNvGraphicFramePr>
            <a:graphicFrameLocks noGrp="1"/>
          </p:cNvGraphicFramePr>
          <p:nvPr>
            <p:extLst>
              <p:ext uri="{D42A27DB-BD31-4B8C-83A1-F6EECF244321}">
                <p14:modId xmlns:p14="http://schemas.microsoft.com/office/powerpoint/2010/main" val="4094214770"/>
              </p:ext>
            </p:extLst>
          </p:nvPr>
        </p:nvGraphicFramePr>
        <p:xfrm>
          <a:off x="4022664" y="640862"/>
          <a:ext cx="6959600" cy="3832380"/>
        </p:xfrm>
        <a:graphic>
          <a:graphicData uri="http://schemas.openxmlformats.org/drawingml/2006/table">
            <a:tbl>
              <a:tblPr firstRow="1" bandRow="1">
                <a:tableStyleId>{5C22544A-7EE6-4342-B048-85BDC9FD1C3A}</a:tableStyleId>
              </a:tblPr>
              <a:tblGrid>
                <a:gridCol w="1398261">
                  <a:extLst>
                    <a:ext uri="{9D8B030D-6E8A-4147-A177-3AD203B41FA5}">
                      <a16:colId xmlns:a16="http://schemas.microsoft.com/office/drawing/2014/main" val="20000"/>
                    </a:ext>
                  </a:extLst>
                </a:gridCol>
                <a:gridCol w="1284118">
                  <a:extLst>
                    <a:ext uri="{9D8B030D-6E8A-4147-A177-3AD203B41FA5}">
                      <a16:colId xmlns:a16="http://schemas.microsoft.com/office/drawing/2014/main" val="20001"/>
                    </a:ext>
                  </a:extLst>
                </a:gridCol>
                <a:gridCol w="1280947">
                  <a:extLst>
                    <a:ext uri="{9D8B030D-6E8A-4147-A177-3AD203B41FA5}">
                      <a16:colId xmlns:a16="http://schemas.microsoft.com/office/drawing/2014/main" val="20002"/>
                    </a:ext>
                  </a:extLst>
                </a:gridCol>
                <a:gridCol w="2996274">
                  <a:extLst>
                    <a:ext uri="{9D8B030D-6E8A-4147-A177-3AD203B41FA5}">
                      <a16:colId xmlns:a16="http://schemas.microsoft.com/office/drawing/2014/main" val="20003"/>
                    </a:ext>
                  </a:extLst>
                </a:gridCol>
              </a:tblGrid>
              <a:tr h="171450">
                <a:tc>
                  <a:txBody>
                    <a:bodyPr/>
                    <a:lstStyle/>
                    <a:p>
                      <a:pPr algn="ctr" fontAlgn="ctr"/>
                      <a:r>
                        <a:rPr lang="ja-JP" altLang="en-US" sz="1050" u="none" strike="noStrike" dirty="0">
                          <a:effectLst/>
                          <a:latin typeface="+mn-ea"/>
                          <a:ea typeface="+mn-ea"/>
                        </a:rPr>
                        <a:t>ボタン</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050" u="none" strike="noStrike" dirty="0">
                          <a:effectLst/>
                          <a:latin typeface="+mn-ea"/>
                          <a:ea typeface="+mn-ea"/>
                        </a:rPr>
                        <a:t>操作</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050" u="none" strike="noStrike" dirty="0">
                          <a:effectLst/>
                          <a:latin typeface="+mn-ea"/>
                          <a:ea typeface="+mn-ea"/>
                        </a:rPr>
                        <a:t>条件</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050" u="none" strike="noStrike" dirty="0">
                          <a:effectLst/>
                          <a:latin typeface="+mn-ea"/>
                          <a:ea typeface="+mn-ea"/>
                        </a:rPr>
                        <a:t>動作</a:t>
                      </a:r>
                      <a:endParaRPr lang="ja-JP" altLang="en-US" sz="105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342900">
                <a:tc>
                  <a:txBody>
                    <a:bodyPr/>
                    <a:lstStyle/>
                    <a:p>
                      <a:pPr algn="l" fontAlgn="ctr"/>
                      <a:r>
                        <a:rPr lang="ja-JP" altLang="en-US" sz="105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050" u="none" strike="noStrike" dirty="0">
                          <a:effectLst/>
                          <a:latin typeface="+mn-ea"/>
                          <a:ea typeface="+mn-ea"/>
                        </a:rPr>
                        <a:t>上下左右に動かす</a:t>
                      </a:r>
                      <a:endParaRPr lang="en-US" altLang="ja-JP" sz="1050" u="none" strike="noStrike" dirty="0">
                        <a:effectLst/>
                        <a:latin typeface="+mn-ea"/>
                        <a:ea typeface="+mn-ea"/>
                      </a:endParaRPr>
                    </a:p>
                    <a:p>
                      <a:pPr algn="l" fontAlgn="ctr"/>
                      <a:r>
                        <a:rPr lang="ja-JP" altLang="en-US" sz="1050" b="0" i="0" u="none" strike="noStrike" dirty="0">
                          <a:solidFill>
                            <a:srgbClr val="000000"/>
                          </a:solidFill>
                          <a:effectLst/>
                          <a:latin typeface="+mn-ea"/>
                          <a:ea typeface="+mn-ea"/>
                        </a:rPr>
                        <a:t>ダイアルを回す</a:t>
                      </a:r>
                      <a:endParaRPr lang="en-US" altLang="ja-JP" sz="105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枠を移動</a:t>
                      </a:r>
                      <a:br>
                        <a:rPr lang="ja-JP" altLang="en-US" sz="1050" u="none" strike="noStrike" dirty="0">
                          <a:effectLst/>
                          <a:latin typeface="+mn-ea"/>
                          <a:ea typeface="+mn-ea"/>
                        </a:rPr>
                      </a:br>
                      <a:r>
                        <a:rPr lang="en-US" altLang="ja-JP" sz="1050" u="none" strike="noStrike" dirty="0">
                          <a:effectLst/>
                          <a:latin typeface="+mn-ea"/>
                          <a:ea typeface="+mn-ea"/>
                        </a:rPr>
                        <a:t>※</a:t>
                      </a:r>
                      <a:r>
                        <a:rPr lang="ja-JP" altLang="en-US" sz="1050" u="none" strike="noStrike" dirty="0">
                          <a:effectLst/>
                          <a:latin typeface="+mn-ea"/>
                          <a:ea typeface="+mn-ea"/>
                        </a:rPr>
                        <a:t>移動の順番はカーソル遷移図を参照</a:t>
                      </a:r>
                      <a:endParaRPr lang="ja-JP" altLang="en-US" sz="105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342900">
                <a:tc>
                  <a:txBody>
                    <a:bodyPr/>
                    <a:lstStyle/>
                    <a:p>
                      <a:pPr algn="l" fontAlgn="ctr"/>
                      <a:r>
                        <a:rPr lang="ja-JP" altLang="en-US" sz="1050" u="none" strike="noStrike" dirty="0">
                          <a:effectLst/>
                          <a:latin typeface="+mn-ea"/>
                          <a:ea typeface="+mn-ea"/>
                        </a:rPr>
                        <a:t>決定ボタン</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押して離す</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数値に枠が表示</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枠位置の数値を点滅</a:t>
                      </a:r>
                      <a:br>
                        <a:rPr lang="ja-JP" altLang="en-US" sz="1050" u="none" strike="noStrike" dirty="0">
                          <a:effectLst/>
                          <a:latin typeface="+mn-ea"/>
                          <a:ea typeface="+mn-ea"/>
                        </a:rPr>
                      </a:br>
                      <a:r>
                        <a:rPr lang="ja-JP" altLang="en-US" sz="1050" u="none" strike="noStrike" dirty="0">
                          <a:effectLst/>
                          <a:latin typeface="+mn-ea"/>
                          <a:ea typeface="+mn-ea"/>
                        </a:rPr>
                        <a:t>編集モードにする</a:t>
                      </a:r>
                      <a:endParaRPr lang="ja-JP" altLang="en-US" sz="105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342900">
                <a:tc>
                  <a:txBody>
                    <a:bodyPr/>
                    <a:lstStyle/>
                    <a:p>
                      <a:pPr algn="l" fontAlgn="ctr"/>
                      <a:r>
                        <a:rPr lang="ja-JP" altLang="en-US" sz="105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050" u="none" strike="noStrike" dirty="0">
                          <a:effectLst/>
                          <a:latin typeface="+mn-ea"/>
                          <a:ea typeface="+mn-ea"/>
                        </a:rPr>
                        <a:t>左または下に操作</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数値が点滅</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点滅中の数値を下げる</a:t>
                      </a:r>
                      <a:br>
                        <a:rPr lang="ja-JP" altLang="en-US" sz="1050" u="none" strike="noStrike" dirty="0">
                          <a:effectLst/>
                          <a:latin typeface="+mn-ea"/>
                          <a:ea typeface="+mn-ea"/>
                        </a:rPr>
                      </a:br>
                      <a:r>
                        <a:rPr lang="en-US" altLang="ja-JP" sz="1050" u="none" strike="noStrike" dirty="0">
                          <a:effectLst/>
                          <a:latin typeface="+mn-ea"/>
                          <a:ea typeface="+mn-ea"/>
                        </a:rPr>
                        <a:t>1</a:t>
                      </a:r>
                      <a:r>
                        <a:rPr lang="ja-JP" altLang="en-US" sz="1050" u="none" strike="noStrike" dirty="0">
                          <a:effectLst/>
                          <a:latin typeface="+mn-ea"/>
                          <a:ea typeface="+mn-ea"/>
                        </a:rPr>
                        <a:t>秒以上長押しすると高速で下げる</a:t>
                      </a:r>
                      <a:endParaRPr lang="ja-JP" altLang="en-US" sz="105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71450">
                <a:tc>
                  <a:txBody>
                    <a:bodyPr/>
                    <a:lstStyle/>
                    <a:p>
                      <a:pPr algn="l" fontAlgn="ctr"/>
                      <a:r>
                        <a:rPr lang="ja-JP" altLang="en-US" sz="1050" b="0" i="0" u="none" strike="noStrike">
                          <a:solidFill>
                            <a:srgbClr val="000000"/>
                          </a:solidFill>
                          <a:effectLst/>
                          <a:latin typeface="+mn-ea"/>
                          <a:ea typeface="+mn-ea"/>
                        </a:rPr>
                        <a:t>ジョグダイアル</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左回転</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数値が点滅</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点滅中の数値を下げる</a:t>
                      </a:r>
                      <a:endParaRPr lang="ja-JP" altLang="en-US" sz="105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342900">
                <a:tc>
                  <a:txBody>
                    <a:bodyPr/>
                    <a:lstStyle/>
                    <a:p>
                      <a:pPr algn="l" fontAlgn="ctr"/>
                      <a:r>
                        <a:rPr lang="ja-JP" altLang="en-US" sz="1050" b="0" i="0" u="none" strike="noStrike">
                          <a:solidFill>
                            <a:srgbClr val="000000"/>
                          </a:solidFill>
                          <a:effectLst/>
                          <a:latin typeface="+mn-ea"/>
                          <a:ea typeface="+mn-ea"/>
                        </a:rPr>
                        <a:t>ジョグダイアル</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右または上に操作</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数値が点滅</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点滅中の数値を上げる</a:t>
                      </a:r>
                      <a:br>
                        <a:rPr lang="ja-JP" altLang="en-US" sz="1050" u="none" strike="noStrike">
                          <a:effectLst/>
                          <a:latin typeface="+mn-ea"/>
                          <a:ea typeface="+mn-ea"/>
                        </a:rPr>
                      </a:br>
                      <a:r>
                        <a:rPr lang="en-US" altLang="ja-JP" sz="1050" u="none" strike="noStrike">
                          <a:effectLst/>
                          <a:latin typeface="+mn-ea"/>
                          <a:ea typeface="+mn-ea"/>
                        </a:rPr>
                        <a:t>1</a:t>
                      </a:r>
                      <a:r>
                        <a:rPr lang="ja-JP" altLang="en-US" sz="1050" u="none" strike="noStrike">
                          <a:effectLst/>
                          <a:latin typeface="+mn-ea"/>
                          <a:ea typeface="+mn-ea"/>
                        </a:rPr>
                        <a:t>秒以上長押しすると高速で上げる</a:t>
                      </a:r>
                      <a:endParaRPr lang="ja-JP" altLang="en-US" sz="105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71450">
                <a:tc>
                  <a:txBody>
                    <a:bodyPr/>
                    <a:lstStyle/>
                    <a:p>
                      <a:pPr algn="l" fontAlgn="ctr"/>
                      <a:r>
                        <a:rPr lang="ja-JP" altLang="en-US" sz="105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050" u="none" strike="noStrike" dirty="0">
                          <a:effectLst/>
                          <a:latin typeface="+mn-ea"/>
                          <a:ea typeface="+mn-ea"/>
                        </a:rPr>
                        <a:t>右回転</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数値が点滅</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点滅中の数値を上げる</a:t>
                      </a:r>
                      <a:endParaRPr lang="ja-JP" altLang="en-US" sz="105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171450">
                <a:tc>
                  <a:txBody>
                    <a:bodyPr/>
                    <a:lstStyle/>
                    <a:p>
                      <a:pPr algn="l" fontAlgn="ctr"/>
                      <a:r>
                        <a:rPr lang="en-US" altLang="ja-JP" sz="1050" b="0" i="0" u="none" strike="noStrike" dirty="0">
                          <a:solidFill>
                            <a:srgbClr val="000000"/>
                          </a:solidFill>
                          <a:effectLst/>
                          <a:latin typeface="+mn-ea"/>
                          <a:ea typeface="+mn-ea"/>
                        </a:rPr>
                        <a:t>SW4</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b="0" i="0" u="none" strike="noStrike" dirty="0">
                          <a:solidFill>
                            <a:srgbClr val="000000"/>
                          </a:solidFill>
                          <a:effectLst/>
                          <a:latin typeface="+mn-ea"/>
                          <a:ea typeface="+mn-ea"/>
                        </a:rPr>
                        <a:t>押して離す</a:t>
                      </a:r>
                    </a:p>
                  </a:txBody>
                  <a:tcPr marL="36000" marR="36000" marT="36000" marB="36000" anchor="ctr"/>
                </a:tc>
                <a:tc>
                  <a:txBody>
                    <a:bodyPr/>
                    <a:lstStyle/>
                    <a:p>
                      <a:pPr algn="l" fontAlgn="ctr"/>
                      <a:r>
                        <a:rPr lang="ja-JP" altLang="en-US" sz="1050" b="0" i="0" u="none" strike="noStrike" dirty="0">
                          <a:solidFill>
                            <a:srgbClr val="000000"/>
                          </a:solidFill>
                          <a:effectLst/>
                          <a:latin typeface="+mn-ea"/>
                          <a:ea typeface="+mn-ea"/>
                        </a:rPr>
                        <a:t>数値が点滅</a:t>
                      </a: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rgbClr val="000000"/>
                          </a:solidFill>
                          <a:effectLst/>
                          <a:latin typeface="+mn-ea"/>
                          <a:ea typeface="+mn-ea"/>
                        </a:rPr>
                        <a:t>編集をキャンセル</a:t>
                      </a:r>
                      <a:br>
                        <a:rPr lang="en-US" altLang="ja-JP" sz="1050" b="0" i="0" u="none" strike="noStrike" dirty="0">
                          <a:solidFill>
                            <a:srgbClr val="000000"/>
                          </a:solidFill>
                          <a:effectLst/>
                          <a:latin typeface="+mn-ea"/>
                          <a:ea typeface="+mn-ea"/>
                        </a:rPr>
                      </a:br>
                      <a:r>
                        <a:rPr lang="ja-JP" altLang="en-US" sz="1050" b="0" i="0" u="none" strike="noStrike" dirty="0">
                          <a:solidFill>
                            <a:srgbClr val="000000"/>
                          </a:solidFill>
                          <a:effectLst/>
                          <a:latin typeface="+mn-ea"/>
                          <a:ea typeface="+mn-ea"/>
                        </a:rPr>
                        <a:t>点滅していた数値を点灯</a:t>
                      </a:r>
                    </a:p>
                  </a:txBody>
                  <a:tcPr marL="36000" marR="36000" marT="36000" marB="36000" anchor="ctr"/>
                </a:tc>
                <a:extLst>
                  <a:ext uri="{0D108BD9-81ED-4DB2-BD59-A6C34878D82A}">
                    <a16:rowId xmlns:a16="http://schemas.microsoft.com/office/drawing/2014/main" val="10007"/>
                  </a:ext>
                </a:extLst>
              </a:tr>
              <a:tr h="34290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mn-ea"/>
                          <a:ea typeface="+mn-ea"/>
                        </a:rPr>
                        <a:t>決定ボタン</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押して離す</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数値が点滅</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mn-ea"/>
                          <a:ea typeface="+mn-ea"/>
                        </a:rPr>
                        <a:t>編集内容を確定</a:t>
                      </a:r>
                      <a:br>
                        <a:rPr lang="ja-JP" altLang="en-US" sz="1050" u="none" strike="noStrike" dirty="0">
                          <a:effectLst/>
                          <a:latin typeface="+mn-ea"/>
                          <a:ea typeface="+mn-ea"/>
                        </a:rPr>
                      </a:br>
                      <a:r>
                        <a:rPr lang="ja-JP" altLang="en-US" sz="1050" b="0" i="0" u="none" strike="noStrike" dirty="0">
                          <a:solidFill>
                            <a:srgbClr val="000000"/>
                          </a:solidFill>
                          <a:effectLst/>
                          <a:latin typeface="+mn-ea"/>
                          <a:ea typeface="+mn-ea"/>
                        </a:rPr>
                        <a:t>点滅していた数値を点灯</a:t>
                      </a:r>
                    </a:p>
                  </a:txBody>
                  <a:tcPr marL="36000" marR="36000" marT="36000" marB="36000" anchor="ctr"/>
                </a:tc>
                <a:extLst>
                  <a:ext uri="{0D108BD9-81ED-4DB2-BD59-A6C34878D82A}">
                    <a16:rowId xmlns:a16="http://schemas.microsoft.com/office/drawing/2014/main" val="10008"/>
                  </a:ext>
                </a:extLst>
              </a:tr>
              <a:tr h="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effectLst/>
                          <a:latin typeface="+mn-ea"/>
                          <a:ea typeface="+mn-ea"/>
                        </a:rPr>
                        <a:t>決定ボタン</a:t>
                      </a:r>
                    </a:p>
                  </a:txBody>
                  <a:tcPr marL="36000" marR="36000" marT="36000" marB="36000" anchor="ctr"/>
                </a:tc>
                <a:tc>
                  <a:txBody>
                    <a:bodyPr/>
                    <a:lstStyle/>
                    <a:p>
                      <a:pPr algn="l" fontAlgn="ctr"/>
                      <a:r>
                        <a:rPr lang="ja-JP" altLang="en-US" sz="1050" b="0" i="0" u="none" strike="noStrike" dirty="0">
                          <a:solidFill>
                            <a:schemeClr val="tx1"/>
                          </a:solidFill>
                          <a:effectLst/>
                          <a:latin typeface="+mn-ea"/>
                          <a:ea typeface="+mn-ea"/>
                        </a:rPr>
                        <a:t>押して離す</a:t>
                      </a:r>
                    </a:p>
                  </a:txBody>
                  <a:tcPr marL="36000" marR="36000" marT="36000" marB="36000" anchor="ctr"/>
                </a:tc>
                <a:tc>
                  <a:txBody>
                    <a:bodyPr/>
                    <a:lstStyle/>
                    <a:p>
                      <a:pPr algn="l" fontAlgn="ctr"/>
                      <a:r>
                        <a:rPr lang="en-US" altLang="ja-JP" sz="1050" b="0" i="0" u="none" strike="noStrike" dirty="0">
                          <a:solidFill>
                            <a:schemeClr val="tx1"/>
                          </a:solidFill>
                          <a:effectLst/>
                          <a:latin typeface="+mn-ea"/>
                          <a:ea typeface="+mn-ea"/>
                        </a:rPr>
                        <a:t>M20-1</a:t>
                      </a:r>
                      <a:r>
                        <a:rPr lang="ja-JP" altLang="en-US" sz="1050" b="0" i="0" u="none" strike="noStrike" dirty="0">
                          <a:solidFill>
                            <a:schemeClr val="tx1"/>
                          </a:solidFill>
                          <a:effectLst/>
                          <a:latin typeface="+mn-ea"/>
                          <a:ea typeface="+mn-ea"/>
                        </a:rPr>
                        <a:t>に枠が点灯</a:t>
                      </a:r>
                    </a:p>
                  </a:txBody>
                  <a:tcPr marL="36000" marR="36000" marT="36000" marB="36000" anchor="ctr"/>
                </a:tc>
                <a:tc>
                  <a:txBody>
                    <a:bodyPr/>
                    <a:lstStyle/>
                    <a:p>
                      <a:pPr algn="l" fontAlgn="ctr"/>
                      <a:r>
                        <a:rPr lang="ja-JP" altLang="en-US" sz="1050" b="0" i="0" u="none" strike="noStrike" dirty="0">
                          <a:solidFill>
                            <a:schemeClr val="tx1"/>
                          </a:solidFill>
                          <a:effectLst/>
                          <a:latin typeface="+mn-ea"/>
                          <a:ea typeface="+mn-ea"/>
                        </a:rPr>
                        <a:t>自動逆回転ファンの</a:t>
                      </a:r>
                      <a:r>
                        <a:rPr lang="en-US" altLang="ja-JP" sz="1050" b="0" i="0" u="none" strike="noStrike" dirty="0">
                          <a:solidFill>
                            <a:schemeClr val="tx1"/>
                          </a:solidFill>
                          <a:effectLst/>
                          <a:latin typeface="+mn-ea"/>
                          <a:ea typeface="+mn-ea"/>
                        </a:rPr>
                        <a:t>ON/OFF</a:t>
                      </a:r>
                      <a:r>
                        <a:rPr lang="ja-JP" altLang="en-US" sz="1050" b="0" i="0" u="none" strike="noStrike" dirty="0">
                          <a:solidFill>
                            <a:schemeClr val="tx1"/>
                          </a:solidFill>
                          <a:effectLst/>
                          <a:latin typeface="+mn-ea"/>
                          <a:ea typeface="+mn-ea"/>
                        </a:rPr>
                        <a:t>を切り替える</a:t>
                      </a:r>
                      <a:endParaRPr lang="en-US" altLang="ja-JP" sz="1050" b="0" i="0" u="none" strike="noStrike" dirty="0">
                        <a:solidFill>
                          <a:schemeClr val="tx1"/>
                        </a:solidFill>
                        <a:effectLst/>
                        <a:latin typeface="+mn-ea"/>
                        <a:ea typeface="+mn-ea"/>
                      </a:endParaRPr>
                    </a:p>
                    <a:p>
                      <a:pPr algn="l" fontAlgn="ctr"/>
                      <a:r>
                        <a:rPr lang="ja-JP" altLang="en-US" sz="1050" b="0" i="0" u="none" strike="noStrike" dirty="0">
                          <a:solidFill>
                            <a:schemeClr val="tx1"/>
                          </a:solidFill>
                          <a:effectLst/>
                          <a:latin typeface="+mn-ea"/>
                          <a:ea typeface="+mn-ea"/>
                        </a:rPr>
                        <a:t>送信する</a:t>
                      </a:r>
                      <a:r>
                        <a:rPr lang="en-US" altLang="ja-JP" sz="1050" b="0" i="0" u="none" strike="noStrike" dirty="0">
                          <a:solidFill>
                            <a:schemeClr val="tx1"/>
                          </a:solidFill>
                          <a:effectLst/>
                          <a:latin typeface="+mn-ea"/>
                          <a:ea typeface="+mn-ea"/>
                        </a:rPr>
                        <a:t>CAN</a:t>
                      </a:r>
                      <a:r>
                        <a:rPr lang="ja-JP" altLang="en-US" sz="1050" b="0" i="0" u="none" strike="noStrike" dirty="0">
                          <a:solidFill>
                            <a:schemeClr val="tx1"/>
                          </a:solidFill>
                          <a:effectLst/>
                          <a:latin typeface="+mn-ea"/>
                          <a:ea typeface="+mn-ea"/>
                        </a:rPr>
                        <a:t>仕様は機能</a:t>
                      </a:r>
                      <a:r>
                        <a:rPr lang="en-US" altLang="ja-JP" sz="1050" b="0" i="0" u="none" strike="noStrike" dirty="0">
                          <a:solidFill>
                            <a:schemeClr val="tx1"/>
                          </a:solidFill>
                          <a:effectLst/>
                          <a:latin typeface="+mn-ea"/>
                          <a:ea typeface="+mn-ea"/>
                        </a:rPr>
                        <a:t>ON/OFF</a:t>
                      </a:r>
                      <a:r>
                        <a:rPr lang="ja-JP" altLang="en-US" sz="1050" b="0" i="0" u="none" strike="noStrike" dirty="0">
                          <a:solidFill>
                            <a:schemeClr val="tx1"/>
                          </a:solidFill>
                          <a:effectLst/>
                          <a:latin typeface="+mn-ea"/>
                          <a:ea typeface="+mn-ea"/>
                        </a:rPr>
                        <a:t>画面③を参照</a:t>
                      </a:r>
                      <a:endParaRPr lang="en-US" altLang="ja-JP" sz="1050" b="0" i="0" u="none" strike="noStrike" baseline="0"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r h="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effectLst/>
                          <a:latin typeface="+mn-ea"/>
                          <a:ea typeface="+mn-ea"/>
                        </a:rPr>
                        <a:t>決定ボタン</a:t>
                      </a:r>
                    </a:p>
                  </a:txBody>
                  <a:tcPr marL="36000" marR="36000" marT="36000" marB="36000" anchor="ctr"/>
                </a:tc>
                <a:tc>
                  <a:txBody>
                    <a:bodyPr/>
                    <a:lstStyle/>
                    <a:p>
                      <a:pPr algn="l" fontAlgn="ctr"/>
                      <a:r>
                        <a:rPr lang="ja-JP" altLang="en-US" sz="1050" b="0" i="0" u="none" strike="noStrike" dirty="0">
                          <a:solidFill>
                            <a:schemeClr val="tx1"/>
                          </a:solidFill>
                          <a:effectLst/>
                          <a:latin typeface="+mn-ea"/>
                          <a:ea typeface="+mn-ea"/>
                        </a:rPr>
                        <a:t>押して離す</a:t>
                      </a:r>
                    </a:p>
                  </a:txBody>
                  <a:tcPr marL="36000" marR="36000" marT="36000" marB="36000" anchor="ctr"/>
                </a:tc>
                <a:tc>
                  <a:txBody>
                    <a:bodyPr/>
                    <a:lstStyle/>
                    <a:p>
                      <a:pPr algn="l" fontAlgn="ctr"/>
                      <a:r>
                        <a:rPr lang="en-US" altLang="ja-JP" sz="1050" b="0" i="0" u="none" strike="noStrike" dirty="0">
                          <a:solidFill>
                            <a:schemeClr val="tx1"/>
                          </a:solidFill>
                          <a:effectLst/>
                          <a:latin typeface="+mn-ea"/>
                          <a:ea typeface="+mn-ea"/>
                        </a:rPr>
                        <a:t>M20-6</a:t>
                      </a:r>
                      <a:r>
                        <a:rPr lang="ja-JP" altLang="en-US" sz="1050" b="0" i="0" u="none" strike="noStrike" dirty="0">
                          <a:solidFill>
                            <a:schemeClr val="tx1"/>
                          </a:solidFill>
                          <a:effectLst/>
                          <a:latin typeface="+mn-ea"/>
                          <a:ea typeface="+mn-ea"/>
                        </a:rPr>
                        <a:t>に枠が点灯</a:t>
                      </a:r>
                    </a:p>
                  </a:txBody>
                  <a:tcPr marL="36000" marR="36000" marT="36000" marB="36000" anchor="ctr"/>
                </a:tc>
                <a:tc>
                  <a:txBody>
                    <a:bodyPr/>
                    <a:lstStyle/>
                    <a:p>
                      <a:pPr algn="l" fontAlgn="ctr"/>
                      <a:r>
                        <a:rPr lang="ja-JP" altLang="en-US" sz="1050" b="0" i="0" u="none" strike="noStrike" dirty="0">
                          <a:solidFill>
                            <a:schemeClr val="tx1"/>
                          </a:solidFill>
                          <a:effectLst/>
                          <a:latin typeface="+mn-ea"/>
                          <a:ea typeface="+mn-ea"/>
                        </a:rPr>
                        <a:t>ブザーの</a:t>
                      </a:r>
                      <a:r>
                        <a:rPr lang="en-US" altLang="ja-JP" sz="1050" b="0" i="0" u="none" strike="noStrike" dirty="0">
                          <a:solidFill>
                            <a:schemeClr val="tx1"/>
                          </a:solidFill>
                          <a:effectLst/>
                          <a:latin typeface="+mn-ea"/>
                          <a:ea typeface="+mn-ea"/>
                        </a:rPr>
                        <a:t>ON/OFF</a:t>
                      </a:r>
                      <a:r>
                        <a:rPr lang="ja-JP" altLang="en-US" sz="1050" b="0" i="0" u="none" strike="noStrike" dirty="0">
                          <a:solidFill>
                            <a:schemeClr val="tx1"/>
                          </a:solidFill>
                          <a:effectLst/>
                          <a:latin typeface="+mn-ea"/>
                          <a:ea typeface="+mn-ea"/>
                        </a:rPr>
                        <a:t>を切り替える</a:t>
                      </a:r>
                      <a:endParaRPr lang="en-US" altLang="ja-JP" sz="1050" b="0" i="0" u="none" strike="noStrike" dirty="0">
                        <a:solidFill>
                          <a:schemeClr val="tx1"/>
                        </a:solidFill>
                        <a:effectLst/>
                        <a:latin typeface="+mn-ea"/>
                        <a:ea typeface="+mn-ea"/>
                      </a:endParaRPr>
                    </a:p>
                    <a:p>
                      <a:pPr algn="l" fontAlgn="ctr"/>
                      <a:r>
                        <a:rPr lang="en-US" altLang="ja-JP" sz="1050" b="0" i="0" u="none" strike="noStrike" dirty="0">
                          <a:solidFill>
                            <a:schemeClr val="tx1"/>
                          </a:solidFill>
                          <a:effectLst/>
                          <a:latin typeface="+mn-ea"/>
                          <a:ea typeface="+mn-ea"/>
                        </a:rPr>
                        <a:t>CAN[RF] 0Byte</a:t>
                      </a:r>
                      <a:r>
                        <a:rPr lang="en-US" altLang="ja-JP" sz="1050" b="0" i="0" u="none" strike="noStrike" baseline="0" dirty="0">
                          <a:solidFill>
                            <a:schemeClr val="tx1"/>
                          </a:solidFill>
                          <a:effectLst/>
                          <a:latin typeface="+mn-ea"/>
                          <a:ea typeface="+mn-ea"/>
                        </a:rPr>
                        <a:t> 2bit </a:t>
                      </a:r>
                      <a:r>
                        <a:rPr lang="ja-JP" altLang="en-US" sz="1050" b="0" i="0" u="none" strike="noStrike" baseline="0" dirty="0">
                          <a:solidFill>
                            <a:schemeClr val="tx1"/>
                          </a:solidFill>
                          <a:effectLst/>
                          <a:latin typeface="+mn-ea"/>
                          <a:ea typeface="+mn-ea"/>
                        </a:rPr>
                        <a:t>に</a:t>
                      </a:r>
                      <a:r>
                        <a:rPr lang="en-US" altLang="ja-JP" sz="1050" b="0" i="0" u="none" strike="noStrike" baseline="0" dirty="0">
                          <a:solidFill>
                            <a:schemeClr val="tx1"/>
                          </a:solidFill>
                          <a:effectLst/>
                          <a:latin typeface="+mn-ea"/>
                          <a:ea typeface="+mn-ea"/>
                        </a:rPr>
                        <a:t>1</a:t>
                      </a:r>
                      <a:r>
                        <a:rPr lang="ja-JP" altLang="en-US" sz="1050" b="0" i="0" u="none" strike="noStrike" baseline="0" dirty="0">
                          <a:solidFill>
                            <a:schemeClr val="tx1"/>
                          </a:solidFill>
                          <a:effectLst/>
                          <a:latin typeface="+mn-ea"/>
                          <a:ea typeface="+mn-ea"/>
                        </a:rPr>
                        <a:t>を即座に送信</a:t>
                      </a:r>
                      <a:endParaRPr lang="en-US" altLang="ja-JP" sz="1050" b="0" i="0" u="none" strike="noStrike" baseline="0"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10"/>
                  </a:ext>
                </a:extLst>
              </a:tr>
            </a:tbl>
          </a:graphicData>
        </a:graphic>
      </p:graphicFrame>
      <p:sp>
        <p:nvSpPr>
          <p:cNvPr id="20" name="テキスト ボックス 19"/>
          <p:cNvSpPr txBox="1"/>
          <p:nvPr/>
        </p:nvSpPr>
        <p:spPr>
          <a:xfrm>
            <a:off x="3893582" y="319735"/>
            <a:ext cx="7217764" cy="276999"/>
          </a:xfrm>
          <a:prstGeom prst="rect">
            <a:avLst/>
          </a:prstGeom>
          <a:noFill/>
        </p:spPr>
        <p:txBody>
          <a:bodyPr wrap="square" rtlCol="0">
            <a:spAutoFit/>
          </a:bodyPr>
          <a:lstStyle/>
          <a:p>
            <a:r>
              <a:rPr lang="en-US" altLang="ja-JP" sz="1200" dirty="0">
                <a:solidFill>
                  <a:srgbClr val="FF0000"/>
                </a:solidFill>
                <a:latin typeface="+mn-ea"/>
                <a:cs typeface="メイリオ" panose="020B0604030504040204" pitchFamily="50" charset="-128"/>
              </a:rPr>
              <a:t>※</a:t>
            </a:r>
            <a:r>
              <a:rPr lang="ja-JP" altLang="en-US" sz="1200" dirty="0">
                <a:solidFill>
                  <a:srgbClr val="FF0000"/>
                </a:solidFill>
                <a:latin typeface="+mn-ea"/>
                <a:cs typeface="メイリオ" panose="020B0604030504040204" pitchFamily="50" charset="-128"/>
              </a:rPr>
              <a:t>ジョグダイアル操作</a:t>
            </a:r>
            <a:endParaRPr lang="en-US" altLang="ja-JP" sz="1200" dirty="0">
              <a:solidFill>
                <a:srgbClr val="FF0000"/>
              </a:solidFill>
              <a:latin typeface="+mn-ea"/>
              <a:cs typeface="メイリオ" panose="020B0604030504040204" pitchFamily="50" charset="-128"/>
            </a:endParaRPr>
          </a:p>
        </p:txBody>
      </p:sp>
      <p:sp>
        <p:nvSpPr>
          <p:cNvPr id="25" name="角丸四角形 24"/>
          <p:cNvSpPr/>
          <p:nvPr/>
        </p:nvSpPr>
        <p:spPr>
          <a:xfrm>
            <a:off x="290139" y="5938477"/>
            <a:ext cx="982429"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27" name="角丸四角形 26"/>
          <p:cNvSpPr/>
          <p:nvPr/>
        </p:nvSpPr>
        <p:spPr>
          <a:xfrm>
            <a:off x="1312221" y="5938477"/>
            <a:ext cx="1050951"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28" name="角丸四角形 27"/>
          <p:cNvSpPr/>
          <p:nvPr/>
        </p:nvSpPr>
        <p:spPr>
          <a:xfrm>
            <a:off x="2402825" y="5938477"/>
            <a:ext cx="996274"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
        <p:nvSpPr>
          <p:cNvPr id="32" name="角丸四角形 31"/>
          <p:cNvSpPr/>
          <p:nvPr/>
        </p:nvSpPr>
        <p:spPr>
          <a:xfrm>
            <a:off x="1783046" y="2607356"/>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M20-2</a:t>
            </a:r>
          </a:p>
        </p:txBody>
      </p:sp>
      <p:sp>
        <p:nvSpPr>
          <p:cNvPr id="33" name="角丸四角形 32"/>
          <p:cNvSpPr/>
          <p:nvPr/>
        </p:nvSpPr>
        <p:spPr>
          <a:xfrm>
            <a:off x="2230221" y="2607356"/>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M20-3</a:t>
            </a:r>
          </a:p>
        </p:txBody>
      </p:sp>
      <p:sp>
        <p:nvSpPr>
          <p:cNvPr id="34" name="角丸四角形 33"/>
          <p:cNvSpPr/>
          <p:nvPr/>
        </p:nvSpPr>
        <p:spPr>
          <a:xfrm>
            <a:off x="1783046" y="352714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M20-4</a:t>
            </a:r>
          </a:p>
        </p:txBody>
      </p:sp>
      <p:sp>
        <p:nvSpPr>
          <p:cNvPr id="35" name="角丸四角形 34"/>
          <p:cNvSpPr/>
          <p:nvPr/>
        </p:nvSpPr>
        <p:spPr>
          <a:xfrm>
            <a:off x="2230221" y="352714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M20-5</a:t>
            </a:r>
          </a:p>
        </p:txBody>
      </p:sp>
      <p:sp>
        <p:nvSpPr>
          <p:cNvPr id="36" name="角丸四角形 35"/>
          <p:cNvSpPr/>
          <p:nvPr/>
        </p:nvSpPr>
        <p:spPr>
          <a:xfrm>
            <a:off x="1826880" y="4233408"/>
            <a:ext cx="1308255" cy="38922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M20-6</a:t>
            </a:r>
          </a:p>
        </p:txBody>
      </p:sp>
      <p:sp>
        <p:nvSpPr>
          <p:cNvPr id="37" name="角丸四角形 36"/>
          <p:cNvSpPr/>
          <p:nvPr/>
        </p:nvSpPr>
        <p:spPr>
          <a:xfrm>
            <a:off x="552546" y="5040992"/>
            <a:ext cx="2532834" cy="42436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M20-7</a:t>
            </a:r>
          </a:p>
        </p:txBody>
      </p:sp>
      <p:sp>
        <p:nvSpPr>
          <p:cNvPr id="38" name="角丸四角形 37"/>
          <p:cNvSpPr/>
          <p:nvPr/>
        </p:nvSpPr>
        <p:spPr>
          <a:xfrm>
            <a:off x="1827972" y="1585318"/>
            <a:ext cx="1308255" cy="38922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M20-1</a:t>
            </a:r>
          </a:p>
        </p:txBody>
      </p:sp>
    </p:spTree>
    <p:extLst>
      <p:ext uri="{BB962C8B-B14F-4D97-AF65-F5344CB8AC3E}">
        <p14:creationId xmlns:p14="http://schemas.microsoft.com/office/powerpoint/2010/main" val="16301896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図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62370" y="1879892"/>
            <a:ext cx="5601600" cy="3150900"/>
          </a:xfrm>
          <a:prstGeom prst="rect">
            <a:avLst/>
          </a:prstGeom>
        </p:spPr>
      </p:pic>
      <p:sp>
        <p:nvSpPr>
          <p:cNvPr id="4" name="タイトル 1"/>
          <p:cNvSpPr>
            <a:spLocks noGrp="1"/>
          </p:cNvSpPr>
          <p:nvPr>
            <p:ph type="title"/>
          </p:nvPr>
        </p:nvSpPr>
        <p:spPr>
          <a:xfrm>
            <a:off x="228601" y="295929"/>
            <a:ext cx="3557358"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ファン設定画面④</a:t>
            </a:r>
          </a:p>
        </p:txBody>
      </p:sp>
      <p:sp>
        <p:nvSpPr>
          <p:cNvPr id="25" name="角丸四角形 24"/>
          <p:cNvSpPr/>
          <p:nvPr/>
        </p:nvSpPr>
        <p:spPr>
          <a:xfrm>
            <a:off x="290139" y="5938477"/>
            <a:ext cx="982429"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27" name="角丸四角形 26"/>
          <p:cNvSpPr/>
          <p:nvPr/>
        </p:nvSpPr>
        <p:spPr>
          <a:xfrm>
            <a:off x="1312221" y="5938477"/>
            <a:ext cx="1050951"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28" name="角丸四角形 27"/>
          <p:cNvSpPr/>
          <p:nvPr/>
        </p:nvSpPr>
        <p:spPr>
          <a:xfrm>
            <a:off x="2402825" y="5938477"/>
            <a:ext cx="996274"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
        <p:nvSpPr>
          <p:cNvPr id="32" name="角丸四角形 31"/>
          <p:cNvSpPr/>
          <p:nvPr/>
        </p:nvSpPr>
        <p:spPr>
          <a:xfrm>
            <a:off x="1783046" y="2607356"/>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M20-2</a:t>
            </a:r>
          </a:p>
        </p:txBody>
      </p:sp>
      <p:sp>
        <p:nvSpPr>
          <p:cNvPr id="33" name="角丸四角形 32"/>
          <p:cNvSpPr/>
          <p:nvPr/>
        </p:nvSpPr>
        <p:spPr>
          <a:xfrm>
            <a:off x="2230221" y="2607356"/>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M20-3</a:t>
            </a:r>
          </a:p>
        </p:txBody>
      </p:sp>
      <p:sp>
        <p:nvSpPr>
          <p:cNvPr id="34" name="角丸四角形 33"/>
          <p:cNvSpPr/>
          <p:nvPr/>
        </p:nvSpPr>
        <p:spPr>
          <a:xfrm>
            <a:off x="1783046" y="352714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M20-4</a:t>
            </a:r>
          </a:p>
        </p:txBody>
      </p:sp>
      <p:sp>
        <p:nvSpPr>
          <p:cNvPr id="35" name="角丸四角形 34"/>
          <p:cNvSpPr/>
          <p:nvPr/>
        </p:nvSpPr>
        <p:spPr>
          <a:xfrm>
            <a:off x="2230221" y="352714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M20-5</a:t>
            </a:r>
          </a:p>
        </p:txBody>
      </p:sp>
      <p:sp>
        <p:nvSpPr>
          <p:cNvPr id="36" name="角丸四角形 35"/>
          <p:cNvSpPr/>
          <p:nvPr/>
        </p:nvSpPr>
        <p:spPr>
          <a:xfrm>
            <a:off x="1826880" y="4233408"/>
            <a:ext cx="1308255" cy="38922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M20-6</a:t>
            </a:r>
          </a:p>
        </p:txBody>
      </p:sp>
      <p:sp>
        <p:nvSpPr>
          <p:cNvPr id="37" name="角丸四角形 36"/>
          <p:cNvSpPr/>
          <p:nvPr/>
        </p:nvSpPr>
        <p:spPr>
          <a:xfrm>
            <a:off x="552546" y="5040992"/>
            <a:ext cx="2532834" cy="42436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M20-7</a:t>
            </a:r>
          </a:p>
        </p:txBody>
      </p:sp>
      <p:sp>
        <p:nvSpPr>
          <p:cNvPr id="38" name="角丸四角形 37"/>
          <p:cNvSpPr/>
          <p:nvPr/>
        </p:nvSpPr>
        <p:spPr>
          <a:xfrm>
            <a:off x="1827972" y="1585318"/>
            <a:ext cx="1308255" cy="38922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M20-1</a:t>
            </a:r>
          </a:p>
        </p:txBody>
      </p:sp>
      <p:sp>
        <p:nvSpPr>
          <p:cNvPr id="7" name="テキスト ボックス 6"/>
          <p:cNvSpPr txBox="1"/>
          <p:nvPr/>
        </p:nvSpPr>
        <p:spPr>
          <a:xfrm>
            <a:off x="3935505" y="1768665"/>
            <a:ext cx="6230471" cy="1231106"/>
          </a:xfrm>
          <a:prstGeom prst="rect">
            <a:avLst/>
          </a:prstGeom>
          <a:noFill/>
        </p:spPr>
        <p:txBody>
          <a:bodyPr wrap="square" rtlCol="0">
            <a:spAutoFit/>
          </a:bodyPr>
          <a:lstStyle/>
          <a:p>
            <a:pPr algn="just"/>
            <a:r>
              <a:rPr lang="en-US" altLang="ja-JP" sz="1200" dirty="0">
                <a:latin typeface="+mn-ea"/>
              </a:rPr>
              <a:t>M20-6</a:t>
            </a:r>
            <a:r>
              <a:rPr lang="ja-JP" altLang="en-US" sz="1200" dirty="0">
                <a:latin typeface="+mn-ea"/>
              </a:rPr>
              <a:t>はブザーの設定状況に応じて表示を変える</a:t>
            </a:r>
            <a:endParaRPr lang="en-US" altLang="ja-JP" sz="1200" dirty="0">
              <a:latin typeface="+mn-ea"/>
            </a:endParaRPr>
          </a:p>
          <a:p>
            <a:pPr algn="just"/>
            <a:endParaRPr lang="en-US" altLang="ja-JP" sz="600" dirty="0">
              <a:latin typeface="+mn-ea"/>
            </a:endParaRPr>
          </a:p>
          <a:p>
            <a:pPr algn="just"/>
            <a:r>
              <a:rPr lang="ja-JP" altLang="en-US" sz="1200" dirty="0">
                <a:latin typeface="+mn-ea"/>
              </a:rPr>
              <a:t>　　　　　　　　　　ブザー設定</a:t>
            </a:r>
            <a:r>
              <a:rPr lang="en-US" altLang="ja-JP" sz="1200" dirty="0">
                <a:latin typeface="+mn-ea"/>
              </a:rPr>
              <a:t>ON</a:t>
            </a:r>
            <a:r>
              <a:rPr lang="ja-JP" altLang="en-US" sz="1200" dirty="0">
                <a:latin typeface="+mn-ea"/>
              </a:rPr>
              <a:t>：</a:t>
            </a:r>
            <a:r>
              <a:rPr lang="en-US" altLang="ja-JP" sz="1200" dirty="0">
                <a:latin typeface="+mn-ea"/>
              </a:rPr>
              <a:t>CAN[AC_RF] 0Byte 4bit </a:t>
            </a:r>
            <a:r>
              <a:rPr lang="ja-JP" altLang="en-US" sz="1200" dirty="0">
                <a:latin typeface="+mn-ea"/>
              </a:rPr>
              <a:t>が </a:t>
            </a:r>
            <a:r>
              <a:rPr lang="en-US" altLang="ja-JP" sz="1200" dirty="0">
                <a:latin typeface="+mn-ea"/>
              </a:rPr>
              <a:t>1</a:t>
            </a:r>
          </a:p>
          <a:p>
            <a:pPr algn="just"/>
            <a:endParaRPr lang="en-US" altLang="ja-JP" sz="800" dirty="0">
              <a:latin typeface="+mn-ea"/>
            </a:endParaRPr>
          </a:p>
          <a:p>
            <a:pPr algn="just"/>
            <a:r>
              <a:rPr lang="ja-JP" altLang="en-US" sz="1200" dirty="0">
                <a:latin typeface="+mn-ea"/>
              </a:rPr>
              <a:t>　　　　　　　　　　ブザー設定</a:t>
            </a:r>
            <a:r>
              <a:rPr lang="en-US" altLang="ja-JP" sz="1200" dirty="0">
                <a:latin typeface="+mn-ea"/>
              </a:rPr>
              <a:t>OFF</a:t>
            </a:r>
            <a:r>
              <a:rPr lang="ja-JP" altLang="en-US" sz="1200" dirty="0">
                <a:latin typeface="+mn-ea"/>
              </a:rPr>
              <a:t>：</a:t>
            </a:r>
            <a:r>
              <a:rPr lang="en-US" altLang="ja-JP" sz="1200" dirty="0">
                <a:latin typeface="+mn-ea"/>
              </a:rPr>
              <a:t>CAN[AC_RF] 0Byte 4bit </a:t>
            </a:r>
            <a:r>
              <a:rPr lang="ja-JP" altLang="en-US" sz="1200" dirty="0">
                <a:latin typeface="+mn-ea"/>
              </a:rPr>
              <a:t>が </a:t>
            </a:r>
            <a:r>
              <a:rPr lang="en-US" altLang="ja-JP" sz="1200" dirty="0">
                <a:latin typeface="+mn-ea"/>
              </a:rPr>
              <a:t>0</a:t>
            </a:r>
          </a:p>
          <a:p>
            <a:pPr algn="just"/>
            <a:endParaRPr lang="en-US" altLang="ja-JP" sz="1200" dirty="0">
              <a:latin typeface="+mn-ea"/>
            </a:endParaRPr>
          </a:p>
          <a:p>
            <a:endParaRPr lang="en-US" altLang="ja-JP" sz="1200" dirty="0">
              <a:latin typeface="+mn-ea"/>
            </a:endParaRPr>
          </a:p>
        </p:txBody>
      </p:sp>
      <p:sp>
        <p:nvSpPr>
          <p:cNvPr id="41" name="テキスト ボックス 40"/>
          <p:cNvSpPr txBox="1"/>
          <p:nvPr/>
        </p:nvSpPr>
        <p:spPr>
          <a:xfrm>
            <a:off x="3935504" y="647250"/>
            <a:ext cx="6230471" cy="1046440"/>
          </a:xfrm>
          <a:prstGeom prst="rect">
            <a:avLst/>
          </a:prstGeom>
          <a:noFill/>
        </p:spPr>
        <p:txBody>
          <a:bodyPr wrap="square" rtlCol="0">
            <a:spAutoFit/>
          </a:bodyPr>
          <a:lstStyle/>
          <a:p>
            <a:pPr algn="just"/>
            <a:r>
              <a:rPr lang="en-US" altLang="ja-JP" sz="1200" dirty="0">
                <a:latin typeface="+mn-ea"/>
              </a:rPr>
              <a:t>M20-1</a:t>
            </a:r>
            <a:r>
              <a:rPr lang="ja-JP" altLang="en-US" sz="1200" dirty="0">
                <a:latin typeface="+mn-ea"/>
              </a:rPr>
              <a:t>は自動逆回転ファンの設定状況に応じて表示を変える</a:t>
            </a:r>
            <a:endParaRPr lang="en-US" altLang="ja-JP" sz="1200" dirty="0">
              <a:latin typeface="+mn-ea"/>
            </a:endParaRPr>
          </a:p>
          <a:p>
            <a:pPr algn="just"/>
            <a:endParaRPr lang="en-US" altLang="ja-JP" sz="600" dirty="0">
              <a:latin typeface="+mn-ea"/>
            </a:endParaRPr>
          </a:p>
          <a:p>
            <a:r>
              <a:rPr lang="ja-JP" altLang="en-US" sz="1200" dirty="0">
                <a:latin typeface="+mn-ea"/>
              </a:rPr>
              <a:t>　　　　　　　　　 設定</a:t>
            </a:r>
            <a:r>
              <a:rPr lang="en-US" altLang="ja-JP" sz="1200" dirty="0">
                <a:latin typeface="+mn-ea"/>
              </a:rPr>
              <a:t>ON</a:t>
            </a:r>
            <a:r>
              <a:rPr lang="ja-JP" altLang="en-US" sz="1200" dirty="0">
                <a:latin typeface="+mn-ea"/>
              </a:rPr>
              <a:t>：</a:t>
            </a:r>
            <a:r>
              <a:rPr lang="en-US" altLang="ja-JP" sz="1200" dirty="0">
                <a:latin typeface="+mn-ea"/>
                <a:cs typeface="Arial Unicode MS" panose="020B0604020202020204" pitchFamily="50" charset="-128"/>
              </a:rPr>
              <a:t>CAN[OPI2]6Byte_0-1bit</a:t>
            </a:r>
            <a:r>
              <a:rPr lang="ja-JP" altLang="en-US" sz="1200" dirty="0">
                <a:latin typeface="+mn-ea"/>
                <a:cs typeface="Arial Unicode MS" panose="020B0604020202020204" pitchFamily="50" charset="-128"/>
              </a:rPr>
              <a:t> が </a:t>
            </a:r>
            <a:r>
              <a:rPr lang="en-US" altLang="ja-JP" sz="1200" dirty="0">
                <a:latin typeface="+mn-ea"/>
                <a:cs typeface="Arial Unicode MS" panose="020B0604020202020204" pitchFamily="50" charset="-128"/>
              </a:rPr>
              <a:t>1</a:t>
            </a:r>
            <a:r>
              <a:rPr lang="ja-JP" altLang="en-US" sz="1200" dirty="0">
                <a:latin typeface="+mn-ea"/>
                <a:cs typeface="Arial Unicode MS" panose="020B0604020202020204" pitchFamily="50" charset="-128"/>
              </a:rPr>
              <a:t>または</a:t>
            </a:r>
            <a:r>
              <a:rPr lang="en-US" altLang="ja-JP" sz="1200" dirty="0">
                <a:latin typeface="+mn-ea"/>
                <a:cs typeface="Arial Unicode MS" panose="020B0604020202020204" pitchFamily="50" charset="-128"/>
              </a:rPr>
              <a:t>2</a:t>
            </a:r>
            <a:endParaRPr lang="en-US" altLang="ja-JP" sz="1200" dirty="0">
              <a:latin typeface="+mn-ea"/>
            </a:endParaRPr>
          </a:p>
          <a:p>
            <a:endParaRPr lang="en-US" altLang="ja-JP" sz="800" dirty="0">
              <a:latin typeface="+mn-ea"/>
            </a:endParaRPr>
          </a:p>
          <a:p>
            <a:r>
              <a:rPr lang="ja-JP" altLang="en-US" sz="1200" dirty="0">
                <a:latin typeface="+mn-ea"/>
              </a:rPr>
              <a:t>　　    　　　 　　設定</a:t>
            </a:r>
            <a:r>
              <a:rPr lang="en-US" altLang="ja-JP" sz="1200" dirty="0">
                <a:latin typeface="+mn-ea"/>
              </a:rPr>
              <a:t>OFF</a:t>
            </a:r>
            <a:r>
              <a:rPr lang="ja-JP" altLang="en-US" sz="1200" dirty="0">
                <a:latin typeface="+mn-ea"/>
              </a:rPr>
              <a:t>：</a:t>
            </a:r>
            <a:r>
              <a:rPr lang="en-US" altLang="ja-JP" sz="1200" dirty="0">
                <a:latin typeface="+mn-ea"/>
                <a:cs typeface="Arial Unicode MS" panose="020B0604020202020204" pitchFamily="50" charset="-128"/>
              </a:rPr>
              <a:t>CAN[OPI2]6Byte_0-1bit</a:t>
            </a:r>
            <a:r>
              <a:rPr lang="ja-JP" altLang="en-US" sz="1200" dirty="0">
                <a:latin typeface="+mn-ea"/>
                <a:cs typeface="Arial Unicode MS" panose="020B0604020202020204" pitchFamily="50" charset="-128"/>
              </a:rPr>
              <a:t> が </a:t>
            </a:r>
            <a:r>
              <a:rPr lang="en-US" altLang="ja-JP" sz="1200" dirty="0">
                <a:latin typeface="+mn-ea"/>
                <a:cs typeface="Arial Unicode MS" panose="020B0604020202020204" pitchFamily="50" charset="-128"/>
              </a:rPr>
              <a:t>0</a:t>
            </a:r>
            <a:r>
              <a:rPr lang="ja-JP" altLang="en-US" sz="1200" dirty="0">
                <a:latin typeface="+mn-ea"/>
                <a:cs typeface="Arial Unicode MS" panose="020B0604020202020204" pitchFamily="50" charset="-128"/>
              </a:rPr>
              <a:t>または</a:t>
            </a:r>
            <a:r>
              <a:rPr lang="en-US" altLang="ja-JP" sz="1200" dirty="0">
                <a:latin typeface="+mn-ea"/>
                <a:cs typeface="Arial Unicode MS" panose="020B0604020202020204" pitchFamily="50" charset="-128"/>
              </a:rPr>
              <a:t>3</a:t>
            </a:r>
            <a:endParaRPr lang="en-US" altLang="ja-JP" sz="1200" dirty="0">
              <a:latin typeface="+mn-ea"/>
            </a:endParaRPr>
          </a:p>
          <a:p>
            <a:endParaRPr lang="en-US" altLang="ja-JP" sz="1200" dirty="0">
              <a:latin typeface="+mn-ea"/>
              <a:cs typeface="Arial Unicode MS" panose="020B0604020202020204" pitchFamily="50" charset="-128"/>
            </a:endParaRPr>
          </a:p>
        </p:txBody>
      </p:sp>
      <p:sp>
        <p:nvSpPr>
          <p:cNvPr id="42" name="テキスト ボックス 41"/>
          <p:cNvSpPr txBox="1"/>
          <p:nvPr/>
        </p:nvSpPr>
        <p:spPr>
          <a:xfrm>
            <a:off x="3935504" y="2918655"/>
            <a:ext cx="7691721" cy="3293209"/>
          </a:xfrm>
          <a:prstGeom prst="rect">
            <a:avLst/>
          </a:prstGeom>
          <a:noFill/>
        </p:spPr>
        <p:txBody>
          <a:bodyPr wrap="square" rtlCol="0">
            <a:spAutoFit/>
          </a:bodyPr>
          <a:lstStyle/>
          <a:p>
            <a:r>
              <a:rPr lang="en-US" altLang="ja-JP" sz="1200" dirty="0">
                <a:latin typeface="+mn-ea"/>
                <a:cs typeface="メイリオ" panose="020B0604030504040204" pitchFamily="50" charset="-128"/>
              </a:rPr>
              <a:t>M20-7</a:t>
            </a:r>
            <a:r>
              <a:rPr lang="ja-JP" altLang="en-US" sz="1200" dirty="0">
                <a:latin typeface="+mn-ea"/>
                <a:cs typeface="メイリオ" panose="020B0604030504040204" pitchFamily="50" charset="-128"/>
              </a:rPr>
              <a:t>を押して離す、または</a:t>
            </a:r>
            <a:r>
              <a:rPr lang="en-US" altLang="ja-JP" sz="1200" dirty="0">
                <a:latin typeface="+mn-ea"/>
                <a:cs typeface="メイリオ" panose="020B0604030504040204" pitchFamily="50" charset="-128"/>
              </a:rPr>
              <a:t>M20-7</a:t>
            </a:r>
            <a:r>
              <a:rPr lang="ja-JP" altLang="en-US" sz="1200" dirty="0">
                <a:latin typeface="+mn-ea"/>
                <a:cs typeface="メイリオ" panose="020B0604030504040204" pitchFamily="50" charset="-128"/>
              </a:rPr>
              <a:t>に枠があるときに</a:t>
            </a:r>
            <a:r>
              <a:rPr lang="en-US" altLang="ja-JP" sz="1200" dirty="0">
                <a:latin typeface="+mn-ea"/>
                <a:cs typeface="メイリオ" panose="020B0604030504040204" pitchFamily="50" charset="-128"/>
              </a:rPr>
              <a:t>D7</a:t>
            </a:r>
            <a:r>
              <a:rPr lang="ja-JP" altLang="en-US" sz="1200" dirty="0">
                <a:latin typeface="+mn-ea"/>
                <a:cs typeface="メイリオ" panose="020B0604030504040204" pitchFamily="50" charset="-128"/>
              </a:rPr>
              <a:t>ボタン、決定ボタンを押すと、表示に応じて以下の動作を行う</a:t>
            </a:r>
            <a:endParaRPr lang="en-US" altLang="ja-JP" sz="1200" dirty="0">
              <a:latin typeface="+mn-ea"/>
              <a:cs typeface="メイリオ" panose="020B0604030504040204" pitchFamily="50" charset="-128"/>
            </a:endParaRPr>
          </a:p>
          <a:p>
            <a:endParaRPr lang="en-US" altLang="ja-JP" sz="800" dirty="0">
              <a:latin typeface="+mn-ea"/>
              <a:cs typeface="メイリオ" panose="020B0604030504040204" pitchFamily="50" charset="-128"/>
            </a:endParaRPr>
          </a:p>
          <a:p>
            <a:pPr>
              <a:tabLst>
                <a:tab pos="216003" algn="l"/>
              </a:tabLst>
            </a:pPr>
            <a:r>
              <a:rPr lang="ja-JP" altLang="en-US" sz="1200" dirty="0">
                <a:latin typeface="+mn-ea"/>
                <a:cs typeface="メイリオ" panose="020B0604030504040204" pitchFamily="50" charset="-128"/>
              </a:rPr>
              <a:t>　　　　　　　　　　　　　</a:t>
            </a:r>
            <a:r>
              <a:rPr lang="en-US" altLang="ja-JP" sz="1200" dirty="0">
                <a:latin typeface="+mn-ea"/>
                <a:cs typeface="メイリオ" panose="020B0604030504040204" pitchFamily="50" charset="-128"/>
              </a:rPr>
              <a:t>	</a:t>
            </a:r>
            <a:r>
              <a:rPr lang="ja-JP" altLang="en-US" sz="1200" dirty="0">
                <a:latin typeface="+mn-ea"/>
                <a:cs typeface="メイリオ" panose="020B0604030504040204" pitchFamily="50" charset="-128"/>
              </a:rPr>
              <a:t>　　　　　　　 　</a:t>
            </a:r>
            <a:r>
              <a:rPr lang="ja-JP" altLang="en-US" sz="1100" dirty="0">
                <a:latin typeface="+mn-ea"/>
                <a:cs typeface="メイリオ" panose="020B0604030504040204" pitchFamily="50" charset="-128"/>
              </a:rPr>
              <a:t>開始ボタン：</a:t>
            </a:r>
            <a:r>
              <a:rPr lang="en-US" altLang="ja-JP" sz="1100" dirty="0">
                <a:latin typeface="+mn-ea"/>
                <a:cs typeface="メイリオ" panose="020B0604030504040204" pitchFamily="50" charset="-128"/>
              </a:rPr>
              <a:t>CAN_[RF] 0Byte 0bit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1</a:t>
            </a:r>
            <a:r>
              <a:rPr lang="ja-JP" altLang="en-US" sz="1100" dirty="0">
                <a:latin typeface="+mn-ea"/>
                <a:cs typeface="メイリオ" panose="020B0604030504040204" pitchFamily="50" charset="-128"/>
              </a:rPr>
              <a:t>を</a:t>
            </a:r>
            <a:r>
              <a:rPr lang="en-US" altLang="ja-JP" sz="1100" dirty="0">
                <a:latin typeface="+mn-ea"/>
                <a:cs typeface="メイリオ" panose="020B0604030504040204" pitchFamily="50" charset="-128"/>
              </a:rPr>
              <a:t>1</a:t>
            </a:r>
            <a:r>
              <a:rPr lang="ja-JP" altLang="en-US" sz="1100" dirty="0">
                <a:latin typeface="+mn-ea"/>
                <a:cs typeface="メイリオ" panose="020B0604030504040204" pitchFamily="50" charset="-128"/>
              </a:rPr>
              <a:t>回即座に送信（送信後は０に戻す）</a:t>
            </a:r>
            <a:endParaRPr lang="en-US" altLang="ja-JP" sz="500" dirty="0">
              <a:latin typeface="+mn-ea"/>
              <a:cs typeface="メイリオ" panose="020B0604030504040204" pitchFamily="50" charset="-128"/>
            </a:endParaRPr>
          </a:p>
          <a:p>
            <a:pPr>
              <a:tabLst>
                <a:tab pos="216003" algn="l"/>
              </a:tabLst>
            </a:pPr>
            <a:endParaRPr lang="en-US" altLang="ja-JP" sz="1000" dirty="0">
              <a:latin typeface="+mn-ea"/>
              <a:cs typeface="メイリオ" panose="020B0604030504040204" pitchFamily="50" charset="-128"/>
            </a:endParaRPr>
          </a:p>
          <a:p>
            <a:pPr>
              <a:tabLst>
                <a:tab pos="216003" algn="l"/>
              </a:tabLst>
            </a:pPr>
            <a:r>
              <a:rPr lang="ja-JP" altLang="en-US" sz="600" dirty="0">
                <a:latin typeface="+mn-ea"/>
                <a:cs typeface="メイリオ" panose="020B0604030504040204" pitchFamily="50" charset="-128"/>
              </a:rPr>
              <a:t>　</a:t>
            </a:r>
            <a:endParaRPr lang="en-US" altLang="ja-JP" sz="600" dirty="0">
              <a:latin typeface="+mn-ea"/>
              <a:cs typeface="メイリオ" panose="020B0604030504040204" pitchFamily="50" charset="-128"/>
            </a:endParaRPr>
          </a:p>
          <a:p>
            <a:pPr>
              <a:tabLst>
                <a:tab pos="216003" algn="l"/>
              </a:tabLst>
            </a:pPr>
            <a:r>
              <a:rPr lang="ja-JP" altLang="en-US" sz="1200" dirty="0">
                <a:latin typeface="+mn-ea"/>
                <a:cs typeface="メイリオ" panose="020B0604030504040204" pitchFamily="50" charset="-128"/>
              </a:rPr>
              <a:t>　　　　　　　　　　　　　　　　　　　　　　　　　　 </a:t>
            </a:r>
            <a:r>
              <a:rPr lang="ja-JP" altLang="en-US" sz="1100" dirty="0">
                <a:latin typeface="+mn-ea"/>
                <a:cs typeface="メイリオ" panose="020B0604030504040204" pitchFamily="50" charset="-128"/>
              </a:rPr>
              <a:t>停止ボタン：</a:t>
            </a:r>
            <a:r>
              <a:rPr lang="en-US" altLang="ja-JP" sz="1100" dirty="0">
                <a:latin typeface="+mn-ea"/>
                <a:cs typeface="メイリオ" panose="020B0604030504040204" pitchFamily="50" charset="-128"/>
              </a:rPr>
              <a:t>CAN_[RF] 0Byte 1bit</a:t>
            </a:r>
            <a:r>
              <a:rPr lang="ja-JP" altLang="en-US" sz="1100" dirty="0">
                <a:latin typeface="+mn-ea"/>
                <a:cs typeface="メイリオ" panose="020B0604030504040204" pitchFamily="50" charset="-128"/>
              </a:rPr>
              <a:t> に</a:t>
            </a:r>
            <a:r>
              <a:rPr lang="en-US" altLang="ja-JP" sz="1100" dirty="0">
                <a:latin typeface="+mn-ea"/>
                <a:cs typeface="メイリオ" panose="020B0604030504040204" pitchFamily="50" charset="-128"/>
              </a:rPr>
              <a:t>1</a:t>
            </a:r>
            <a:r>
              <a:rPr lang="ja-JP" altLang="en-US" sz="1100" dirty="0">
                <a:latin typeface="+mn-ea"/>
                <a:cs typeface="メイリオ" panose="020B0604030504040204" pitchFamily="50" charset="-128"/>
              </a:rPr>
              <a:t>を</a:t>
            </a:r>
            <a:r>
              <a:rPr lang="en-US" altLang="ja-JP" sz="1100" dirty="0">
                <a:latin typeface="+mn-ea"/>
                <a:cs typeface="メイリオ" panose="020B0604030504040204" pitchFamily="50" charset="-128"/>
              </a:rPr>
              <a:t>1</a:t>
            </a:r>
            <a:r>
              <a:rPr lang="ja-JP" altLang="en-US" sz="1100" dirty="0">
                <a:latin typeface="+mn-ea"/>
                <a:cs typeface="メイリオ" panose="020B0604030504040204" pitchFamily="50" charset="-128"/>
              </a:rPr>
              <a:t>回即座に送信（送信後は０に戻す）</a:t>
            </a:r>
            <a:endParaRPr lang="en-US" altLang="ja-JP" sz="1100" dirty="0">
              <a:latin typeface="+mn-ea"/>
              <a:cs typeface="メイリオ" panose="020B0604030504040204" pitchFamily="50" charset="-128"/>
            </a:endParaRPr>
          </a:p>
          <a:p>
            <a:pPr>
              <a:tabLst>
                <a:tab pos="216003" algn="l"/>
              </a:tabLst>
            </a:pPr>
            <a:endParaRPr lang="en-US" altLang="ja-JP" sz="600" dirty="0">
              <a:latin typeface="+mn-ea"/>
              <a:cs typeface="メイリオ" panose="020B0604030504040204" pitchFamily="50" charset="-128"/>
            </a:endParaRPr>
          </a:p>
          <a:p>
            <a:pPr>
              <a:tabLst>
                <a:tab pos="216003" algn="l"/>
              </a:tabLst>
            </a:pPr>
            <a:endParaRPr lang="en-US" altLang="ja-JP" sz="1000" dirty="0">
              <a:latin typeface="+mn-ea"/>
              <a:cs typeface="メイリオ" panose="020B0604030504040204" pitchFamily="50" charset="-128"/>
            </a:endParaRPr>
          </a:p>
          <a:p>
            <a:pPr>
              <a:tabLst>
                <a:tab pos="216003" algn="l"/>
              </a:tabLst>
            </a:pPr>
            <a:r>
              <a:rPr lang="ja-JP" altLang="en-US" sz="1200" dirty="0">
                <a:latin typeface="+mn-ea"/>
                <a:cs typeface="メイリオ" panose="020B0604030504040204" pitchFamily="50" charset="-128"/>
              </a:rPr>
              <a:t>　　　　　　　　　　　　　　　　　　　　　　　　 　　</a:t>
            </a:r>
            <a:r>
              <a:rPr lang="ja-JP" altLang="en-US" sz="1100" dirty="0">
                <a:latin typeface="+mn-ea"/>
                <a:cs typeface="メイリオ" panose="020B0604030504040204" pitchFamily="50" charset="-128"/>
              </a:rPr>
              <a:t>機能障害：動作なし</a:t>
            </a:r>
            <a:endParaRPr lang="en-US" altLang="ja-JP" sz="1100" dirty="0">
              <a:latin typeface="+mn-ea"/>
              <a:cs typeface="メイリオ" panose="020B0604030504040204" pitchFamily="50" charset="-128"/>
            </a:endParaRPr>
          </a:p>
          <a:p>
            <a:pPr>
              <a:tabLst>
                <a:tab pos="216003" algn="l"/>
              </a:tabLst>
            </a:pPr>
            <a:endParaRPr lang="en-US" altLang="ja-JP" sz="1200" dirty="0">
              <a:latin typeface="+mn-ea"/>
              <a:cs typeface="メイリオ" panose="020B0604030504040204" pitchFamily="50" charset="-128"/>
            </a:endParaRPr>
          </a:p>
          <a:p>
            <a:pPr algn="just"/>
            <a:r>
              <a:rPr lang="ja-JP" altLang="en-US" sz="1200" dirty="0">
                <a:latin typeface="+mn-ea"/>
              </a:rPr>
              <a:t>また、逆回転ファンの作動状況に応じて表示を変える</a:t>
            </a:r>
            <a:endParaRPr lang="en-US" altLang="ja-JP" sz="1200" dirty="0">
              <a:latin typeface="+mn-ea"/>
            </a:endParaRPr>
          </a:p>
          <a:p>
            <a:pPr algn="just"/>
            <a:endParaRPr lang="en-US" altLang="ja-JP" sz="500" dirty="0">
              <a:latin typeface="+mn-ea"/>
            </a:endParaRPr>
          </a:p>
          <a:p>
            <a:r>
              <a:rPr lang="en-US" altLang="ja-JP" sz="1100" dirty="0">
                <a:latin typeface="+mn-ea"/>
              </a:rPr>
              <a:t>           </a:t>
            </a:r>
            <a:r>
              <a:rPr lang="ja-JP" altLang="en-US" sz="1100" dirty="0">
                <a:latin typeface="+mn-ea"/>
              </a:rPr>
              <a:t>　　　</a:t>
            </a:r>
            <a:r>
              <a:rPr lang="en-US" altLang="ja-JP" sz="1100" dirty="0">
                <a:latin typeface="+mn-ea"/>
              </a:rPr>
              <a:t>             </a:t>
            </a:r>
            <a:r>
              <a:rPr lang="ja-JP" altLang="en-US" sz="1100" dirty="0">
                <a:latin typeface="+mn-ea"/>
              </a:rPr>
              <a:t>　</a:t>
            </a:r>
            <a:r>
              <a:rPr lang="en-US" altLang="ja-JP" sz="1100" dirty="0">
                <a:latin typeface="+mn-ea"/>
              </a:rPr>
              <a:t>           </a:t>
            </a:r>
            <a:r>
              <a:rPr lang="ja-JP" altLang="en-US" sz="1100" dirty="0">
                <a:latin typeface="+mn-ea"/>
              </a:rPr>
              <a:t>　　　</a:t>
            </a:r>
            <a:r>
              <a:rPr lang="en-US" altLang="ja-JP" sz="1100" dirty="0">
                <a:latin typeface="+mn-ea"/>
              </a:rPr>
              <a:t>    </a:t>
            </a:r>
            <a:r>
              <a:rPr lang="ja-JP" altLang="en-US" sz="1100" dirty="0">
                <a:latin typeface="+mn-ea"/>
              </a:rPr>
              <a:t>　</a:t>
            </a:r>
            <a:r>
              <a:rPr lang="en-US" altLang="ja-JP" sz="1100" dirty="0">
                <a:latin typeface="+mn-ea"/>
              </a:rPr>
              <a:t>  </a:t>
            </a:r>
            <a:r>
              <a:rPr lang="ja-JP" altLang="en-US" sz="1100" dirty="0">
                <a:latin typeface="+mn-ea"/>
              </a:rPr>
              <a:t>逆回転ファン停止中</a:t>
            </a:r>
            <a:endParaRPr lang="en-US" altLang="ja-JP" sz="1100" dirty="0">
              <a:latin typeface="+mn-ea"/>
            </a:endParaRPr>
          </a:p>
          <a:p>
            <a:r>
              <a:rPr lang="ja-JP" altLang="en-US" sz="1100" dirty="0">
                <a:latin typeface="+mn-ea"/>
              </a:rPr>
              <a:t> 　　　　　　　　　　　　　　　　　　　　　　　　　　　　 </a:t>
            </a:r>
            <a:r>
              <a:rPr lang="en-US" altLang="ja-JP" sz="1100" dirty="0">
                <a:latin typeface="+mn-ea"/>
              </a:rPr>
              <a:t>CAN [AC_RF] 0Byte 2-3bit</a:t>
            </a:r>
            <a:r>
              <a:rPr lang="ja-JP" altLang="en-US" sz="1100" dirty="0">
                <a:latin typeface="+mn-ea"/>
              </a:rPr>
              <a:t> が </a:t>
            </a:r>
            <a:r>
              <a:rPr lang="en-US" altLang="ja-JP" sz="1100" dirty="0">
                <a:latin typeface="+mn-ea"/>
              </a:rPr>
              <a:t>0</a:t>
            </a:r>
            <a:endParaRPr lang="en-US" altLang="ja-JP" sz="400" dirty="0">
              <a:latin typeface="+mn-ea"/>
            </a:endParaRPr>
          </a:p>
          <a:p>
            <a:endParaRPr lang="en-US" altLang="ja-JP" sz="600" dirty="0">
              <a:latin typeface="+mn-ea"/>
            </a:endParaRPr>
          </a:p>
          <a:p>
            <a:r>
              <a:rPr lang="en-US" altLang="ja-JP" sz="1100" dirty="0">
                <a:latin typeface="+mn-ea"/>
              </a:rPr>
              <a:t>                 </a:t>
            </a:r>
            <a:r>
              <a:rPr lang="ja-JP" altLang="en-US" sz="1100" dirty="0">
                <a:latin typeface="+mn-ea"/>
              </a:rPr>
              <a:t>　　　</a:t>
            </a:r>
            <a:r>
              <a:rPr lang="en-US" altLang="ja-JP" sz="1100" dirty="0">
                <a:latin typeface="+mn-ea"/>
              </a:rPr>
              <a:t>         </a:t>
            </a:r>
            <a:r>
              <a:rPr lang="ja-JP" altLang="en-US" sz="1100" dirty="0">
                <a:latin typeface="+mn-ea"/>
              </a:rPr>
              <a:t>　</a:t>
            </a:r>
            <a:r>
              <a:rPr lang="en-US" altLang="ja-JP" sz="1100" dirty="0">
                <a:latin typeface="+mn-ea"/>
              </a:rPr>
              <a:t>         </a:t>
            </a:r>
            <a:r>
              <a:rPr lang="ja-JP" altLang="en-US" sz="1100" dirty="0">
                <a:latin typeface="+mn-ea"/>
              </a:rPr>
              <a:t>　　　</a:t>
            </a:r>
            <a:r>
              <a:rPr lang="en-US" altLang="ja-JP" sz="1100" dirty="0">
                <a:latin typeface="+mn-ea"/>
              </a:rPr>
              <a:t>    </a:t>
            </a:r>
            <a:r>
              <a:rPr lang="ja-JP" altLang="en-US" sz="1100" dirty="0">
                <a:latin typeface="+mn-ea"/>
              </a:rPr>
              <a:t>　</a:t>
            </a:r>
            <a:r>
              <a:rPr lang="en-US" altLang="ja-JP" sz="1100" dirty="0">
                <a:latin typeface="+mn-ea"/>
              </a:rPr>
              <a:t>  </a:t>
            </a:r>
            <a:r>
              <a:rPr lang="ja-JP" altLang="en-US" sz="1100" dirty="0">
                <a:latin typeface="+mn-ea"/>
              </a:rPr>
              <a:t>逆回転ファン作動中</a:t>
            </a:r>
            <a:endParaRPr lang="en-US" altLang="ja-JP" sz="1100" dirty="0">
              <a:latin typeface="+mn-ea"/>
            </a:endParaRPr>
          </a:p>
          <a:p>
            <a:r>
              <a:rPr lang="ja-JP" altLang="en-US" sz="1100" dirty="0">
                <a:latin typeface="+mn-ea"/>
              </a:rPr>
              <a:t>　 　　　　　　　　　　　　　　　　　　　　　　　　　　　 </a:t>
            </a:r>
            <a:r>
              <a:rPr lang="en-US" altLang="ja-JP" sz="1100" dirty="0">
                <a:latin typeface="+mn-ea"/>
              </a:rPr>
              <a:t>CAN [AC_RF] 0Byte 2-3bit</a:t>
            </a:r>
            <a:r>
              <a:rPr lang="ja-JP" altLang="en-US" sz="1100" dirty="0">
                <a:latin typeface="+mn-ea"/>
              </a:rPr>
              <a:t> が </a:t>
            </a:r>
            <a:r>
              <a:rPr lang="en-US" altLang="ja-JP" sz="1100" dirty="0">
                <a:latin typeface="+mn-ea"/>
              </a:rPr>
              <a:t>1</a:t>
            </a:r>
            <a:endParaRPr lang="en-US" altLang="ja-JP" sz="600" dirty="0">
              <a:latin typeface="+mn-ea"/>
            </a:endParaRPr>
          </a:p>
          <a:p>
            <a:endParaRPr lang="en-US" altLang="ja-JP" sz="600" dirty="0">
              <a:latin typeface="+mn-ea"/>
            </a:endParaRPr>
          </a:p>
          <a:p>
            <a:r>
              <a:rPr lang="ja-JP" altLang="en-US" sz="1100" dirty="0">
                <a:latin typeface="+mn-ea"/>
              </a:rPr>
              <a:t>　　 　　　　　　　　　　　　　　　　　　　　　　　　　　 エラー発生</a:t>
            </a:r>
            <a:endParaRPr lang="en-US" altLang="ja-JP" sz="1100" dirty="0">
              <a:latin typeface="+mn-ea"/>
            </a:endParaRPr>
          </a:p>
          <a:p>
            <a:r>
              <a:rPr lang="ja-JP" altLang="en-US" sz="1100" dirty="0">
                <a:latin typeface="+mn-ea"/>
              </a:rPr>
              <a:t>　　　 　　　　　　　　　　　　　　　　　　　　　　　　　 </a:t>
            </a:r>
            <a:r>
              <a:rPr lang="en-US" altLang="ja-JP" sz="1100" dirty="0">
                <a:latin typeface="+mn-ea"/>
              </a:rPr>
              <a:t>CAN [AC_RF] 0Byte 2-3bit</a:t>
            </a:r>
            <a:r>
              <a:rPr lang="ja-JP" altLang="en-US" sz="1100" dirty="0">
                <a:latin typeface="+mn-ea"/>
              </a:rPr>
              <a:t> が </a:t>
            </a:r>
            <a:r>
              <a:rPr lang="en-US" altLang="ja-JP" sz="1100" dirty="0">
                <a:latin typeface="+mn-ea"/>
              </a:rPr>
              <a:t>2                 </a:t>
            </a:r>
            <a:r>
              <a:rPr lang="en-US" altLang="ja-JP" sz="1200" dirty="0">
                <a:latin typeface="+mn-ea"/>
              </a:rPr>
              <a:t>                      </a:t>
            </a:r>
          </a:p>
          <a:p>
            <a:endParaRPr lang="en-US" altLang="ja-JP" sz="1200" dirty="0">
              <a:latin typeface="+mn-ea"/>
            </a:endParaRPr>
          </a:p>
        </p:txBody>
      </p:sp>
      <p:pic>
        <p:nvPicPr>
          <p:cNvPr id="43" name="図 42"/>
          <p:cNvPicPr>
            <a:picLocks noChangeAspect="1"/>
          </p:cNvPicPr>
          <p:nvPr/>
        </p:nvPicPr>
        <p:blipFill rotWithShape="1">
          <a:blip r:embed="rId4"/>
          <a:srcRect l="66544"/>
          <a:stretch/>
        </p:blipFill>
        <p:spPr>
          <a:xfrm rot="16200000">
            <a:off x="5081681" y="3702292"/>
            <a:ext cx="360000" cy="2473547"/>
          </a:xfrm>
          <a:prstGeom prst="rect">
            <a:avLst/>
          </a:prstGeom>
        </p:spPr>
      </p:pic>
      <p:pic>
        <p:nvPicPr>
          <p:cNvPr id="44" name="図 43"/>
          <p:cNvPicPr>
            <a:picLocks noChangeAspect="1"/>
          </p:cNvPicPr>
          <p:nvPr/>
        </p:nvPicPr>
        <p:blipFill rotWithShape="1">
          <a:blip r:embed="rId4"/>
          <a:srcRect l="33655" r="32889"/>
          <a:stretch/>
        </p:blipFill>
        <p:spPr>
          <a:xfrm rot="16200000">
            <a:off x="5081678" y="4140002"/>
            <a:ext cx="360000" cy="2473539"/>
          </a:xfrm>
          <a:prstGeom prst="rect">
            <a:avLst/>
          </a:prstGeom>
        </p:spPr>
      </p:pic>
      <p:pic>
        <p:nvPicPr>
          <p:cNvPr id="45" name="図 44"/>
          <p:cNvPicPr>
            <a:picLocks noChangeAspect="1"/>
          </p:cNvPicPr>
          <p:nvPr/>
        </p:nvPicPr>
        <p:blipFill rotWithShape="1">
          <a:blip r:embed="rId4"/>
          <a:srcRect l="766" r="65778"/>
          <a:stretch/>
        </p:blipFill>
        <p:spPr>
          <a:xfrm rot="16200000">
            <a:off x="5081678" y="4566965"/>
            <a:ext cx="360000" cy="2473539"/>
          </a:xfrm>
          <a:prstGeom prst="rect">
            <a:avLst/>
          </a:prstGeom>
        </p:spPr>
      </p:pic>
      <p:pic>
        <p:nvPicPr>
          <p:cNvPr id="47" name="図 46"/>
          <p:cNvPicPr>
            <a:picLocks noChangeAspect="1"/>
          </p:cNvPicPr>
          <p:nvPr/>
        </p:nvPicPr>
        <p:blipFill rotWithShape="1">
          <a:blip r:embed="rId4"/>
          <a:srcRect l="66544"/>
          <a:stretch/>
        </p:blipFill>
        <p:spPr>
          <a:xfrm rot="16200000">
            <a:off x="5081674" y="2119812"/>
            <a:ext cx="360000" cy="2473547"/>
          </a:xfrm>
          <a:prstGeom prst="rect">
            <a:avLst/>
          </a:prstGeom>
        </p:spPr>
      </p:pic>
      <p:pic>
        <p:nvPicPr>
          <p:cNvPr id="48" name="図 47"/>
          <p:cNvPicPr>
            <a:picLocks noChangeAspect="1"/>
          </p:cNvPicPr>
          <p:nvPr/>
        </p:nvPicPr>
        <p:blipFill rotWithShape="1">
          <a:blip r:embed="rId4"/>
          <a:srcRect l="33655" r="32889"/>
          <a:stretch/>
        </p:blipFill>
        <p:spPr>
          <a:xfrm rot="16200000">
            <a:off x="5081671" y="2557522"/>
            <a:ext cx="360000" cy="2473539"/>
          </a:xfrm>
          <a:prstGeom prst="rect">
            <a:avLst/>
          </a:prstGeom>
        </p:spPr>
      </p:pic>
      <p:pic>
        <p:nvPicPr>
          <p:cNvPr id="49" name="図 48"/>
          <p:cNvPicPr>
            <a:picLocks noChangeAspect="1"/>
          </p:cNvPicPr>
          <p:nvPr/>
        </p:nvPicPr>
        <p:blipFill rotWithShape="1">
          <a:blip r:embed="rId4"/>
          <a:srcRect l="766" r="65778"/>
          <a:stretch/>
        </p:blipFill>
        <p:spPr>
          <a:xfrm rot="16200000">
            <a:off x="5081671" y="2984485"/>
            <a:ext cx="360000" cy="2473539"/>
          </a:xfrm>
          <a:prstGeom prst="rect">
            <a:avLst/>
          </a:prstGeom>
        </p:spPr>
      </p:pic>
      <p:pic>
        <p:nvPicPr>
          <p:cNvPr id="57" name="図 56"/>
          <p:cNvPicPr>
            <a:picLocks noChangeAspect="1"/>
          </p:cNvPicPr>
          <p:nvPr/>
        </p:nvPicPr>
        <p:blipFill>
          <a:blip r:embed="rId5"/>
          <a:stretch>
            <a:fillRect/>
          </a:stretch>
        </p:blipFill>
        <p:spPr>
          <a:xfrm>
            <a:off x="4046675" y="1226976"/>
            <a:ext cx="842400" cy="271440"/>
          </a:xfrm>
          <a:prstGeom prst="rect">
            <a:avLst/>
          </a:prstGeom>
        </p:spPr>
      </p:pic>
      <p:sp>
        <p:nvSpPr>
          <p:cNvPr id="9" name="角丸四角形 8"/>
          <p:cNvSpPr/>
          <p:nvPr/>
        </p:nvSpPr>
        <p:spPr>
          <a:xfrm>
            <a:off x="4069349" y="1245162"/>
            <a:ext cx="402639" cy="234000"/>
          </a:xfrm>
          <a:prstGeom prst="roundRect">
            <a:avLst/>
          </a:prstGeom>
          <a:solidFill>
            <a:schemeClr val="tx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6"/>
          <a:stretch>
            <a:fillRect/>
          </a:stretch>
        </p:blipFill>
        <p:spPr>
          <a:xfrm>
            <a:off x="4049245" y="918489"/>
            <a:ext cx="842350" cy="252000"/>
          </a:xfrm>
          <a:prstGeom prst="rect">
            <a:avLst/>
          </a:prstGeom>
        </p:spPr>
      </p:pic>
      <p:pic>
        <p:nvPicPr>
          <p:cNvPr id="58" name="図 57"/>
          <p:cNvPicPr>
            <a:picLocks noChangeAspect="1"/>
          </p:cNvPicPr>
          <p:nvPr/>
        </p:nvPicPr>
        <p:blipFill>
          <a:blip r:embed="rId5"/>
          <a:stretch>
            <a:fillRect/>
          </a:stretch>
        </p:blipFill>
        <p:spPr>
          <a:xfrm>
            <a:off x="4069349" y="2359185"/>
            <a:ext cx="842400" cy="271440"/>
          </a:xfrm>
          <a:prstGeom prst="rect">
            <a:avLst/>
          </a:prstGeom>
        </p:spPr>
      </p:pic>
      <p:sp>
        <p:nvSpPr>
          <p:cNvPr id="59" name="角丸四角形 58"/>
          <p:cNvSpPr/>
          <p:nvPr/>
        </p:nvSpPr>
        <p:spPr>
          <a:xfrm>
            <a:off x="4092023" y="2377371"/>
            <a:ext cx="402639" cy="234000"/>
          </a:xfrm>
          <a:prstGeom prst="roundRect">
            <a:avLst/>
          </a:prstGeom>
          <a:solidFill>
            <a:schemeClr val="tx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0" name="図 59"/>
          <p:cNvPicPr>
            <a:picLocks noChangeAspect="1"/>
          </p:cNvPicPr>
          <p:nvPr/>
        </p:nvPicPr>
        <p:blipFill>
          <a:blip r:embed="rId6"/>
          <a:stretch>
            <a:fillRect/>
          </a:stretch>
        </p:blipFill>
        <p:spPr>
          <a:xfrm>
            <a:off x="4071919" y="2050698"/>
            <a:ext cx="842350" cy="252000"/>
          </a:xfrm>
          <a:prstGeom prst="rect">
            <a:avLst/>
          </a:prstGeom>
        </p:spPr>
      </p:pic>
    </p:spTree>
    <p:extLst>
      <p:ext uri="{BB962C8B-B14F-4D97-AF65-F5344CB8AC3E}">
        <p14:creationId xmlns:p14="http://schemas.microsoft.com/office/powerpoint/2010/main" val="21911518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p:cNvPicPr>
            <a:picLocks noChangeAspect="1"/>
          </p:cNvPicPr>
          <p:nvPr/>
        </p:nvPicPr>
        <p:blipFill rotWithShape="1">
          <a:blip r:embed="rId3"/>
          <a:srcRect l="41109" t="36927" r="50729" b="-1254"/>
          <a:stretch/>
        </p:blipFill>
        <p:spPr>
          <a:xfrm rot="16200000">
            <a:off x="5167319" y="3543928"/>
            <a:ext cx="457202" cy="2028827"/>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8" y="295929"/>
            <a:ext cx="6463804"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ファン設定画面（縦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657538" y="295929"/>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76" name="テキスト ボックス 75"/>
          <p:cNvSpPr txBox="1"/>
          <p:nvPr/>
        </p:nvSpPr>
        <p:spPr>
          <a:xfrm>
            <a:off x="2894481" y="3644085"/>
            <a:ext cx="1132041" cy="338554"/>
          </a:xfrm>
          <a:prstGeom prst="rect">
            <a:avLst/>
          </a:prstGeom>
          <a:solidFill>
            <a:schemeClr val="bg1"/>
          </a:solidFill>
          <a:ln w="12700">
            <a:solidFill>
              <a:schemeClr val="tx1"/>
            </a:solidFill>
          </a:ln>
        </p:spPr>
        <p:txBody>
          <a:bodyPr wrap="none" rtlCol="0">
            <a:spAutoFit/>
          </a:bodyPr>
          <a:lstStyle/>
          <a:p>
            <a:r>
              <a:rPr lang="ja-JP" altLang="en-US" sz="1600" dirty="0"/>
              <a:t>遷移しない</a:t>
            </a:r>
          </a:p>
        </p:txBody>
      </p:sp>
      <p:sp>
        <p:nvSpPr>
          <p:cNvPr id="79" name="テキスト ボックス 78"/>
          <p:cNvSpPr txBox="1"/>
          <p:nvPr/>
        </p:nvSpPr>
        <p:spPr>
          <a:xfrm>
            <a:off x="7427998" y="3637919"/>
            <a:ext cx="1132041" cy="338554"/>
          </a:xfrm>
          <a:prstGeom prst="rect">
            <a:avLst/>
          </a:prstGeom>
          <a:solidFill>
            <a:schemeClr val="bg1"/>
          </a:solidFill>
          <a:ln w="12700">
            <a:solidFill>
              <a:schemeClr val="tx1"/>
            </a:solidFill>
          </a:ln>
        </p:spPr>
        <p:txBody>
          <a:bodyPr wrap="none" rtlCol="0">
            <a:spAutoFit/>
          </a:bodyPr>
          <a:lstStyle/>
          <a:p>
            <a:r>
              <a:rPr lang="ja-JP" altLang="en-US" sz="1600" dirty="0"/>
              <a:t>遷移しない</a:t>
            </a:r>
          </a:p>
        </p:txBody>
      </p:sp>
      <p:pic>
        <p:nvPicPr>
          <p:cNvPr id="25" name="図 24"/>
          <p:cNvPicPr>
            <a:picLocks noChangeAspect="1"/>
          </p:cNvPicPr>
          <p:nvPr/>
        </p:nvPicPr>
        <p:blipFill rotWithShape="1">
          <a:blip r:embed="rId3"/>
          <a:srcRect l="75457" t="22431" r="16381" b="13242"/>
          <a:stretch/>
        </p:blipFill>
        <p:spPr>
          <a:xfrm rot="16200000">
            <a:off x="5167316" y="1761732"/>
            <a:ext cx="457202" cy="2028827"/>
          </a:xfrm>
          <a:prstGeom prst="rect">
            <a:avLst/>
          </a:prstGeom>
        </p:spPr>
      </p:pic>
      <p:sp>
        <p:nvSpPr>
          <p:cNvPr id="36" name="角丸四角形 35"/>
          <p:cNvSpPr/>
          <p:nvPr/>
        </p:nvSpPr>
        <p:spPr>
          <a:xfrm>
            <a:off x="4775011" y="4340350"/>
            <a:ext cx="1308255" cy="414762"/>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M20-6</a:t>
            </a:r>
          </a:p>
        </p:txBody>
      </p:sp>
      <p:pic>
        <p:nvPicPr>
          <p:cNvPr id="38" name="図 37"/>
          <p:cNvPicPr>
            <a:picLocks noChangeAspect="1"/>
          </p:cNvPicPr>
          <p:nvPr/>
        </p:nvPicPr>
        <p:blipFill rotWithShape="1">
          <a:blip r:embed="rId3"/>
          <a:srcRect l="59303" t="22431" r="32535" b="13242"/>
          <a:stretch/>
        </p:blipFill>
        <p:spPr>
          <a:xfrm rot="16200000">
            <a:off x="5167316" y="2649343"/>
            <a:ext cx="457202" cy="2028827"/>
          </a:xfrm>
          <a:prstGeom prst="rect">
            <a:avLst/>
          </a:prstGeom>
        </p:spPr>
      </p:pic>
      <p:pic>
        <p:nvPicPr>
          <p:cNvPr id="40" name="図 39"/>
          <p:cNvPicPr>
            <a:picLocks noChangeAspect="1"/>
          </p:cNvPicPr>
          <p:nvPr/>
        </p:nvPicPr>
        <p:blipFill rotWithShape="1">
          <a:blip r:embed="rId3"/>
          <a:srcRect l="26996" t="10653" r="64842" b="11130"/>
          <a:stretch/>
        </p:blipFill>
        <p:spPr>
          <a:xfrm rot="16200000">
            <a:off x="5167315" y="4213425"/>
            <a:ext cx="457202" cy="2466977"/>
          </a:xfrm>
          <a:prstGeom prst="rect">
            <a:avLst/>
          </a:prstGeom>
        </p:spPr>
      </p:pic>
      <p:cxnSp>
        <p:nvCxnSpPr>
          <p:cNvPr id="41" name="直線矢印コネクタ 40"/>
          <p:cNvCxnSpPr/>
          <p:nvPr/>
        </p:nvCxnSpPr>
        <p:spPr>
          <a:xfrm flipV="1">
            <a:off x="5239845" y="3039552"/>
            <a:ext cx="0" cy="36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5429137" y="3039552"/>
            <a:ext cx="0" cy="36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endCxn id="79" idx="0"/>
          </p:cNvCxnSpPr>
          <p:nvPr/>
        </p:nvCxnSpPr>
        <p:spPr>
          <a:xfrm>
            <a:off x="6433723" y="2286000"/>
            <a:ext cx="1560296" cy="13519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a:endCxn id="76" idx="0"/>
          </p:cNvCxnSpPr>
          <p:nvPr/>
        </p:nvCxnSpPr>
        <p:spPr>
          <a:xfrm flipH="1">
            <a:off x="3460502" y="2286000"/>
            <a:ext cx="872600" cy="135808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a:endCxn id="79" idx="2"/>
          </p:cNvCxnSpPr>
          <p:nvPr/>
        </p:nvCxnSpPr>
        <p:spPr>
          <a:xfrm flipV="1">
            <a:off x="6629405" y="3976473"/>
            <a:ext cx="1364614" cy="10581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a:endCxn id="76" idx="2"/>
          </p:cNvCxnSpPr>
          <p:nvPr/>
        </p:nvCxnSpPr>
        <p:spPr>
          <a:xfrm flipH="1" flipV="1">
            <a:off x="3460502" y="3982639"/>
            <a:ext cx="701925" cy="98349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5239845" y="3914771"/>
            <a:ext cx="0" cy="36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5429137" y="3914771"/>
            <a:ext cx="0" cy="36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5239845" y="4817395"/>
            <a:ext cx="0" cy="36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5429137" y="4817395"/>
            <a:ext cx="0" cy="36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7" name="角丸四角形 36"/>
          <p:cNvSpPr/>
          <p:nvPr/>
        </p:nvSpPr>
        <p:spPr>
          <a:xfrm>
            <a:off x="4228263" y="5273861"/>
            <a:ext cx="2335306" cy="3448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M20-7</a:t>
            </a:r>
          </a:p>
        </p:txBody>
      </p:sp>
      <p:sp>
        <p:nvSpPr>
          <p:cNvPr id="61" name="角丸四角形 60"/>
          <p:cNvSpPr/>
          <p:nvPr/>
        </p:nvSpPr>
        <p:spPr>
          <a:xfrm>
            <a:off x="4261483" y="880803"/>
            <a:ext cx="2335306" cy="3448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M20-7</a:t>
            </a:r>
          </a:p>
        </p:txBody>
      </p:sp>
      <p:cxnSp>
        <p:nvCxnSpPr>
          <p:cNvPr id="62" name="直線矢印コネクタ 61"/>
          <p:cNvCxnSpPr/>
          <p:nvPr/>
        </p:nvCxnSpPr>
        <p:spPr>
          <a:xfrm flipV="1">
            <a:off x="5239845" y="1263023"/>
            <a:ext cx="0" cy="36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a:off x="5438548" y="5716355"/>
            <a:ext cx="0" cy="36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33" name="図 32"/>
          <p:cNvPicPr>
            <a:picLocks noChangeAspect="1"/>
          </p:cNvPicPr>
          <p:nvPr/>
        </p:nvPicPr>
        <p:blipFill rotWithShape="1">
          <a:blip r:embed="rId3"/>
          <a:srcRect l="41109" t="36927" r="50729" b="-1254"/>
          <a:stretch/>
        </p:blipFill>
        <p:spPr>
          <a:xfrm rot="16200000">
            <a:off x="5167317" y="876548"/>
            <a:ext cx="457202" cy="2028827"/>
          </a:xfrm>
          <a:prstGeom prst="rect">
            <a:avLst/>
          </a:prstGeom>
        </p:spPr>
      </p:pic>
      <p:sp>
        <p:nvSpPr>
          <p:cNvPr id="34" name="角丸四角形 33"/>
          <p:cNvSpPr/>
          <p:nvPr/>
        </p:nvSpPr>
        <p:spPr>
          <a:xfrm>
            <a:off x="4775009" y="1672970"/>
            <a:ext cx="1308255" cy="414762"/>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M20-1</a:t>
            </a:r>
          </a:p>
        </p:txBody>
      </p:sp>
      <p:cxnSp>
        <p:nvCxnSpPr>
          <p:cNvPr id="35" name="直線矢印コネクタ 34"/>
          <p:cNvCxnSpPr/>
          <p:nvPr/>
        </p:nvCxnSpPr>
        <p:spPr>
          <a:xfrm flipV="1">
            <a:off x="5239844" y="2152043"/>
            <a:ext cx="0" cy="36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5429136" y="2152043"/>
            <a:ext cx="0" cy="36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1" name="角丸四角形 50"/>
          <p:cNvSpPr/>
          <p:nvPr/>
        </p:nvSpPr>
        <p:spPr>
          <a:xfrm>
            <a:off x="4775008" y="6111936"/>
            <a:ext cx="1308255" cy="414762"/>
          </a:xfrm>
          <a:prstGeom prst="roundRect">
            <a:avLst/>
          </a:prstGeom>
          <a:solidFill>
            <a:schemeClr val="accent1">
              <a:lumMod val="75000"/>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M20-1</a:t>
            </a:r>
          </a:p>
        </p:txBody>
      </p:sp>
    </p:spTree>
    <p:extLst>
      <p:ext uri="{BB962C8B-B14F-4D97-AF65-F5344CB8AC3E}">
        <p14:creationId xmlns:p14="http://schemas.microsoft.com/office/powerpoint/2010/main" val="22567166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図 81"/>
          <p:cNvPicPr>
            <a:picLocks noChangeAspect="1"/>
          </p:cNvPicPr>
          <p:nvPr/>
        </p:nvPicPr>
        <p:blipFill rotWithShape="1">
          <a:blip r:embed="rId3"/>
          <a:srcRect l="75457" t="22431" r="16381" b="13242"/>
          <a:stretch/>
        </p:blipFill>
        <p:spPr>
          <a:xfrm rot="16200000">
            <a:off x="9928633" y="3526558"/>
            <a:ext cx="457202" cy="2028827"/>
          </a:xfrm>
          <a:prstGeom prst="rect">
            <a:avLst/>
          </a:prstGeom>
        </p:spPr>
      </p:pic>
      <p:pic>
        <p:nvPicPr>
          <p:cNvPr id="73" name="図 72"/>
          <p:cNvPicPr>
            <a:picLocks noChangeAspect="1"/>
          </p:cNvPicPr>
          <p:nvPr/>
        </p:nvPicPr>
        <p:blipFill rotWithShape="1">
          <a:blip r:embed="rId3"/>
          <a:srcRect l="59303" t="22431" r="32535" b="13242"/>
          <a:stretch/>
        </p:blipFill>
        <p:spPr>
          <a:xfrm rot="16200000">
            <a:off x="3900490" y="870978"/>
            <a:ext cx="457202" cy="2028827"/>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8" y="295929"/>
            <a:ext cx="6463804"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ファン設定画面（横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648013" y="295929"/>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25" name="図 24"/>
          <p:cNvPicPr>
            <a:picLocks noChangeAspect="1"/>
          </p:cNvPicPr>
          <p:nvPr/>
        </p:nvPicPr>
        <p:blipFill rotWithShape="1">
          <a:blip r:embed="rId3"/>
          <a:srcRect l="41109" t="36927" r="50729" b="-1254"/>
          <a:stretch/>
        </p:blipFill>
        <p:spPr>
          <a:xfrm rot="16200000">
            <a:off x="7149602" y="1975138"/>
            <a:ext cx="457202" cy="2028827"/>
          </a:xfrm>
          <a:prstGeom prst="rect">
            <a:avLst/>
          </a:prstGeom>
        </p:spPr>
      </p:pic>
      <p:pic>
        <p:nvPicPr>
          <p:cNvPr id="26" name="図 25"/>
          <p:cNvPicPr>
            <a:picLocks noChangeAspect="1"/>
          </p:cNvPicPr>
          <p:nvPr/>
        </p:nvPicPr>
        <p:blipFill rotWithShape="1">
          <a:blip r:embed="rId3"/>
          <a:srcRect l="75457" t="22431" r="16381" b="13242"/>
          <a:stretch/>
        </p:blipFill>
        <p:spPr>
          <a:xfrm rot="16200000">
            <a:off x="3900490" y="3067186"/>
            <a:ext cx="457202" cy="2028827"/>
          </a:xfrm>
          <a:prstGeom prst="rect">
            <a:avLst/>
          </a:prstGeom>
        </p:spPr>
      </p:pic>
      <p:sp>
        <p:nvSpPr>
          <p:cNvPr id="31" name="角丸四角形 30"/>
          <p:cNvSpPr/>
          <p:nvPr/>
        </p:nvSpPr>
        <p:spPr>
          <a:xfrm>
            <a:off x="6757295" y="2782173"/>
            <a:ext cx="1308255" cy="414762"/>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M20-6</a:t>
            </a:r>
          </a:p>
        </p:txBody>
      </p:sp>
      <p:pic>
        <p:nvPicPr>
          <p:cNvPr id="34" name="図 33"/>
          <p:cNvPicPr>
            <a:picLocks noChangeAspect="1"/>
          </p:cNvPicPr>
          <p:nvPr/>
        </p:nvPicPr>
        <p:blipFill rotWithShape="1">
          <a:blip r:embed="rId3"/>
          <a:srcRect l="59303" t="22431" r="32535" b="13242"/>
          <a:stretch/>
        </p:blipFill>
        <p:spPr>
          <a:xfrm rot="16200000">
            <a:off x="3900490" y="4165289"/>
            <a:ext cx="457202" cy="2028827"/>
          </a:xfrm>
          <a:prstGeom prst="rect">
            <a:avLst/>
          </a:prstGeom>
        </p:spPr>
      </p:pic>
      <p:pic>
        <p:nvPicPr>
          <p:cNvPr id="35" name="図 34"/>
          <p:cNvPicPr>
            <a:picLocks noChangeAspect="1"/>
          </p:cNvPicPr>
          <p:nvPr/>
        </p:nvPicPr>
        <p:blipFill rotWithShape="1">
          <a:blip r:embed="rId3"/>
          <a:srcRect l="26996" t="10653" r="64842" b="11130"/>
          <a:stretch/>
        </p:blipFill>
        <p:spPr>
          <a:xfrm rot="16200000">
            <a:off x="7149601" y="3340733"/>
            <a:ext cx="457202" cy="2466977"/>
          </a:xfrm>
          <a:prstGeom prst="rect">
            <a:avLst/>
          </a:prstGeom>
        </p:spPr>
      </p:pic>
      <p:cxnSp>
        <p:nvCxnSpPr>
          <p:cNvPr id="36" name="直線矢印コネクタ 35"/>
          <p:cNvCxnSpPr/>
          <p:nvPr/>
        </p:nvCxnSpPr>
        <p:spPr>
          <a:xfrm flipV="1">
            <a:off x="3973019" y="3240695"/>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4162311" y="3240695"/>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3973019" y="2163849"/>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4162311" y="4348994"/>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7222131" y="3317173"/>
            <a:ext cx="0" cy="936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7411423" y="3317173"/>
            <a:ext cx="0" cy="93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2" name="角丸四角形 41"/>
          <p:cNvSpPr/>
          <p:nvPr/>
        </p:nvSpPr>
        <p:spPr>
          <a:xfrm>
            <a:off x="6210549" y="4437029"/>
            <a:ext cx="2335306" cy="3448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M20-7</a:t>
            </a:r>
          </a:p>
        </p:txBody>
      </p:sp>
      <p:cxnSp>
        <p:nvCxnSpPr>
          <p:cNvPr id="43" name="直線矢印コネクタ 42"/>
          <p:cNvCxnSpPr/>
          <p:nvPr/>
        </p:nvCxnSpPr>
        <p:spPr>
          <a:xfrm>
            <a:off x="7420834" y="4825732"/>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flipV="1">
            <a:off x="7222131" y="2174620"/>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H="1">
            <a:off x="5237575" y="2983496"/>
            <a:ext cx="72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5237575" y="2872180"/>
            <a:ext cx="72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flipH="1" flipV="1">
            <a:off x="5209340" y="4169269"/>
            <a:ext cx="828000" cy="504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a:off x="5237575" y="4023526"/>
            <a:ext cx="828000" cy="504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角丸四角形 48"/>
          <p:cNvSpPr/>
          <p:nvPr/>
        </p:nvSpPr>
        <p:spPr>
          <a:xfrm>
            <a:off x="6210549" y="1781695"/>
            <a:ext cx="2335306" cy="3448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M20-7</a:t>
            </a:r>
          </a:p>
        </p:txBody>
      </p:sp>
      <p:sp>
        <p:nvSpPr>
          <p:cNvPr id="50" name="角丸四角形 49"/>
          <p:cNvSpPr/>
          <p:nvPr/>
        </p:nvSpPr>
        <p:spPr>
          <a:xfrm>
            <a:off x="6766706" y="5437228"/>
            <a:ext cx="1308255" cy="414762"/>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M20-6</a:t>
            </a:r>
          </a:p>
        </p:txBody>
      </p:sp>
      <p:cxnSp>
        <p:nvCxnSpPr>
          <p:cNvPr id="60" name="直線矢印コネクタ 59"/>
          <p:cNvCxnSpPr/>
          <p:nvPr/>
        </p:nvCxnSpPr>
        <p:spPr>
          <a:xfrm>
            <a:off x="8380824" y="2872178"/>
            <a:ext cx="72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角丸四角形 60"/>
          <p:cNvSpPr/>
          <p:nvPr/>
        </p:nvSpPr>
        <p:spPr>
          <a:xfrm>
            <a:off x="948659" y="2739732"/>
            <a:ext cx="1308255" cy="414762"/>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M20-6</a:t>
            </a:r>
          </a:p>
        </p:txBody>
      </p:sp>
      <p:cxnSp>
        <p:nvCxnSpPr>
          <p:cNvPr id="62" name="直線矢印コネクタ 61"/>
          <p:cNvCxnSpPr/>
          <p:nvPr/>
        </p:nvCxnSpPr>
        <p:spPr>
          <a:xfrm flipH="1">
            <a:off x="2302170" y="2985215"/>
            <a:ext cx="72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flipH="1">
            <a:off x="2311135" y="4053372"/>
            <a:ext cx="718435" cy="504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角丸四角形 63"/>
          <p:cNvSpPr/>
          <p:nvPr/>
        </p:nvSpPr>
        <p:spPr>
          <a:xfrm>
            <a:off x="948658" y="4437024"/>
            <a:ext cx="1308255" cy="3448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M20-7</a:t>
            </a:r>
          </a:p>
        </p:txBody>
      </p:sp>
      <p:sp>
        <p:nvSpPr>
          <p:cNvPr id="66" name="正方形/長方形 65"/>
          <p:cNvSpPr/>
          <p:nvPr/>
        </p:nvSpPr>
        <p:spPr>
          <a:xfrm>
            <a:off x="9142820" y="4324671"/>
            <a:ext cx="2028828" cy="457203"/>
          </a:xfrm>
          <a:prstGeom prst="rect">
            <a:avLst/>
          </a:prstGeom>
          <a:solidFill>
            <a:schemeClr val="tx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矢印コネクタ 66"/>
          <p:cNvCxnSpPr/>
          <p:nvPr/>
        </p:nvCxnSpPr>
        <p:spPr>
          <a:xfrm>
            <a:off x="8677527" y="4473060"/>
            <a:ext cx="39945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6" name="図 55"/>
          <p:cNvPicPr>
            <a:picLocks noChangeAspect="1"/>
          </p:cNvPicPr>
          <p:nvPr/>
        </p:nvPicPr>
        <p:blipFill rotWithShape="1">
          <a:blip r:embed="rId3"/>
          <a:srcRect l="41109" t="36927" r="50729" b="-1254"/>
          <a:stretch/>
        </p:blipFill>
        <p:spPr>
          <a:xfrm rot="16200000">
            <a:off x="3900489" y="1969082"/>
            <a:ext cx="457202" cy="2028827"/>
          </a:xfrm>
          <a:prstGeom prst="rect">
            <a:avLst/>
          </a:prstGeom>
        </p:spPr>
      </p:pic>
      <p:sp>
        <p:nvSpPr>
          <p:cNvPr id="58" name="角丸四角形 57"/>
          <p:cNvSpPr/>
          <p:nvPr/>
        </p:nvSpPr>
        <p:spPr>
          <a:xfrm>
            <a:off x="3508181" y="2765504"/>
            <a:ext cx="1308255" cy="414762"/>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M20-1</a:t>
            </a:r>
          </a:p>
        </p:txBody>
      </p:sp>
      <p:cxnSp>
        <p:nvCxnSpPr>
          <p:cNvPr id="68" name="直線矢印コネクタ 67"/>
          <p:cNvCxnSpPr/>
          <p:nvPr/>
        </p:nvCxnSpPr>
        <p:spPr>
          <a:xfrm flipV="1">
            <a:off x="3974673" y="4340029"/>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4164995" y="5463846"/>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1" name="正方形/長方形 70"/>
          <p:cNvSpPr/>
          <p:nvPr/>
        </p:nvSpPr>
        <p:spPr>
          <a:xfrm>
            <a:off x="3114676" y="1667400"/>
            <a:ext cx="2028828" cy="457203"/>
          </a:xfrm>
          <a:prstGeom prst="rect">
            <a:avLst/>
          </a:prstGeom>
          <a:solidFill>
            <a:schemeClr val="tx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角丸四角形 71"/>
          <p:cNvSpPr/>
          <p:nvPr/>
        </p:nvSpPr>
        <p:spPr>
          <a:xfrm>
            <a:off x="3508181" y="6049204"/>
            <a:ext cx="1308255" cy="414762"/>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M20-1</a:t>
            </a:r>
          </a:p>
        </p:txBody>
      </p:sp>
      <p:sp>
        <p:nvSpPr>
          <p:cNvPr id="74" name="角丸四角形 73"/>
          <p:cNvSpPr/>
          <p:nvPr/>
        </p:nvSpPr>
        <p:spPr>
          <a:xfrm>
            <a:off x="9142820" y="2739732"/>
            <a:ext cx="1308255" cy="414762"/>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M20-1</a:t>
            </a:r>
          </a:p>
        </p:txBody>
      </p:sp>
      <p:cxnSp>
        <p:nvCxnSpPr>
          <p:cNvPr id="76" name="直線矢印コネクタ 75"/>
          <p:cNvCxnSpPr/>
          <p:nvPr/>
        </p:nvCxnSpPr>
        <p:spPr>
          <a:xfrm flipH="1" flipV="1">
            <a:off x="2309569" y="4705833"/>
            <a:ext cx="720000" cy="504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flipV="1">
            <a:off x="5209340" y="4749470"/>
            <a:ext cx="828000" cy="432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5574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p:cNvPicPr>
            <a:picLocks noChangeAspect="1"/>
          </p:cNvPicPr>
          <p:nvPr/>
        </p:nvPicPr>
        <p:blipFill rotWithShape="1">
          <a:blip r:embed="rId3"/>
          <a:srcRect l="41109" t="36927" r="50729" b="-1254"/>
          <a:stretch/>
        </p:blipFill>
        <p:spPr>
          <a:xfrm rot="16200000">
            <a:off x="5167319" y="3543928"/>
            <a:ext cx="457202" cy="2028827"/>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689834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ファン設定画面（縦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pic>
        <p:nvPicPr>
          <p:cNvPr id="25" name="図 24"/>
          <p:cNvPicPr>
            <a:picLocks noChangeAspect="1"/>
          </p:cNvPicPr>
          <p:nvPr/>
        </p:nvPicPr>
        <p:blipFill rotWithShape="1">
          <a:blip r:embed="rId3"/>
          <a:srcRect l="75457" t="22431" r="16381" b="13242"/>
          <a:stretch/>
        </p:blipFill>
        <p:spPr>
          <a:xfrm rot="16200000">
            <a:off x="5167316" y="1761732"/>
            <a:ext cx="457202" cy="2028827"/>
          </a:xfrm>
          <a:prstGeom prst="rect">
            <a:avLst/>
          </a:prstGeom>
        </p:spPr>
      </p:pic>
      <p:sp>
        <p:nvSpPr>
          <p:cNvPr id="36" name="角丸四角形 35"/>
          <p:cNvSpPr/>
          <p:nvPr/>
        </p:nvSpPr>
        <p:spPr>
          <a:xfrm>
            <a:off x="4775011" y="4340350"/>
            <a:ext cx="1308255" cy="414762"/>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M20-6</a:t>
            </a:r>
          </a:p>
        </p:txBody>
      </p:sp>
      <p:pic>
        <p:nvPicPr>
          <p:cNvPr id="38" name="図 37"/>
          <p:cNvPicPr>
            <a:picLocks noChangeAspect="1"/>
          </p:cNvPicPr>
          <p:nvPr/>
        </p:nvPicPr>
        <p:blipFill rotWithShape="1">
          <a:blip r:embed="rId3"/>
          <a:srcRect l="59303" t="22431" r="32535" b="13242"/>
          <a:stretch/>
        </p:blipFill>
        <p:spPr>
          <a:xfrm rot="16200000">
            <a:off x="5167316" y="2649343"/>
            <a:ext cx="457202" cy="2028827"/>
          </a:xfrm>
          <a:prstGeom prst="rect">
            <a:avLst/>
          </a:prstGeom>
        </p:spPr>
      </p:pic>
      <p:pic>
        <p:nvPicPr>
          <p:cNvPr id="40" name="図 39"/>
          <p:cNvPicPr>
            <a:picLocks noChangeAspect="1"/>
          </p:cNvPicPr>
          <p:nvPr/>
        </p:nvPicPr>
        <p:blipFill rotWithShape="1">
          <a:blip r:embed="rId3"/>
          <a:srcRect l="26996" t="10653" r="64842" b="11130"/>
          <a:stretch/>
        </p:blipFill>
        <p:spPr>
          <a:xfrm rot="16200000">
            <a:off x="5167315" y="4213425"/>
            <a:ext cx="457202" cy="2466977"/>
          </a:xfrm>
          <a:prstGeom prst="rect">
            <a:avLst/>
          </a:prstGeom>
        </p:spPr>
      </p:pic>
      <p:cxnSp>
        <p:nvCxnSpPr>
          <p:cNvPr id="41" name="直線矢印コネクタ 40"/>
          <p:cNvCxnSpPr/>
          <p:nvPr/>
        </p:nvCxnSpPr>
        <p:spPr>
          <a:xfrm flipV="1">
            <a:off x="5239845" y="3039552"/>
            <a:ext cx="0" cy="36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5429137" y="3039552"/>
            <a:ext cx="0" cy="36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5239845" y="3914771"/>
            <a:ext cx="0" cy="36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5429137" y="3914771"/>
            <a:ext cx="0" cy="36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5239845" y="4817395"/>
            <a:ext cx="0" cy="36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5429137" y="4817395"/>
            <a:ext cx="0" cy="36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37" name="角丸四角形 36"/>
          <p:cNvSpPr/>
          <p:nvPr/>
        </p:nvSpPr>
        <p:spPr>
          <a:xfrm>
            <a:off x="4228263" y="5273861"/>
            <a:ext cx="2335306" cy="3448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M20-7</a:t>
            </a:r>
          </a:p>
        </p:txBody>
      </p:sp>
      <p:sp>
        <p:nvSpPr>
          <p:cNvPr id="61" name="角丸四角形 60"/>
          <p:cNvSpPr/>
          <p:nvPr/>
        </p:nvSpPr>
        <p:spPr>
          <a:xfrm>
            <a:off x="4261483" y="880803"/>
            <a:ext cx="2335306" cy="3448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M20-7</a:t>
            </a:r>
          </a:p>
        </p:txBody>
      </p:sp>
      <p:cxnSp>
        <p:nvCxnSpPr>
          <p:cNvPr id="62" name="直線矢印コネクタ 61"/>
          <p:cNvCxnSpPr/>
          <p:nvPr/>
        </p:nvCxnSpPr>
        <p:spPr>
          <a:xfrm flipV="1">
            <a:off x="5239845" y="1263023"/>
            <a:ext cx="0" cy="36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a:off x="5438548" y="5716355"/>
            <a:ext cx="0" cy="36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33" name="図 32"/>
          <p:cNvPicPr>
            <a:picLocks noChangeAspect="1"/>
          </p:cNvPicPr>
          <p:nvPr/>
        </p:nvPicPr>
        <p:blipFill rotWithShape="1">
          <a:blip r:embed="rId3"/>
          <a:srcRect l="41109" t="36927" r="50729" b="-1254"/>
          <a:stretch/>
        </p:blipFill>
        <p:spPr>
          <a:xfrm rot="16200000">
            <a:off x="5167317" y="876548"/>
            <a:ext cx="457202" cy="2028827"/>
          </a:xfrm>
          <a:prstGeom prst="rect">
            <a:avLst/>
          </a:prstGeom>
        </p:spPr>
      </p:pic>
      <p:sp>
        <p:nvSpPr>
          <p:cNvPr id="34" name="角丸四角形 33"/>
          <p:cNvSpPr/>
          <p:nvPr/>
        </p:nvSpPr>
        <p:spPr>
          <a:xfrm>
            <a:off x="4775009" y="1672970"/>
            <a:ext cx="1308255" cy="414762"/>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M20-1</a:t>
            </a:r>
          </a:p>
        </p:txBody>
      </p:sp>
      <p:cxnSp>
        <p:nvCxnSpPr>
          <p:cNvPr id="35" name="直線矢印コネクタ 34"/>
          <p:cNvCxnSpPr/>
          <p:nvPr/>
        </p:nvCxnSpPr>
        <p:spPr>
          <a:xfrm flipV="1">
            <a:off x="5239844" y="2152043"/>
            <a:ext cx="0" cy="36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5429136" y="2152043"/>
            <a:ext cx="0" cy="36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51" name="角丸四角形 50"/>
          <p:cNvSpPr/>
          <p:nvPr/>
        </p:nvSpPr>
        <p:spPr>
          <a:xfrm>
            <a:off x="4775008" y="6111936"/>
            <a:ext cx="1308255" cy="414762"/>
          </a:xfrm>
          <a:prstGeom prst="roundRect">
            <a:avLst/>
          </a:prstGeom>
          <a:solidFill>
            <a:schemeClr val="accent1">
              <a:lumMod val="75000"/>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M20-1</a:t>
            </a:r>
          </a:p>
        </p:txBody>
      </p:sp>
      <p:grpSp>
        <p:nvGrpSpPr>
          <p:cNvPr id="49" name="グループ化 48"/>
          <p:cNvGrpSpPr/>
          <p:nvPr/>
        </p:nvGrpSpPr>
        <p:grpSpPr>
          <a:xfrm>
            <a:off x="10011594" y="293282"/>
            <a:ext cx="2102193" cy="375542"/>
            <a:chOff x="10011594" y="66356"/>
            <a:chExt cx="2102193" cy="375542"/>
          </a:xfrm>
        </p:grpSpPr>
        <p:cxnSp>
          <p:nvCxnSpPr>
            <p:cNvPr id="50" name="直線矢印コネクタ 49"/>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56"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spTree>
    <p:extLst>
      <p:ext uri="{BB962C8B-B14F-4D97-AF65-F5344CB8AC3E}">
        <p14:creationId xmlns:p14="http://schemas.microsoft.com/office/powerpoint/2010/main" val="33644225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691627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ファン設定画面（横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pic>
        <p:nvPicPr>
          <p:cNvPr id="25" name="図 24"/>
          <p:cNvPicPr>
            <a:picLocks noChangeAspect="1"/>
          </p:cNvPicPr>
          <p:nvPr/>
        </p:nvPicPr>
        <p:blipFill rotWithShape="1">
          <a:blip r:embed="rId4"/>
          <a:srcRect l="41109" t="36927" r="50729" b="-1254"/>
          <a:stretch/>
        </p:blipFill>
        <p:spPr>
          <a:xfrm rot="16200000">
            <a:off x="7149602" y="1903421"/>
            <a:ext cx="457202" cy="2028827"/>
          </a:xfrm>
          <a:prstGeom prst="rect">
            <a:avLst/>
          </a:prstGeom>
        </p:spPr>
      </p:pic>
      <p:pic>
        <p:nvPicPr>
          <p:cNvPr id="26" name="図 25"/>
          <p:cNvPicPr>
            <a:picLocks noChangeAspect="1"/>
          </p:cNvPicPr>
          <p:nvPr/>
        </p:nvPicPr>
        <p:blipFill rotWithShape="1">
          <a:blip r:embed="rId4"/>
          <a:srcRect l="75457" t="22431" r="16381" b="13242"/>
          <a:stretch/>
        </p:blipFill>
        <p:spPr>
          <a:xfrm rot="16200000">
            <a:off x="3900490" y="2995469"/>
            <a:ext cx="457202" cy="2028827"/>
          </a:xfrm>
          <a:prstGeom prst="rect">
            <a:avLst/>
          </a:prstGeom>
        </p:spPr>
      </p:pic>
      <p:sp>
        <p:nvSpPr>
          <p:cNvPr id="31" name="角丸四角形 30"/>
          <p:cNvSpPr/>
          <p:nvPr/>
        </p:nvSpPr>
        <p:spPr>
          <a:xfrm>
            <a:off x="6757295" y="2710456"/>
            <a:ext cx="1308255" cy="414762"/>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M20-6</a:t>
            </a:r>
          </a:p>
        </p:txBody>
      </p:sp>
      <p:pic>
        <p:nvPicPr>
          <p:cNvPr id="34" name="図 33"/>
          <p:cNvPicPr>
            <a:picLocks noChangeAspect="1"/>
          </p:cNvPicPr>
          <p:nvPr/>
        </p:nvPicPr>
        <p:blipFill rotWithShape="1">
          <a:blip r:embed="rId4"/>
          <a:srcRect l="59303" t="22431" r="32535" b="13242"/>
          <a:stretch/>
        </p:blipFill>
        <p:spPr>
          <a:xfrm rot="16200000">
            <a:off x="3900490" y="4093572"/>
            <a:ext cx="457202" cy="2028827"/>
          </a:xfrm>
          <a:prstGeom prst="rect">
            <a:avLst/>
          </a:prstGeom>
        </p:spPr>
      </p:pic>
      <p:pic>
        <p:nvPicPr>
          <p:cNvPr id="35" name="図 34"/>
          <p:cNvPicPr>
            <a:picLocks noChangeAspect="1"/>
          </p:cNvPicPr>
          <p:nvPr/>
        </p:nvPicPr>
        <p:blipFill rotWithShape="1">
          <a:blip r:embed="rId4"/>
          <a:srcRect l="26996" t="10653" r="64842" b="11130"/>
          <a:stretch/>
        </p:blipFill>
        <p:spPr>
          <a:xfrm rot="16200000">
            <a:off x="7149601" y="3269016"/>
            <a:ext cx="457202" cy="2466977"/>
          </a:xfrm>
          <a:prstGeom prst="rect">
            <a:avLst/>
          </a:prstGeom>
        </p:spPr>
      </p:pic>
      <p:cxnSp>
        <p:nvCxnSpPr>
          <p:cNvPr id="36" name="直線矢印コネクタ 35"/>
          <p:cNvCxnSpPr/>
          <p:nvPr/>
        </p:nvCxnSpPr>
        <p:spPr>
          <a:xfrm flipV="1">
            <a:off x="3973019" y="3168978"/>
            <a:ext cx="0" cy="54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4162311" y="3168978"/>
            <a:ext cx="0" cy="5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3973019" y="2092132"/>
            <a:ext cx="0" cy="54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4162311" y="4277277"/>
            <a:ext cx="0" cy="5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7222131" y="3245456"/>
            <a:ext cx="0" cy="936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7411423" y="3245456"/>
            <a:ext cx="0" cy="936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42" name="角丸四角形 41"/>
          <p:cNvSpPr/>
          <p:nvPr/>
        </p:nvSpPr>
        <p:spPr>
          <a:xfrm>
            <a:off x="6210549" y="4365312"/>
            <a:ext cx="2335306" cy="3448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M20-7</a:t>
            </a:r>
          </a:p>
        </p:txBody>
      </p:sp>
      <p:cxnSp>
        <p:nvCxnSpPr>
          <p:cNvPr id="43" name="直線矢印コネクタ 42"/>
          <p:cNvCxnSpPr/>
          <p:nvPr/>
        </p:nvCxnSpPr>
        <p:spPr>
          <a:xfrm>
            <a:off x="7420834" y="4754015"/>
            <a:ext cx="0" cy="5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50" name="角丸四角形 49"/>
          <p:cNvSpPr/>
          <p:nvPr/>
        </p:nvSpPr>
        <p:spPr>
          <a:xfrm>
            <a:off x="6766706" y="5365511"/>
            <a:ext cx="1308255" cy="414762"/>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M20-1</a:t>
            </a:r>
          </a:p>
        </p:txBody>
      </p:sp>
      <p:pic>
        <p:nvPicPr>
          <p:cNvPr id="56" name="図 55"/>
          <p:cNvPicPr>
            <a:picLocks noChangeAspect="1"/>
          </p:cNvPicPr>
          <p:nvPr/>
        </p:nvPicPr>
        <p:blipFill rotWithShape="1">
          <a:blip r:embed="rId4"/>
          <a:srcRect l="41109" t="36927" r="50729" b="-1254"/>
          <a:stretch/>
        </p:blipFill>
        <p:spPr>
          <a:xfrm rot="16200000">
            <a:off x="3900489" y="1897365"/>
            <a:ext cx="457202" cy="2028827"/>
          </a:xfrm>
          <a:prstGeom prst="rect">
            <a:avLst/>
          </a:prstGeom>
        </p:spPr>
      </p:pic>
      <p:sp>
        <p:nvSpPr>
          <p:cNvPr id="58" name="角丸四角形 57"/>
          <p:cNvSpPr/>
          <p:nvPr/>
        </p:nvSpPr>
        <p:spPr>
          <a:xfrm>
            <a:off x="3508181" y="2693787"/>
            <a:ext cx="1308255" cy="414762"/>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M20-1</a:t>
            </a:r>
          </a:p>
        </p:txBody>
      </p:sp>
      <p:cxnSp>
        <p:nvCxnSpPr>
          <p:cNvPr id="68" name="直線矢印コネクタ 67"/>
          <p:cNvCxnSpPr/>
          <p:nvPr/>
        </p:nvCxnSpPr>
        <p:spPr>
          <a:xfrm flipV="1">
            <a:off x="3974673" y="4268312"/>
            <a:ext cx="0" cy="54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grpSp>
        <p:nvGrpSpPr>
          <p:cNvPr id="53" name="グループ化 52"/>
          <p:cNvGrpSpPr/>
          <p:nvPr/>
        </p:nvGrpSpPr>
        <p:grpSpPr>
          <a:xfrm>
            <a:off x="10011594" y="293282"/>
            <a:ext cx="2102193" cy="375542"/>
            <a:chOff x="10011594" y="66356"/>
            <a:chExt cx="2102193" cy="375542"/>
          </a:xfrm>
        </p:grpSpPr>
        <p:cxnSp>
          <p:nvCxnSpPr>
            <p:cNvPr id="54" name="直線矢印コネクタ 53"/>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59"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sp>
        <p:nvSpPr>
          <p:cNvPr id="65" name="角丸四角形 64"/>
          <p:cNvSpPr/>
          <p:nvPr/>
        </p:nvSpPr>
        <p:spPr>
          <a:xfrm>
            <a:off x="2961437" y="1696237"/>
            <a:ext cx="2335306" cy="3448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b="1" dirty="0">
                <a:solidFill>
                  <a:srgbClr val="FFFF00"/>
                </a:solidFill>
              </a:rPr>
              <a:t>M20-7</a:t>
            </a:r>
          </a:p>
        </p:txBody>
      </p:sp>
      <p:cxnSp>
        <p:nvCxnSpPr>
          <p:cNvPr id="83" name="直線矢印コネクタ 82"/>
          <p:cNvCxnSpPr/>
          <p:nvPr/>
        </p:nvCxnSpPr>
        <p:spPr>
          <a:xfrm flipV="1">
            <a:off x="5254165" y="3010057"/>
            <a:ext cx="1044000" cy="212400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flipV="1">
            <a:off x="5187085" y="2905442"/>
            <a:ext cx="1044000" cy="2124000"/>
          </a:xfrm>
          <a:prstGeom prst="straightConnector1">
            <a:avLst/>
          </a:prstGeom>
          <a:ln w="38100">
            <a:solidFill>
              <a:srgbClr val="FF66FF"/>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4411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08859" y="1998817"/>
            <a:ext cx="5716800" cy="3215700"/>
          </a:xfrm>
          <a:prstGeom prst="rect">
            <a:avLst/>
          </a:prstGeom>
        </p:spPr>
      </p:pic>
      <p:sp>
        <p:nvSpPr>
          <p:cNvPr id="4" name="タイトル 1"/>
          <p:cNvSpPr>
            <a:spLocks noGrp="1"/>
          </p:cNvSpPr>
          <p:nvPr>
            <p:ph type="title"/>
          </p:nvPr>
        </p:nvSpPr>
        <p:spPr>
          <a:xfrm>
            <a:off x="228601" y="295929"/>
            <a:ext cx="3557358"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オートグリス設定画面①</a:t>
            </a:r>
          </a:p>
        </p:txBody>
      </p:sp>
      <p:pic>
        <p:nvPicPr>
          <p:cNvPr id="107"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4" name="Text Box 154"/>
          <p:cNvSpPr txBox="1">
            <a:spLocks noChangeArrowheads="1"/>
          </p:cNvSpPr>
          <p:nvPr/>
        </p:nvSpPr>
        <p:spPr bwMode="auto">
          <a:xfrm>
            <a:off x="1431126" y="1790291"/>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A</a:t>
            </a:r>
            <a:endParaRPr lang="ja-JP" altLang="en-US" sz="1200" b="1" dirty="0">
              <a:solidFill>
                <a:srgbClr val="000000"/>
              </a:solidFill>
              <a:latin typeface="ＭＳ Ｐゴシック"/>
              <a:ea typeface="ＭＳ Ｐゴシック"/>
            </a:endParaRPr>
          </a:p>
        </p:txBody>
      </p:sp>
      <p:sp>
        <p:nvSpPr>
          <p:cNvPr id="55" name="角丸四角形 54"/>
          <p:cNvSpPr/>
          <p:nvPr/>
        </p:nvSpPr>
        <p:spPr>
          <a:xfrm>
            <a:off x="590074" y="2734764"/>
            <a:ext cx="2563206"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M14-3</a:t>
            </a:r>
          </a:p>
        </p:txBody>
      </p:sp>
      <p:sp>
        <p:nvSpPr>
          <p:cNvPr id="60" name="角丸四角形 59"/>
          <p:cNvSpPr/>
          <p:nvPr/>
        </p:nvSpPr>
        <p:spPr>
          <a:xfrm>
            <a:off x="1786799" y="2202375"/>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M14-1</a:t>
            </a:r>
          </a:p>
        </p:txBody>
      </p:sp>
      <p:sp>
        <p:nvSpPr>
          <p:cNvPr id="61" name="角丸四角形 60"/>
          <p:cNvSpPr/>
          <p:nvPr/>
        </p:nvSpPr>
        <p:spPr>
          <a:xfrm>
            <a:off x="2279694" y="2202375"/>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M14-2</a:t>
            </a:r>
          </a:p>
        </p:txBody>
      </p:sp>
      <p:sp>
        <p:nvSpPr>
          <p:cNvPr id="68" name="Text Box 154"/>
          <p:cNvSpPr txBox="1">
            <a:spLocks noChangeArrowheads="1"/>
          </p:cNvSpPr>
          <p:nvPr/>
        </p:nvSpPr>
        <p:spPr bwMode="auto">
          <a:xfrm>
            <a:off x="933164" y="2817141"/>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B</a:t>
            </a:r>
            <a:endParaRPr lang="ja-JP" altLang="en-US" sz="1200" b="1" dirty="0">
              <a:solidFill>
                <a:srgbClr val="000000"/>
              </a:solidFill>
              <a:latin typeface="ＭＳ Ｐゴシック"/>
              <a:ea typeface="ＭＳ Ｐゴシック"/>
            </a:endParaRPr>
          </a:p>
        </p:txBody>
      </p:sp>
      <p:graphicFrame>
        <p:nvGraphicFramePr>
          <p:cNvPr id="3" name="表 2"/>
          <p:cNvGraphicFramePr>
            <a:graphicFrameLocks noGrp="1"/>
          </p:cNvGraphicFramePr>
          <p:nvPr>
            <p:extLst>
              <p:ext uri="{D42A27DB-BD31-4B8C-83A1-F6EECF244321}">
                <p14:modId xmlns:p14="http://schemas.microsoft.com/office/powerpoint/2010/main" val="594704576"/>
              </p:ext>
            </p:extLst>
          </p:nvPr>
        </p:nvGraphicFramePr>
        <p:xfrm>
          <a:off x="4345677" y="2386240"/>
          <a:ext cx="7199283" cy="4466700"/>
        </p:xfrm>
        <a:graphic>
          <a:graphicData uri="http://schemas.openxmlformats.org/drawingml/2006/table">
            <a:tbl>
              <a:tblPr firstRow="1" bandRow="1">
                <a:tableStyleId>{5C22544A-7EE6-4342-B048-85BDC9FD1C3A}</a:tableStyleId>
              </a:tblPr>
              <a:tblGrid>
                <a:gridCol w="1446416">
                  <a:extLst>
                    <a:ext uri="{9D8B030D-6E8A-4147-A177-3AD203B41FA5}">
                      <a16:colId xmlns:a16="http://schemas.microsoft.com/office/drawing/2014/main" val="20000"/>
                    </a:ext>
                  </a:extLst>
                </a:gridCol>
                <a:gridCol w="1328342">
                  <a:extLst>
                    <a:ext uri="{9D8B030D-6E8A-4147-A177-3AD203B41FA5}">
                      <a16:colId xmlns:a16="http://schemas.microsoft.com/office/drawing/2014/main" val="20001"/>
                    </a:ext>
                  </a:extLst>
                </a:gridCol>
                <a:gridCol w="1325062">
                  <a:extLst>
                    <a:ext uri="{9D8B030D-6E8A-4147-A177-3AD203B41FA5}">
                      <a16:colId xmlns:a16="http://schemas.microsoft.com/office/drawing/2014/main" val="20002"/>
                    </a:ext>
                  </a:extLst>
                </a:gridCol>
                <a:gridCol w="3099463">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条件</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動作</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en-US" sz="1100" u="none" strike="noStrike" dirty="0">
                          <a:effectLst/>
                          <a:latin typeface="+mn-ea"/>
                          <a:ea typeface="+mn-ea"/>
                        </a:rPr>
                        <a:t>D5</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車両設定画面に遷移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en-US" sz="1100" u="none" strike="noStrike" dirty="0">
                          <a:effectLst/>
                          <a:latin typeface="+mn-ea"/>
                          <a:ea typeface="+mn-ea"/>
                        </a:rPr>
                        <a:t>D6</a:t>
                      </a:r>
                      <a:endParaRPr lang="en-US" sz="110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100" b="0" i="0" u="none" strike="noStrike" dirty="0">
                          <a:solidFill>
                            <a:srgbClr val="FF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メイン画面に遷移</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2073542932"/>
                  </a:ext>
                </a:extLst>
              </a:tr>
              <a:tr h="171450">
                <a:tc>
                  <a:txBody>
                    <a:bodyPr/>
                    <a:lstStyle/>
                    <a:p>
                      <a:pPr algn="l" fontAlgn="ctr"/>
                      <a:endParaRPr lang="en-US" sz="110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3798203974"/>
                  </a:ext>
                </a:extLst>
              </a:tr>
              <a:tr h="171450">
                <a:tc>
                  <a:txBody>
                    <a:bodyPr/>
                    <a:lstStyle/>
                    <a:p>
                      <a:pPr algn="l" fontAlgn="ctr"/>
                      <a:r>
                        <a:rPr lang="en-US" sz="1100" b="0" i="0" u="none" strike="noStrike" dirty="0">
                          <a:solidFill>
                            <a:srgbClr val="000000"/>
                          </a:solidFill>
                          <a:effectLst/>
                          <a:latin typeface="+mn-ea"/>
                          <a:ea typeface="+mn-ea"/>
                        </a:rPr>
                        <a:t>D7</a:t>
                      </a:r>
                    </a:p>
                  </a:txBody>
                  <a:tcPr marL="36000" marR="36000" marT="36000" marB="36000" anchor="ctr"/>
                </a:tc>
                <a:tc>
                  <a:txBody>
                    <a:bodyPr/>
                    <a:lstStyle/>
                    <a:p>
                      <a:pPr algn="l" fontAlgn="ctr"/>
                      <a:r>
                        <a:rPr lang="ja-JP" altLang="en-US" sz="1050" u="none" strike="noStrike" dirty="0">
                          <a:effectLst/>
                          <a:latin typeface="+mn-ea"/>
                          <a:ea typeface="+mn-ea"/>
                        </a:rPr>
                        <a:t>押して離す</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数値に枠が表示</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枠位置の数値を点滅</a:t>
                      </a:r>
                      <a:br>
                        <a:rPr lang="ja-JP" altLang="en-US" sz="1050" u="none" strike="noStrike" dirty="0">
                          <a:effectLst/>
                          <a:latin typeface="+mn-ea"/>
                          <a:ea typeface="+mn-ea"/>
                        </a:rPr>
                      </a:br>
                      <a:r>
                        <a:rPr lang="ja-JP" altLang="en-US" sz="1050" u="none" strike="noStrike" dirty="0">
                          <a:effectLst/>
                          <a:latin typeface="+mn-ea"/>
                          <a:ea typeface="+mn-ea"/>
                        </a:rPr>
                        <a:t>編集モードにする</a:t>
                      </a:r>
                      <a:endParaRPr lang="ja-JP" altLang="en-US" sz="105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71450">
                <a:tc>
                  <a:txBody>
                    <a:bodyPr/>
                    <a:lstStyle/>
                    <a:p>
                      <a:pPr algn="l" fontAlgn="ctr"/>
                      <a:r>
                        <a:rPr lang="en-US" sz="1100" u="none" strike="noStrike" dirty="0">
                          <a:effectLst/>
                          <a:latin typeface="+mn-ea"/>
                          <a:ea typeface="+mn-ea"/>
                        </a:rPr>
                        <a:t>M14-1</a:t>
                      </a:r>
                      <a:r>
                        <a:rPr lang="ja-JP" altLang="en-US" sz="1100" u="none" strike="noStrike" dirty="0">
                          <a:effectLst/>
                          <a:latin typeface="+mn-ea"/>
                          <a:ea typeface="+mn-ea"/>
                        </a:rPr>
                        <a:t>または</a:t>
                      </a:r>
                      <a:r>
                        <a:rPr lang="en-US" sz="1100" u="none" strike="noStrike" dirty="0">
                          <a:effectLst/>
                          <a:latin typeface="+mn-ea"/>
                          <a:ea typeface="+mn-ea"/>
                        </a:rPr>
                        <a:t>M14-2</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オートグリス動作時間に枠を表示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342900">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数値が点滅</a:t>
                      </a:r>
                      <a:br>
                        <a:rPr lang="ja-JP" altLang="en-US" sz="1100" u="none" strike="noStrike" dirty="0">
                          <a:effectLst/>
                          <a:latin typeface="+mn-ea"/>
                          <a:ea typeface="+mn-ea"/>
                        </a:rPr>
                      </a:br>
                      <a:r>
                        <a:rPr lang="ja-JP" altLang="en-US" sz="1100" u="none" strike="noStrike" dirty="0">
                          <a:effectLst/>
                          <a:latin typeface="+mn-ea"/>
                          <a:ea typeface="+mn-ea"/>
                        </a:rPr>
                        <a:t>編集モードにする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71450">
                <a:tc>
                  <a:txBody>
                    <a:bodyPr/>
                    <a:lstStyle/>
                    <a:p>
                      <a:pPr algn="l" fontAlgn="ctr"/>
                      <a:r>
                        <a:rPr lang="en-US" sz="1100" u="none" strike="noStrike" dirty="0">
                          <a:effectLst/>
                          <a:latin typeface="+mn-ea"/>
                          <a:ea typeface="+mn-ea"/>
                        </a:rPr>
                        <a:t>M14-1</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点滅中の数値を下げる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171450">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1</a:t>
                      </a:r>
                      <a:r>
                        <a:rPr lang="ja-JP" altLang="en-US" sz="1100" u="none" strike="noStrike">
                          <a:effectLst/>
                          <a:latin typeface="+mn-ea"/>
                          <a:ea typeface="+mn-ea"/>
                        </a:rPr>
                        <a:t>秒長押し</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点滅中の数値を高速で下げる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7"/>
                  </a:ext>
                </a:extLst>
              </a:tr>
              <a:tr h="171450">
                <a:tc>
                  <a:txBody>
                    <a:bodyPr/>
                    <a:lstStyle/>
                    <a:p>
                      <a:pPr algn="l" fontAlgn="ctr"/>
                      <a:r>
                        <a:rPr lang="en-US" sz="1100" u="none" strike="noStrike" dirty="0">
                          <a:effectLst/>
                          <a:latin typeface="+mn-ea"/>
                          <a:ea typeface="+mn-ea"/>
                        </a:rPr>
                        <a:t>M14-2</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点滅中の数値を上げる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8"/>
                  </a:ext>
                </a:extLst>
              </a:tr>
              <a:tr h="171450">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1</a:t>
                      </a:r>
                      <a:r>
                        <a:rPr lang="ja-JP" altLang="en-US" sz="1100" u="none" strike="noStrike" dirty="0">
                          <a:effectLst/>
                          <a:latin typeface="+mn-ea"/>
                          <a:ea typeface="+mn-ea"/>
                        </a:rPr>
                        <a:t>秒長押し</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点滅中の数値を高速で上げる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r h="171450">
                <a:tc>
                  <a:txBody>
                    <a:bodyPr/>
                    <a:lstStyle/>
                    <a:p>
                      <a:pPr algn="l" fontAlgn="ctr"/>
                      <a:r>
                        <a:rPr lang="en-US" altLang="ja-JP" sz="1100" b="0" i="0" u="none" strike="noStrike" dirty="0">
                          <a:solidFill>
                            <a:srgbClr val="000000"/>
                          </a:solidFill>
                          <a:effectLst/>
                          <a:latin typeface="+mn-ea"/>
                          <a:ea typeface="+mn-ea"/>
                        </a:rPr>
                        <a:t>D5</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数値が点滅</a:t>
                      </a: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mn-ea"/>
                          <a:ea typeface="+mn-ea"/>
                        </a:rPr>
                        <a:t>編集をキャンセル</a:t>
                      </a:r>
                      <a:br>
                        <a:rPr lang="en-US" altLang="ja-JP" sz="1100" b="0" i="0" u="none" strike="noStrike" dirty="0">
                          <a:solidFill>
                            <a:srgbClr val="000000"/>
                          </a:solidFill>
                          <a:effectLst/>
                          <a:latin typeface="+mn-ea"/>
                          <a:ea typeface="+mn-ea"/>
                        </a:rPr>
                      </a:br>
                      <a:r>
                        <a:rPr lang="ja-JP" altLang="en-US" sz="1100" b="0" i="0" u="none" strike="noStrike" dirty="0">
                          <a:solidFill>
                            <a:srgbClr val="000000"/>
                          </a:solidFill>
                          <a:effectLst/>
                          <a:latin typeface="+mn-ea"/>
                          <a:ea typeface="+mn-ea"/>
                        </a:rPr>
                        <a:t>点滅していた数値を点灯</a:t>
                      </a:r>
                    </a:p>
                  </a:txBody>
                  <a:tcPr marL="36000" marR="36000" marT="36000" marB="36000" anchor="ctr"/>
                </a:tc>
                <a:extLst>
                  <a:ext uri="{0D108BD9-81ED-4DB2-BD59-A6C34878D82A}">
                    <a16:rowId xmlns:a16="http://schemas.microsoft.com/office/drawing/2014/main" val="10010"/>
                  </a:ext>
                </a:extLst>
              </a:tr>
              <a:tr h="171450">
                <a:tc>
                  <a:txBody>
                    <a:bodyPr/>
                    <a:lstStyle/>
                    <a:p>
                      <a:pPr algn="l" fontAlgn="ctr"/>
                      <a:r>
                        <a:rPr lang="en-US" sz="1100" u="none" strike="noStrike" dirty="0">
                          <a:effectLst/>
                          <a:latin typeface="+mn-ea"/>
                          <a:ea typeface="+mn-ea"/>
                        </a:rPr>
                        <a:t>D7</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編集内容を確定</a:t>
                      </a:r>
                      <a:endParaRPr lang="en-US" altLang="ja-JP" sz="1100" u="none" strike="noStrike" dirty="0">
                        <a:effectLst/>
                        <a:latin typeface="+mn-ea"/>
                        <a:ea typeface="+mn-ea"/>
                      </a:endParaRPr>
                    </a:p>
                    <a:p>
                      <a:pPr algn="l" fontAlgn="ctr"/>
                      <a:r>
                        <a:rPr lang="ja-JP" altLang="en-US" sz="1100" b="0" i="0" u="none" strike="noStrike" dirty="0">
                          <a:solidFill>
                            <a:srgbClr val="000000"/>
                          </a:solidFill>
                          <a:effectLst/>
                          <a:latin typeface="+mn-ea"/>
                          <a:ea typeface="+mn-ea"/>
                        </a:rPr>
                        <a:t>点滅していた数値を点灯</a:t>
                      </a:r>
                    </a:p>
                  </a:txBody>
                  <a:tcPr marL="36000" marR="36000" marT="36000" marB="36000" anchor="ctr"/>
                </a:tc>
                <a:extLst>
                  <a:ext uri="{0D108BD9-81ED-4DB2-BD59-A6C34878D82A}">
                    <a16:rowId xmlns:a16="http://schemas.microsoft.com/office/drawing/2014/main" val="10011"/>
                  </a:ext>
                </a:extLst>
              </a:tr>
              <a:tr h="17145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mn-ea"/>
                          <a:ea typeface="+mn-ea"/>
                        </a:rPr>
                        <a:t>M14-3</a:t>
                      </a:r>
                      <a:endParaRPr lang="ja-JP" altLang="en-US" sz="1050" b="0" i="0" u="none" strike="noStrike" dirty="0">
                        <a:solidFill>
                          <a:schemeClr val="tx1"/>
                        </a:solidFill>
                        <a:effectLst/>
                        <a:latin typeface="+mn-ea"/>
                        <a:ea typeface="+mn-ea"/>
                      </a:endParaRPr>
                    </a:p>
                  </a:txBody>
                  <a:tcPr marL="36000" marR="36000" marT="36000" marB="36000" anchor="ctr"/>
                </a:tc>
                <a:tc>
                  <a:txBody>
                    <a:bodyPr/>
                    <a:lstStyle/>
                    <a:p>
                      <a:pPr algn="l" fontAlgn="ctr"/>
                      <a:r>
                        <a:rPr lang="ja-JP" altLang="en-US" sz="1050" b="0" i="0" u="none" strike="noStrike" dirty="0">
                          <a:solidFill>
                            <a:schemeClr val="tx1"/>
                          </a:solidFill>
                          <a:effectLst/>
                          <a:latin typeface="+mn-ea"/>
                          <a:ea typeface="+mn-ea"/>
                        </a:rPr>
                        <a:t>押す</a:t>
                      </a:r>
                    </a:p>
                  </a:txBody>
                  <a:tcPr marL="36000" marR="36000" marT="36000" marB="36000" anchor="ctr"/>
                </a:tc>
                <a:tc>
                  <a:txBody>
                    <a:bodyPr/>
                    <a:lstStyle/>
                    <a:p>
                      <a:pPr algn="l" fontAlgn="ctr"/>
                      <a:endParaRPr lang="ja-JP" altLang="en-US" sz="1050" b="0" i="0" u="none" strike="noStrike" dirty="0">
                        <a:solidFill>
                          <a:schemeClr val="tx1"/>
                        </a:solidFill>
                        <a:effectLst/>
                        <a:latin typeface="+mn-ea"/>
                        <a:ea typeface="+mn-ea"/>
                      </a:endParaRPr>
                    </a:p>
                  </a:txBody>
                  <a:tcPr marL="36000" marR="36000" marT="36000" marB="36000" anchor="ctr"/>
                </a:tc>
                <a:tc>
                  <a:txBody>
                    <a:bodyPr/>
                    <a:lstStyle/>
                    <a:p>
                      <a:pPr algn="l" fontAlgn="ctr"/>
                      <a:r>
                        <a:rPr lang="en-US" altLang="ja-JP" sz="1050" b="0" i="0" u="none" strike="noStrike" dirty="0">
                          <a:solidFill>
                            <a:schemeClr val="tx1"/>
                          </a:solidFill>
                          <a:effectLst/>
                          <a:latin typeface="+mn-ea"/>
                          <a:ea typeface="+mn-ea"/>
                        </a:rPr>
                        <a:t>M14-3</a:t>
                      </a:r>
                      <a:r>
                        <a:rPr lang="ja-JP" altLang="en-US" sz="1050" b="0" i="0" u="none" strike="noStrike" dirty="0">
                          <a:solidFill>
                            <a:schemeClr val="tx1"/>
                          </a:solidFill>
                          <a:effectLst/>
                          <a:latin typeface="+mn-ea"/>
                          <a:ea typeface="+mn-ea"/>
                        </a:rPr>
                        <a:t>に枠を表示</a:t>
                      </a:r>
                    </a:p>
                  </a:txBody>
                  <a:tcPr marL="36000" marR="36000" marT="36000" marB="36000" anchor="ctr"/>
                </a:tc>
                <a:extLst>
                  <a:ext uri="{0D108BD9-81ED-4DB2-BD59-A6C34878D82A}">
                    <a16:rowId xmlns:a16="http://schemas.microsoft.com/office/drawing/2014/main" val="10012"/>
                  </a:ext>
                </a:extLst>
              </a:tr>
              <a:tr h="17145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endParaRPr lang="ja-JP" altLang="en-US" sz="1050" b="0" i="0" u="none" strike="noStrike" dirty="0">
                        <a:solidFill>
                          <a:schemeClr val="tx1"/>
                        </a:solidFill>
                        <a:effectLst/>
                        <a:latin typeface="+mn-ea"/>
                        <a:ea typeface="+mn-ea"/>
                      </a:endParaRPr>
                    </a:p>
                  </a:txBody>
                  <a:tcPr marL="36000" marR="36000" marT="36000" marB="36000" anchor="ctr"/>
                </a:tc>
                <a:tc>
                  <a:txBody>
                    <a:bodyPr/>
                    <a:lstStyle/>
                    <a:p>
                      <a:pPr algn="l" fontAlgn="ctr"/>
                      <a:r>
                        <a:rPr lang="ja-JP" altLang="en-US" sz="1050" b="0" i="0" u="none" strike="noStrike" dirty="0">
                          <a:solidFill>
                            <a:schemeClr val="tx1"/>
                          </a:solidFill>
                          <a:effectLst/>
                          <a:latin typeface="+mn-ea"/>
                          <a:ea typeface="+mn-ea"/>
                        </a:rPr>
                        <a:t>離す</a:t>
                      </a:r>
                    </a:p>
                  </a:txBody>
                  <a:tcPr marL="36000" marR="36000" marT="36000" marB="36000" anchor="ctr"/>
                </a:tc>
                <a:tc>
                  <a:txBody>
                    <a:bodyPr/>
                    <a:lstStyle/>
                    <a:p>
                      <a:pPr algn="l" fontAlgn="ctr"/>
                      <a:endParaRPr lang="ja-JP" altLang="en-US" sz="1050" b="0" i="0" u="none" strike="noStrike" dirty="0">
                        <a:solidFill>
                          <a:schemeClr val="tx1"/>
                        </a:solidFill>
                        <a:effectLst/>
                        <a:latin typeface="+mn-ea"/>
                        <a:ea typeface="+mn-ea"/>
                      </a:endParaRPr>
                    </a:p>
                  </a:txBody>
                  <a:tcPr marL="36000" marR="36000" marT="36000" marB="36000" anchor="ctr"/>
                </a:tc>
                <a:tc>
                  <a:txBody>
                    <a:bodyPr/>
                    <a:lstStyle/>
                    <a:p>
                      <a:pPr algn="l" fontAlgn="ctr"/>
                      <a:r>
                        <a:rPr lang="ja-JP" altLang="en-US" sz="1050" b="0" i="0" u="none" strike="noStrike" dirty="0">
                          <a:solidFill>
                            <a:schemeClr val="tx1"/>
                          </a:solidFill>
                          <a:effectLst/>
                          <a:latin typeface="+mn-ea"/>
                          <a:ea typeface="+mn-ea"/>
                        </a:rPr>
                        <a:t>オートグリス設定画面②を参照</a:t>
                      </a:r>
                    </a:p>
                  </a:txBody>
                  <a:tcPr marL="36000" marR="36000" marT="36000" marB="36000" anchor="ctr"/>
                </a:tc>
                <a:extLst>
                  <a:ext uri="{0D108BD9-81ED-4DB2-BD59-A6C34878D82A}">
                    <a16:rowId xmlns:a16="http://schemas.microsoft.com/office/drawing/2014/main" val="10013"/>
                  </a:ext>
                </a:extLst>
              </a:tr>
              <a:tr h="17145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dk1"/>
                          </a:solidFill>
                          <a:effectLst/>
                          <a:latin typeface="+mn-ea"/>
                          <a:ea typeface="+mn-ea"/>
                        </a:rPr>
                        <a:t>D7</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b="0" i="0" u="none" strike="noStrike" dirty="0">
                          <a:solidFill>
                            <a:srgbClr val="000000"/>
                          </a:solidFill>
                          <a:effectLst/>
                          <a:latin typeface="+mn-ea"/>
                          <a:ea typeface="+mn-ea"/>
                        </a:rPr>
                        <a:t>押して離す</a:t>
                      </a:r>
                    </a:p>
                  </a:txBody>
                  <a:tcPr marL="36000" marR="36000" marT="36000" marB="36000" anchor="ctr"/>
                </a:tc>
                <a:tc>
                  <a:txBody>
                    <a:bodyPr/>
                    <a:lstStyle/>
                    <a:p>
                      <a:pPr algn="l" fontAlgn="ctr"/>
                      <a:r>
                        <a:rPr lang="en-US" altLang="ja-JP" sz="1050" b="0" i="0" u="none" strike="noStrike" dirty="0">
                          <a:solidFill>
                            <a:srgbClr val="000000"/>
                          </a:solidFill>
                          <a:effectLst/>
                          <a:latin typeface="+mn-ea"/>
                          <a:ea typeface="+mn-ea"/>
                        </a:rPr>
                        <a:t>B</a:t>
                      </a:r>
                      <a:r>
                        <a:rPr lang="ja-JP" altLang="en-US" sz="1050" b="0" i="0" u="none" strike="noStrike" dirty="0">
                          <a:solidFill>
                            <a:srgbClr val="000000"/>
                          </a:solidFill>
                          <a:effectLst/>
                          <a:latin typeface="+mn-ea"/>
                          <a:ea typeface="+mn-ea"/>
                        </a:rPr>
                        <a:t>に枠が表示</a:t>
                      </a:r>
                    </a:p>
                  </a:txBody>
                  <a:tcPr marL="36000" marR="36000" marT="36000" marB="36000" anchor="ctr"/>
                </a:tc>
                <a:tc>
                  <a:txBody>
                    <a:bodyPr/>
                    <a:lstStyle/>
                    <a:p>
                      <a:pPr algn="l" fontAlgn="ctr"/>
                      <a:r>
                        <a:rPr lang="ja-JP" altLang="en-US" sz="1050" b="0" i="0" u="none" strike="noStrike" dirty="0">
                          <a:solidFill>
                            <a:srgbClr val="000000"/>
                          </a:solidFill>
                          <a:effectLst/>
                          <a:latin typeface="+mn-ea"/>
                          <a:ea typeface="+mn-ea"/>
                        </a:rPr>
                        <a:t>オートグリス設定画面②を参照</a:t>
                      </a:r>
                    </a:p>
                  </a:txBody>
                  <a:tcPr marL="36000" marR="36000" marT="36000" marB="36000" anchor="ctr"/>
                </a:tc>
                <a:extLst>
                  <a:ext uri="{0D108BD9-81ED-4DB2-BD59-A6C34878D82A}">
                    <a16:rowId xmlns:a16="http://schemas.microsoft.com/office/drawing/2014/main" val="10014"/>
                  </a:ext>
                </a:extLst>
              </a:tr>
            </a:tbl>
          </a:graphicData>
        </a:graphic>
      </p:graphicFrame>
      <p:grpSp>
        <p:nvGrpSpPr>
          <p:cNvPr id="45" name="グループ化 44"/>
          <p:cNvGrpSpPr/>
          <p:nvPr/>
        </p:nvGrpSpPr>
        <p:grpSpPr>
          <a:xfrm>
            <a:off x="124015" y="3294251"/>
            <a:ext cx="3718062" cy="1479496"/>
            <a:chOff x="-34663" y="3856124"/>
            <a:chExt cx="3718062" cy="1479496"/>
          </a:xfrm>
        </p:grpSpPr>
        <p:sp>
          <p:nvSpPr>
            <p:cNvPr id="46" name="四角形吹き出し 45"/>
            <p:cNvSpPr/>
            <p:nvPr/>
          </p:nvSpPr>
          <p:spPr>
            <a:xfrm>
              <a:off x="-34663" y="3856124"/>
              <a:ext cx="3718062" cy="1479496"/>
            </a:xfrm>
            <a:prstGeom prst="wedgeRectCallout">
              <a:avLst>
                <a:gd name="adj1" fmla="val -12849"/>
                <a:gd name="adj2" fmla="val -6111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7" name="グループ化 46"/>
            <p:cNvGrpSpPr/>
            <p:nvPr/>
          </p:nvGrpSpPr>
          <p:grpSpPr>
            <a:xfrm>
              <a:off x="283230" y="3981764"/>
              <a:ext cx="3313308" cy="1256153"/>
              <a:chOff x="5124128" y="5047663"/>
              <a:chExt cx="3313308" cy="1256153"/>
            </a:xfrm>
          </p:grpSpPr>
          <p:sp>
            <p:nvSpPr>
              <p:cNvPr id="48" name="Text Box 36"/>
              <p:cNvSpPr txBox="1">
                <a:spLocks noChangeArrowheads="1"/>
              </p:cNvSpPr>
              <p:nvPr/>
            </p:nvSpPr>
            <p:spPr bwMode="auto">
              <a:xfrm>
                <a:off x="6643549" y="5341679"/>
                <a:ext cx="1793887" cy="280590"/>
              </a:xfrm>
              <a:prstGeom prst="rect">
                <a:avLst/>
              </a:prstGeom>
              <a:noFill/>
              <a:ln>
                <a:noFill/>
              </a:ln>
              <a:effectLst/>
            </p:spPr>
            <p:txBody>
              <a:bodyPr wrap="square" lIns="36576"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lnSpc>
                    <a:spcPts val="900"/>
                  </a:lnSpc>
                  <a:defRPr sz="1000"/>
                </a:pPr>
                <a:r>
                  <a:rPr lang="ja-JP" altLang="en-US" sz="900" i="0" u="none" strike="noStrike" baseline="0" dirty="0">
                    <a:solidFill>
                      <a:srgbClr val="000000"/>
                    </a:solidFill>
                    <a:latin typeface="+mj-ea"/>
                    <a:ea typeface="+mj-ea"/>
                    <a:cs typeface="メイリオ" panose="020B0604030504040204" pitchFamily="50" charset="-128"/>
                  </a:rPr>
                  <a:t>開始ボタン</a:t>
                </a:r>
                <a:endParaRPr lang="en-US" altLang="ja-JP" sz="900" i="0" u="none" strike="noStrike" baseline="0" dirty="0">
                  <a:solidFill>
                    <a:srgbClr val="000000"/>
                  </a:solidFill>
                  <a:latin typeface="+mj-ea"/>
                  <a:ea typeface="+mj-ea"/>
                  <a:cs typeface="メイリオ" panose="020B0604030504040204" pitchFamily="50" charset="-128"/>
                </a:endParaRPr>
              </a:p>
              <a:p>
                <a:pPr>
                  <a:lnSpc>
                    <a:spcPts val="1000"/>
                  </a:lnSpc>
                  <a:defRPr sz="1000"/>
                </a:pPr>
                <a:r>
                  <a:rPr lang="ja-JP" altLang="en-US" sz="900" b="1" dirty="0">
                    <a:solidFill>
                      <a:schemeClr val="accent2">
                        <a:lumMod val="75000"/>
                      </a:schemeClr>
                    </a:solidFill>
                    <a:latin typeface="ＭＳ ゴシック" panose="020B0609070205080204" pitchFamily="49" charset="-128"/>
                    <a:ea typeface="ＭＳ ゴシック" panose="020B0609070205080204" pitchFamily="49" charset="-128"/>
                    <a:cs typeface="メイリオ" panose="020B0604030504040204" pitchFamily="50" charset="-128"/>
                  </a:rPr>
                  <a:t>受信</a:t>
                </a:r>
                <a:r>
                  <a:rPr lang="en-US" altLang="ja-JP" sz="900" b="1" dirty="0">
                    <a:solidFill>
                      <a:schemeClr val="accent2">
                        <a:lumMod val="75000"/>
                      </a:schemeClr>
                    </a:solidFill>
                    <a:latin typeface="ＭＳ ゴシック" panose="020B0609070205080204" pitchFamily="49" charset="-128"/>
                    <a:ea typeface="ＭＳ ゴシック" panose="020B0609070205080204" pitchFamily="49" charset="-128"/>
                    <a:cs typeface="メイリオ" panose="020B0604030504040204" pitchFamily="50" charset="-128"/>
                  </a:rPr>
                  <a:t>:CAN[AG_I]0byte:0bit</a:t>
                </a:r>
                <a:r>
                  <a:rPr lang="ja-JP" altLang="en-US" sz="900"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が１</a:t>
                </a:r>
                <a:endParaRPr lang="en-US" altLang="ja-JP" sz="900"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endParaRPr>
              </a:p>
            </p:txBody>
          </p:sp>
          <p:sp>
            <p:nvSpPr>
              <p:cNvPr id="49" name="Text Box 36"/>
              <p:cNvSpPr txBox="1">
                <a:spLocks noChangeArrowheads="1"/>
              </p:cNvSpPr>
              <p:nvPr/>
            </p:nvSpPr>
            <p:spPr bwMode="auto">
              <a:xfrm>
                <a:off x="6662923" y="5658752"/>
                <a:ext cx="1670956" cy="293414"/>
              </a:xfrm>
              <a:prstGeom prst="rect">
                <a:avLst/>
              </a:prstGeom>
              <a:noFill/>
              <a:ln>
                <a:noFill/>
              </a:ln>
              <a:effectLst/>
            </p:spPr>
            <p:txBody>
              <a:bodyPr wrap="square" lIns="36576"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900" dirty="0">
                    <a:solidFill>
                      <a:srgbClr val="000000"/>
                    </a:solidFill>
                    <a:latin typeface="+mj-ea"/>
                    <a:cs typeface="メイリオ" panose="020B0604030504040204" pitchFamily="50" charset="-128"/>
                  </a:rPr>
                  <a:t>停止ボタン</a:t>
                </a:r>
                <a:r>
                  <a:rPr lang="ja-JP" altLang="en-US" sz="900" dirty="0">
                    <a:solidFill>
                      <a:srgbClr val="000000"/>
                    </a:solidFill>
                    <a:latin typeface="+mj-ea"/>
                    <a:ea typeface="+mj-ea"/>
                    <a:cs typeface="メイリオ" panose="020B0604030504040204" pitchFamily="50" charset="-128"/>
                  </a:rPr>
                  <a:t>（</a:t>
                </a:r>
                <a:r>
                  <a:rPr lang="ja-JP" altLang="en-US" sz="900" dirty="0">
                    <a:solidFill>
                      <a:srgbClr val="000000"/>
                    </a:solidFill>
                    <a:latin typeface="+mj-ea"/>
                    <a:cs typeface="メイリオ" panose="020B0604030504040204" pitchFamily="50" charset="-128"/>
                  </a:rPr>
                  <a:t>給脂中</a:t>
                </a:r>
                <a:r>
                  <a:rPr lang="ja-JP" altLang="en-US" sz="900" dirty="0">
                    <a:solidFill>
                      <a:srgbClr val="000000"/>
                    </a:solidFill>
                    <a:latin typeface="+mj-ea"/>
                    <a:ea typeface="+mj-ea"/>
                    <a:cs typeface="メイリオ" panose="020B0604030504040204" pitchFamily="50" charset="-128"/>
                  </a:rPr>
                  <a:t>）</a:t>
                </a:r>
                <a:endParaRPr lang="en-US" altLang="ja-JP" sz="900" dirty="0">
                  <a:solidFill>
                    <a:srgbClr val="000000"/>
                  </a:solidFill>
                  <a:latin typeface="+mj-ea"/>
                  <a:ea typeface="+mj-ea"/>
                  <a:cs typeface="メイリオ" panose="020B0604030504040204" pitchFamily="50" charset="-128"/>
                </a:endParaRPr>
              </a:p>
              <a:p>
                <a:pPr algn="l" rtl="0">
                  <a:lnSpc>
                    <a:spcPts val="900"/>
                  </a:lnSpc>
                  <a:defRPr sz="1000"/>
                </a:pPr>
                <a:r>
                  <a:rPr lang="ja-JP" altLang="en-US" sz="900" b="1" i="0" u="none" strike="noStrike" baseline="0" dirty="0">
                    <a:solidFill>
                      <a:schemeClr val="accent2">
                        <a:lumMod val="75000"/>
                      </a:schemeClr>
                    </a:solidFill>
                    <a:latin typeface="ＭＳ ゴシック" panose="020B0609070205080204" pitchFamily="49" charset="-128"/>
                    <a:ea typeface="ＭＳ ゴシック" panose="020B0609070205080204" pitchFamily="49" charset="-128"/>
                    <a:cs typeface="メイリオ" panose="020B0604030504040204" pitchFamily="50" charset="-128"/>
                  </a:rPr>
                  <a:t>受信</a:t>
                </a:r>
                <a:r>
                  <a:rPr lang="en-US" altLang="ja-JP" sz="900" b="1" i="0" u="none" strike="noStrike" baseline="0" dirty="0">
                    <a:solidFill>
                      <a:schemeClr val="accent2">
                        <a:lumMod val="75000"/>
                      </a:schemeClr>
                    </a:solidFill>
                    <a:latin typeface="ＭＳ ゴシック" panose="020B0609070205080204" pitchFamily="49" charset="-128"/>
                    <a:ea typeface="ＭＳ ゴシック" panose="020B0609070205080204" pitchFamily="49" charset="-128"/>
                    <a:cs typeface="メイリオ" panose="020B0604030504040204" pitchFamily="50" charset="-128"/>
                  </a:rPr>
                  <a:t>:CAN[AG_I]1byte:0bit</a:t>
                </a:r>
                <a:r>
                  <a:rPr lang="ja-JP" altLang="en-US" sz="900" i="0" u="none" strike="noStrike" baseline="0"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が１</a:t>
                </a:r>
                <a:endParaRPr lang="en-US" altLang="ja-JP" sz="900"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endParaRPr>
              </a:p>
            </p:txBody>
          </p:sp>
          <p:sp>
            <p:nvSpPr>
              <p:cNvPr id="50" name="Text Box 36"/>
              <p:cNvSpPr txBox="1">
                <a:spLocks noChangeArrowheads="1"/>
              </p:cNvSpPr>
              <p:nvPr/>
            </p:nvSpPr>
            <p:spPr bwMode="auto">
              <a:xfrm>
                <a:off x="6652986" y="5997578"/>
                <a:ext cx="1680893" cy="306238"/>
              </a:xfrm>
              <a:prstGeom prst="rect">
                <a:avLst/>
              </a:prstGeom>
              <a:noFill/>
              <a:ln>
                <a:noFill/>
              </a:ln>
              <a:effectLst/>
            </p:spPr>
            <p:txBody>
              <a:bodyPr wrap="square" lIns="36576"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lnSpc>
                    <a:spcPts val="900"/>
                  </a:lnSpc>
                  <a:defRPr sz="1000"/>
                </a:pPr>
                <a:r>
                  <a:rPr lang="ja-JP" altLang="en-US" sz="900" i="0" u="none" strike="noStrike" baseline="0" dirty="0">
                    <a:solidFill>
                      <a:srgbClr val="000000"/>
                    </a:solidFill>
                    <a:latin typeface="+mj-ea"/>
                    <a:ea typeface="+mj-ea"/>
                    <a:cs typeface="メイリオ" panose="020B0604030504040204" pitchFamily="50" charset="-128"/>
                  </a:rPr>
                  <a:t>機能障害</a:t>
                </a:r>
                <a:endParaRPr lang="en-US" altLang="ja-JP" sz="900" i="0" u="none" strike="noStrike" baseline="0" dirty="0">
                  <a:solidFill>
                    <a:srgbClr val="000000"/>
                  </a:solidFill>
                  <a:latin typeface="+mj-ea"/>
                  <a:ea typeface="+mj-ea"/>
                  <a:cs typeface="メイリオ" panose="020B0604030504040204" pitchFamily="50" charset="-128"/>
                </a:endParaRPr>
              </a:p>
              <a:p>
                <a:pPr algn="l" rtl="0">
                  <a:lnSpc>
                    <a:spcPts val="1200"/>
                  </a:lnSpc>
                  <a:defRPr sz="1000"/>
                </a:pPr>
                <a:r>
                  <a:rPr lang="ja-JP" altLang="en-US" sz="900" b="1" i="0" u="none" strike="noStrike" baseline="0" dirty="0">
                    <a:solidFill>
                      <a:schemeClr val="accent2">
                        <a:lumMod val="75000"/>
                      </a:schemeClr>
                    </a:solidFill>
                    <a:latin typeface="ＭＳ ゴシック" panose="020B0609070205080204" pitchFamily="49" charset="-128"/>
                    <a:ea typeface="ＭＳ ゴシック" panose="020B0609070205080204" pitchFamily="49" charset="-128"/>
                    <a:cs typeface="メイリオ" panose="020B0604030504040204" pitchFamily="50" charset="-128"/>
                  </a:rPr>
                  <a:t>受信</a:t>
                </a:r>
                <a:r>
                  <a:rPr lang="en-US" altLang="ja-JP" sz="900" b="1" i="0" u="none" strike="noStrike" baseline="0" dirty="0">
                    <a:solidFill>
                      <a:schemeClr val="accent2">
                        <a:lumMod val="75000"/>
                      </a:schemeClr>
                    </a:solidFill>
                    <a:latin typeface="ＭＳ ゴシック" panose="020B0609070205080204" pitchFamily="49" charset="-128"/>
                    <a:ea typeface="ＭＳ ゴシック" panose="020B0609070205080204" pitchFamily="49" charset="-128"/>
                    <a:cs typeface="メイリオ" panose="020B0604030504040204" pitchFamily="50" charset="-128"/>
                  </a:rPr>
                  <a:t>:CAN[AG_I]1byte:6bit</a:t>
                </a:r>
                <a:r>
                  <a:rPr lang="ja-JP" altLang="en-US" sz="900" i="0" u="none" strike="noStrike" baseline="0" dirty="0">
                    <a:solidFill>
                      <a:srgbClr val="000000"/>
                    </a:solidFill>
                    <a:latin typeface="+mj-ea"/>
                    <a:ea typeface="+mj-ea"/>
                    <a:cs typeface="メイリオ" panose="020B0604030504040204" pitchFamily="50" charset="-128"/>
                  </a:rPr>
                  <a:t>が</a:t>
                </a:r>
                <a:r>
                  <a:rPr lang="ja-JP" altLang="en-US" sz="900" i="0" u="none" strike="noStrike" baseline="0"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１</a:t>
                </a:r>
                <a:endParaRPr lang="en-US" altLang="ja-JP" sz="900"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endParaRPr>
              </a:p>
            </p:txBody>
          </p:sp>
          <p:grpSp>
            <p:nvGrpSpPr>
              <p:cNvPr id="51" name="グループ化 50"/>
              <p:cNvGrpSpPr/>
              <p:nvPr/>
            </p:nvGrpSpPr>
            <p:grpSpPr>
              <a:xfrm>
                <a:off x="5173254" y="6012117"/>
                <a:ext cx="1454817" cy="288000"/>
                <a:chOff x="847004" y="3741994"/>
                <a:chExt cx="1454817" cy="288000"/>
              </a:xfrm>
            </p:grpSpPr>
            <p:sp>
              <p:nvSpPr>
                <p:cNvPr id="80" name="フローチャート: 代替処理 79"/>
                <p:cNvSpPr>
                  <a:spLocks noChangeAspect="1"/>
                </p:cNvSpPr>
                <p:nvPr/>
              </p:nvSpPr>
              <p:spPr>
                <a:xfrm>
                  <a:off x="847004" y="3741994"/>
                  <a:ext cx="1454817" cy="288000"/>
                </a:xfrm>
                <a:prstGeom prst="flowChartAlternateProcess">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ja-JP" altLang="en-US" b="1" dirty="0">
                      <a:solidFill>
                        <a:prstClr val="black"/>
                      </a:solidFill>
                      <a:latin typeface="HGP創英角ｺﾞｼｯｸUB" panose="020B0900000000000000" pitchFamily="50" charset="-128"/>
                      <a:ea typeface="HGP創英角ｺﾞｼｯｸUB" panose="020B0900000000000000" pitchFamily="50" charset="-128"/>
                    </a:rPr>
                    <a:t>    </a:t>
                  </a:r>
                  <a:r>
                    <a:rPr lang="en-US" altLang="ja-JP" sz="1200" b="1" dirty="0">
                      <a:solidFill>
                        <a:prstClr val="black"/>
                      </a:solidFill>
                      <a:latin typeface="HGP創英角ｺﾞｼｯｸUB" panose="020B0900000000000000" pitchFamily="50" charset="-128"/>
                      <a:ea typeface="HGP創英角ｺﾞｼｯｸUB" panose="020B0900000000000000" pitchFamily="50" charset="-128"/>
                    </a:rPr>
                    <a:t>Forced</a:t>
                  </a:r>
                  <a:r>
                    <a:rPr lang="ja-JP" altLang="en-US" sz="1200" b="1" dirty="0">
                      <a:solidFill>
                        <a:prstClr val="black"/>
                      </a:solidFill>
                      <a:latin typeface="HGP創英角ｺﾞｼｯｸUB" panose="020B0900000000000000" pitchFamily="50" charset="-128"/>
                      <a:ea typeface="HGP創英角ｺﾞｼｯｸUB" panose="020B0900000000000000" pitchFamily="50" charset="-128"/>
                    </a:rPr>
                    <a:t> </a:t>
                  </a:r>
                  <a:r>
                    <a:rPr lang="en-US" altLang="ja-JP" sz="1200" b="1" dirty="0">
                      <a:solidFill>
                        <a:prstClr val="black"/>
                      </a:solidFill>
                      <a:latin typeface="HGP創英角ｺﾞｼｯｸUB" panose="020B0900000000000000" pitchFamily="50" charset="-128"/>
                      <a:ea typeface="HGP創英角ｺﾞｼｯｸUB" panose="020B0900000000000000" pitchFamily="50" charset="-128"/>
                    </a:rPr>
                    <a:t>Supply</a:t>
                  </a:r>
                </a:p>
              </p:txBody>
            </p:sp>
            <p:sp>
              <p:nvSpPr>
                <p:cNvPr id="81" name="角丸四角形 80"/>
                <p:cNvSpPr/>
                <p:nvPr/>
              </p:nvSpPr>
              <p:spPr>
                <a:xfrm>
                  <a:off x="863375" y="3755369"/>
                  <a:ext cx="285444" cy="270554"/>
                </a:xfrm>
                <a:prstGeom prst="roundRect">
                  <a:avLst>
                    <a:gd name="adj"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2" name="図 51"/>
              <p:cNvPicPr>
                <a:picLocks noChangeAspect="1"/>
              </p:cNvPicPr>
              <p:nvPr/>
            </p:nvPicPr>
            <p:blipFill rotWithShape="1">
              <a:blip r:embed="rId5" cstate="print">
                <a:extLst>
                  <a:ext uri="{28A0092B-C50C-407E-A947-70E740481C1C}">
                    <a14:useLocalDpi xmlns:a14="http://schemas.microsoft.com/office/drawing/2010/main" val="0"/>
                  </a:ext>
                </a:extLst>
              </a:blip>
              <a:srcRect t="13491" b="44037"/>
              <a:stretch/>
            </p:blipFill>
            <p:spPr>
              <a:xfrm>
                <a:off x="5163627" y="6080278"/>
                <a:ext cx="318409" cy="136895"/>
              </a:xfrm>
              <a:prstGeom prst="rect">
                <a:avLst/>
              </a:prstGeom>
            </p:spPr>
          </p:pic>
          <p:grpSp>
            <p:nvGrpSpPr>
              <p:cNvPr id="56" name="グループ化 55"/>
              <p:cNvGrpSpPr/>
              <p:nvPr/>
            </p:nvGrpSpPr>
            <p:grpSpPr>
              <a:xfrm>
                <a:off x="5291563" y="6032086"/>
                <a:ext cx="83384" cy="263960"/>
                <a:chOff x="1067425" y="1168234"/>
                <a:chExt cx="284108" cy="1128398"/>
              </a:xfrm>
              <a:solidFill>
                <a:srgbClr val="FF0000"/>
              </a:solidFill>
            </p:grpSpPr>
            <p:sp>
              <p:nvSpPr>
                <p:cNvPr id="78" name="円/楕円 77"/>
                <p:cNvSpPr/>
                <p:nvPr/>
              </p:nvSpPr>
              <p:spPr>
                <a:xfrm>
                  <a:off x="1100163" y="2078001"/>
                  <a:ext cx="218632" cy="21863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円/楕円 22"/>
                <p:cNvSpPr/>
                <p:nvPr/>
              </p:nvSpPr>
              <p:spPr>
                <a:xfrm>
                  <a:off x="1067425" y="1168234"/>
                  <a:ext cx="284108" cy="871970"/>
                </a:xfrm>
                <a:custGeom>
                  <a:avLst/>
                  <a:gdLst>
                    <a:gd name="connsiteX0" fmla="*/ 0 w 991910"/>
                    <a:gd name="connsiteY0" fmla="*/ 502986 h 1005972"/>
                    <a:gd name="connsiteX1" fmla="*/ 495955 w 991910"/>
                    <a:gd name="connsiteY1" fmla="*/ 0 h 1005972"/>
                    <a:gd name="connsiteX2" fmla="*/ 991910 w 991910"/>
                    <a:gd name="connsiteY2" fmla="*/ 502986 h 1005972"/>
                    <a:gd name="connsiteX3" fmla="*/ 495955 w 991910"/>
                    <a:gd name="connsiteY3" fmla="*/ 1005972 h 1005972"/>
                    <a:gd name="connsiteX4" fmla="*/ 0 w 991910"/>
                    <a:gd name="connsiteY4" fmla="*/ 502986 h 1005972"/>
                    <a:gd name="connsiteX0" fmla="*/ 0 w 991910"/>
                    <a:gd name="connsiteY0" fmla="*/ 502986 h 1005972"/>
                    <a:gd name="connsiteX1" fmla="*/ 495955 w 991910"/>
                    <a:gd name="connsiteY1" fmla="*/ 0 h 1005972"/>
                    <a:gd name="connsiteX2" fmla="*/ 991910 w 991910"/>
                    <a:gd name="connsiteY2" fmla="*/ 502986 h 1005972"/>
                    <a:gd name="connsiteX3" fmla="*/ 495955 w 991910"/>
                    <a:gd name="connsiteY3" fmla="*/ 1005972 h 1005972"/>
                    <a:gd name="connsiteX4" fmla="*/ 0 w 991910"/>
                    <a:gd name="connsiteY4" fmla="*/ 502986 h 1005972"/>
                    <a:gd name="connsiteX0" fmla="*/ 0 w 991910"/>
                    <a:gd name="connsiteY0" fmla="*/ 502986 h 3044322"/>
                    <a:gd name="connsiteX1" fmla="*/ 495955 w 991910"/>
                    <a:gd name="connsiteY1" fmla="*/ 0 h 3044322"/>
                    <a:gd name="connsiteX2" fmla="*/ 991910 w 991910"/>
                    <a:gd name="connsiteY2" fmla="*/ 502986 h 3044322"/>
                    <a:gd name="connsiteX3" fmla="*/ 486430 w 991910"/>
                    <a:gd name="connsiteY3" fmla="*/ 3044322 h 3044322"/>
                    <a:gd name="connsiteX4" fmla="*/ 0 w 991910"/>
                    <a:gd name="connsiteY4" fmla="*/ 502986 h 3044322"/>
                    <a:gd name="connsiteX0" fmla="*/ 0 w 991910"/>
                    <a:gd name="connsiteY0" fmla="*/ 502986 h 3044322"/>
                    <a:gd name="connsiteX1" fmla="*/ 495955 w 991910"/>
                    <a:gd name="connsiteY1" fmla="*/ 0 h 3044322"/>
                    <a:gd name="connsiteX2" fmla="*/ 991910 w 991910"/>
                    <a:gd name="connsiteY2" fmla="*/ 502986 h 3044322"/>
                    <a:gd name="connsiteX3" fmla="*/ 486430 w 991910"/>
                    <a:gd name="connsiteY3" fmla="*/ 3044322 h 3044322"/>
                    <a:gd name="connsiteX4" fmla="*/ 0 w 991910"/>
                    <a:gd name="connsiteY4" fmla="*/ 502986 h 3044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910" h="3044322">
                      <a:moveTo>
                        <a:pt x="0" y="502986"/>
                      </a:moveTo>
                      <a:cubicBezTo>
                        <a:pt x="0" y="225195"/>
                        <a:pt x="222047" y="0"/>
                        <a:pt x="495955" y="0"/>
                      </a:cubicBezTo>
                      <a:cubicBezTo>
                        <a:pt x="769863" y="0"/>
                        <a:pt x="991910" y="225195"/>
                        <a:pt x="991910" y="502986"/>
                      </a:cubicBezTo>
                      <a:cubicBezTo>
                        <a:pt x="991910" y="780777"/>
                        <a:pt x="512688" y="3044322"/>
                        <a:pt x="486430" y="3044322"/>
                      </a:cubicBezTo>
                      <a:cubicBezTo>
                        <a:pt x="460172" y="3044322"/>
                        <a:pt x="0" y="780777"/>
                        <a:pt x="0" y="502986"/>
                      </a:cubicBez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p:cNvGrpSpPr>
                <a:grpSpLocks noChangeAspect="1"/>
              </p:cNvGrpSpPr>
              <p:nvPr/>
            </p:nvGrpSpPr>
            <p:grpSpPr>
              <a:xfrm>
                <a:off x="5171905" y="5345284"/>
                <a:ext cx="1441760" cy="288000"/>
                <a:chOff x="5177741" y="5237506"/>
                <a:chExt cx="1621234" cy="323851"/>
              </a:xfrm>
            </p:grpSpPr>
            <p:grpSp>
              <p:nvGrpSpPr>
                <p:cNvPr id="73" name="グループ化 72"/>
                <p:cNvGrpSpPr/>
                <p:nvPr/>
              </p:nvGrpSpPr>
              <p:grpSpPr>
                <a:xfrm>
                  <a:off x="5186787" y="5237506"/>
                  <a:ext cx="1612188" cy="323851"/>
                  <a:chOff x="847004" y="3741994"/>
                  <a:chExt cx="1612188" cy="323851"/>
                </a:xfrm>
              </p:grpSpPr>
              <p:sp>
                <p:nvSpPr>
                  <p:cNvPr id="76" name="フローチャート: 代替処理 75"/>
                  <p:cNvSpPr/>
                  <p:nvPr/>
                </p:nvSpPr>
                <p:spPr>
                  <a:xfrm>
                    <a:off x="847004" y="3741994"/>
                    <a:ext cx="1612188" cy="323851"/>
                  </a:xfrm>
                  <a:prstGeom prst="flowChartAlternateProcess">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ja-JP" altLang="en-US" b="1" dirty="0">
                        <a:solidFill>
                          <a:prstClr val="black"/>
                        </a:solidFill>
                        <a:latin typeface="HGP創英角ｺﾞｼｯｸUB" panose="020B0900000000000000" pitchFamily="50" charset="-128"/>
                        <a:ea typeface="HGP創英角ｺﾞｼｯｸUB" panose="020B0900000000000000" pitchFamily="50" charset="-128"/>
                      </a:rPr>
                      <a:t>    </a:t>
                    </a:r>
                    <a:r>
                      <a:rPr lang="en-US" altLang="ja-JP" sz="1200" b="1" dirty="0">
                        <a:solidFill>
                          <a:prstClr val="black"/>
                        </a:solidFill>
                        <a:latin typeface="HGP創英角ｺﾞｼｯｸUB" panose="020B0900000000000000" pitchFamily="50" charset="-128"/>
                        <a:ea typeface="HGP創英角ｺﾞｼｯｸUB" panose="020B0900000000000000" pitchFamily="50" charset="-128"/>
                      </a:rPr>
                      <a:t>Forced</a:t>
                    </a:r>
                    <a:r>
                      <a:rPr lang="ja-JP" altLang="en-US" sz="1200" b="1" dirty="0">
                        <a:solidFill>
                          <a:prstClr val="black"/>
                        </a:solidFill>
                        <a:latin typeface="HGP創英角ｺﾞｼｯｸUB" panose="020B0900000000000000" pitchFamily="50" charset="-128"/>
                        <a:ea typeface="HGP創英角ｺﾞｼｯｸUB" panose="020B0900000000000000" pitchFamily="50" charset="-128"/>
                      </a:rPr>
                      <a:t> </a:t>
                    </a:r>
                    <a:r>
                      <a:rPr lang="en-US" altLang="ja-JP" sz="1200" b="1" dirty="0">
                        <a:solidFill>
                          <a:prstClr val="black"/>
                        </a:solidFill>
                        <a:latin typeface="HGP創英角ｺﾞｼｯｸUB" panose="020B0900000000000000" pitchFamily="50" charset="-128"/>
                        <a:ea typeface="HGP創英角ｺﾞｼｯｸUB" panose="020B0900000000000000" pitchFamily="50" charset="-128"/>
                      </a:rPr>
                      <a:t>Supply</a:t>
                    </a:r>
                  </a:p>
                </p:txBody>
              </p:sp>
              <p:sp>
                <p:nvSpPr>
                  <p:cNvPr id="77" name="角丸四角形 76"/>
                  <p:cNvSpPr/>
                  <p:nvPr/>
                </p:nvSpPr>
                <p:spPr>
                  <a:xfrm>
                    <a:off x="864409" y="3757642"/>
                    <a:ext cx="303572" cy="293042"/>
                  </a:xfrm>
                  <a:prstGeom prst="roundRect">
                    <a:avLst>
                      <a:gd name="adj"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5" name="図 74"/>
                <p:cNvPicPr>
                  <a:picLocks noChangeAspect="1"/>
                </p:cNvPicPr>
                <p:nvPr/>
              </p:nvPicPr>
              <p:blipFill rotWithShape="1">
                <a:blip r:embed="rId6" cstate="print">
                  <a:duotone>
                    <a:prstClr val="black"/>
                    <a:schemeClr val="tx2">
                      <a:tint val="45000"/>
                      <a:satMod val="400000"/>
                    </a:schemeClr>
                  </a:duotone>
                  <a:extLst>
                    <a:ext uri="{28A0092B-C50C-407E-A947-70E740481C1C}">
                      <a14:useLocalDpi xmlns:a14="http://schemas.microsoft.com/office/drawing/2010/main" val="0"/>
                    </a:ext>
                  </a:extLst>
                </a:blip>
                <a:srcRect t="12675" b="44853"/>
                <a:stretch/>
              </p:blipFill>
              <p:spPr>
                <a:xfrm>
                  <a:off x="5177741" y="5326803"/>
                  <a:ext cx="337857" cy="145256"/>
                </a:xfrm>
                <a:prstGeom prst="rect">
                  <a:avLst/>
                </a:prstGeom>
              </p:spPr>
            </p:pic>
          </p:grpSp>
          <p:grpSp>
            <p:nvGrpSpPr>
              <p:cNvPr id="58" name="グループ化 57"/>
              <p:cNvGrpSpPr>
                <a:grpSpLocks noChangeAspect="1"/>
              </p:cNvGrpSpPr>
              <p:nvPr/>
            </p:nvGrpSpPr>
            <p:grpSpPr>
              <a:xfrm>
                <a:off x="5178671" y="5675611"/>
                <a:ext cx="1434993" cy="288000"/>
                <a:chOff x="5178672" y="5675611"/>
                <a:chExt cx="1613625" cy="323851"/>
              </a:xfrm>
            </p:grpSpPr>
            <p:grpSp>
              <p:nvGrpSpPr>
                <p:cNvPr id="64" name="グループ化 63"/>
                <p:cNvGrpSpPr/>
                <p:nvPr/>
              </p:nvGrpSpPr>
              <p:grpSpPr>
                <a:xfrm>
                  <a:off x="5181942" y="5675611"/>
                  <a:ext cx="1610355" cy="323851"/>
                  <a:chOff x="847004" y="3741994"/>
                  <a:chExt cx="1610355" cy="323851"/>
                </a:xfrm>
              </p:grpSpPr>
              <p:sp>
                <p:nvSpPr>
                  <p:cNvPr id="66" name="フローチャート: 代替処理 65"/>
                  <p:cNvSpPr/>
                  <p:nvPr/>
                </p:nvSpPr>
                <p:spPr>
                  <a:xfrm>
                    <a:off x="847004" y="3741994"/>
                    <a:ext cx="1610355" cy="323851"/>
                  </a:xfrm>
                  <a:prstGeom prst="flowChartAlternateProcess">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ja-JP" altLang="en-US" b="1" dirty="0">
                        <a:solidFill>
                          <a:prstClr val="black"/>
                        </a:solidFill>
                        <a:latin typeface="HGP創英角ｺﾞｼｯｸUB" panose="020B0900000000000000" pitchFamily="50" charset="-128"/>
                        <a:ea typeface="HGP創英角ｺﾞｼｯｸUB" panose="020B0900000000000000" pitchFamily="50" charset="-128"/>
                      </a:rPr>
                      <a:t>    </a:t>
                    </a:r>
                    <a:r>
                      <a:rPr lang="en-US" altLang="ja-JP" sz="1200" b="1" dirty="0">
                        <a:solidFill>
                          <a:prstClr val="black"/>
                        </a:solidFill>
                        <a:latin typeface="HGP創英角ｺﾞｼｯｸUB" panose="020B0900000000000000" pitchFamily="50" charset="-128"/>
                        <a:ea typeface="HGP創英角ｺﾞｼｯｸUB" panose="020B0900000000000000" pitchFamily="50" charset="-128"/>
                      </a:rPr>
                      <a:t>Forced</a:t>
                    </a:r>
                    <a:r>
                      <a:rPr lang="ja-JP" altLang="en-US" sz="1200" b="1" dirty="0">
                        <a:solidFill>
                          <a:prstClr val="black"/>
                        </a:solidFill>
                        <a:latin typeface="HGP創英角ｺﾞｼｯｸUB" panose="020B0900000000000000" pitchFamily="50" charset="-128"/>
                        <a:ea typeface="HGP創英角ｺﾞｼｯｸUB" panose="020B0900000000000000" pitchFamily="50" charset="-128"/>
                      </a:rPr>
                      <a:t> </a:t>
                    </a:r>
                    <a:r>
                      <a:rPr lang="en-US" altLang="ja-JP" sz="1200" b="1" dirty="0">
                        <a:solidFill>
                          <a:prstClr val="black"/>
                        </a:solidFill>
                        <a:latin typeface="HGP創英角ｺﾞｼｯｸUB" panose="020B0900000000000000" pitchFamily="50" charset="-128"/>
                        <a:ea typeface="HGP創英角ｺﾞｼｯｸUB" panose="020B0900000000000000" pitchFamily="50" charset="-128"/>
                      </a:rPr>
                      <a:t>Supply</a:t>
                    </a:r>
                  </a:p>
                </p:txBody>
              </p:sp>
              <p:sp>
                <p:nvSpPr>
                  <p:cNvPr id="67" name="角丸四角形 66"/>
                  <p:cNvSpPr/>
                  <p:nvPr/>
                </p:nvSpPr>
                <p:spPr>
                  <a:xfrm>
                    <a:off x="864409" y="3757642"/>
                    <a:ext cx="303572" cy="293042"/>
                  </a:xfrm>
                  <a:prstGeom prst="roundRect">
                    <a:avLst>
                      <a:gd name="adj"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5" name="図 64"/>
                <p:cNvPicPr>
                  <a:picLocks noChangeAspect="1"/>
                </p:cNvPicPr>
                <p:nvPr/>
              </p:nvPicPr>
              <p:blipFill rotWithShape="1">
                <a:blip r:embed="rId7" cstate="print">
                  <a:extLst>
                    <a:ext uri="{28A0092B-C50C-407E-A947-70E740481C1C}">
                      <a14:useLocalDpi xmlns:a14="http://schemas.microsoft.com/office/drawing/2010/main" val="0"/>
                    </a:ext>
                  </a:extLst>
                </a:blip>
                <a:srcRect t="15126" b="45676"/>
                <a:stretch/>
              </p:blipFill>
              <p:spPr>
                <a:xfrm>
                  <a:off x="5178672" y="5776004"/>
                  <a:ext cx="320076" cy="127000"/>
                </a:xfrm>
                <a:prstGeom prst="rect">
                  <a:avLst/>
                </a:prstGeom>
              </p:spPr>
            </p:pic>
          </p:grpSp>
          <p:sp>
            <p:nvSpPr>
              <p:cNvPr id="59" name="Text Box 36"/>
              <p:cNvSpPr txBox="1">
                <a:spLocks noChangeArrowheads="1"/>
              </p:cNvSpPr>
              <p:nvPr/>
            </p:nvSpPr>
            <p:spPr bwMode="auto">
              <a:xfrm>
                <a:off x="5124128" y="5047663"/>
                <a:ext cx="1751898" cy="267766"/>
              </a:xfrm>
              <a:prstGeom prst="rect">
                <a:avLst/>
              </a:prstGeom>
              <a:noFill/>
              <a:ln>
                <a:noFill/>
              </a:ln>
              <a:effectLst/>
            </p:spPr>
            <p:txBody>
              <a:bodyPr wrap="square" lIns="36576"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lnSpc>
                    <a:spcPts val="900"/>
                  </a:lnSpc>
                  <a:defRPr sz="1000"/>
                </a:pPr>
                <a:r>
                  <a:rPr lang="en-US" altLang="ja-JP" sz="1000" b="1" i="0" u="none" strike="noStrike" baseline="0" dirty="0">
                    <a:solidFill>
                      <a:srgbClr val="000000"/>
                    </a:solidFill>
                    <a:latin typeface="+mj-ea"/>
                    <a:ea typeface="+mj-ea"/>
                    <a:cs typeface="メイリオ" panose="020B0604030504040204" pitchFamily="50" charset="-128"/>
                  </a:rPr>
                  <a:t>B</a:t>
                </a:r>
                <a:r>
                  <a:rPr lang="ja-JP" altLang="en-US" sz="1000" b="1" i="0" u="none" strike="noStrike" baseline="0" dirty="0">
                    <a:solidFill>
                      <a:srgbClr val="000000"/>
                    </a:solidFill>
                    <a:latin typeface="+mj-ea"/>
                    <a:ea typeface="+mj-ea"/>
                    <a:cs typeface="メイリオ" panose="020B0604030504040204" pitchFamily="50" charset="-128"/>
                  </a:rPr>
                  <a:t>の表示について</a:t>
                </a:r>
                <a:endParaRPr lang="en-US" altLang="ja-JP" sz="1000" b="1" i="0" u="none" strike="noStrike" baseline="0" dirty="0">
                  <a:solidFill>
                    <a:srgbClr val="000000"/>
                  </a:solidFill>
                  <a:latin typeface="+mj-ea"/>
                  <a:ea typeface="+mj-ea"/>
                  <a:cs typeface="メイリオ" panose="020B0604030504040204" pitchFamily="50" charset="-128"/>
                </a:endParaRPr>
              </a:p>
              <a:p>
                <a:pPr algn="l" rtl="0">
                  <a:lnSpc>
                    <a:spcPts val="900"/>
                  </a:lnSpc>
                  <a:defRPr sz="1000"/>
                </a:pPr>
                <a:r>
                  <a:rPr lang="en-US" altLang="ja-JP" sz="900"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CAN[AG_I]</a:t>
                </a:r>
                <a:r>
                  <a:rPr lang="ja-JP" altLang="en-US" sz="900" dirty="0">
                    <a:solidFill>
                      <a:srgbClr val="000000"/>
                    </a:solidFill>
                    <a:latin typeface="+mj-ea"/>
                    <a:ea typeface="+mj-ea"/>
                    <a:cs typeface="メイリオ" panose="020B0604030504040204" pitchFamily="50" charset="-128"/>
                  </a:rPr>
                  <a:t>に応じて表示を変える</a:t>
                </a:r>
                <a:endParaRPr lang="en-US" altLang="ja-JP" sz="900" dirty="0">
                  <a:solidFill>
                    <a:srgbClr val="000000"/>
                  </a:solidFill>
                  <a:latin typeface="+mj-ea"/>
                  <a:ea typeface="+mj-ea"/>
                  <a:cs typeface="メイリオ" panose="020B0604030504040204" pitchFamily="50" charset="-128"/>
                </a:endParaRPr>
              </a:p>
            </p:txBody>
          </p:sp>
        </p:grpSp>
      </p:grpSp>
      <p:sp>
        <p:nvSpPr>
          <p:cNvPr id="85" name="角丸四角形 84"/>
          <p:cNvSpPr/>
          <p:nvPr/>
        </p:nvSpPr>
        <p:spPr>
          <a:xfrm>
            <a:off x="300209" y="6124103"/>
            <a:ext cx="100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87" name="角丸四角形 86"/>
          <p:cNvSpPr/>
          <p:nvPr/>
        </p:nvSpPr>
        <p:spPr>
          <a:xfrm>
            <a:off x="1357048"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88" name="角丸四角形 87"/>
          <p:cNvSpPr/>
          <p:nvPr/>
        </p:nvSpPr>
        <p:spPr>
          <a:xfrm>
            <a:off x="2422942"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grpSp>
        <p:nvGrpSpPr>
          <p:cNvPr id="89" name="グループ化 88"/>
          <p:cNvGrpSpPr/>
          <p:nvPr/>
        </p:nvGrpSpPr>
        <p:grpSpPr>
          <a:xfrm>
            <a:off x="637514" y="1633959"/>
            <a:ext cx="282149" cy="1466850"/>
            <a:chOff x="238639" y="1827156"/>
            <a:chExt cx="282150" cy="1830443"/>
          </a:xfrm>
        </p:grpSpPr>
        <p:sp>
          <p:nvSpPr>
            <p:cNvPr id="90" name="Line 533"/>
            <p:cNvSpPr>
              <a:spLocks noChangeShapeType="1"/>
            </p:cNvSpPr>
            <p:nvPr/>
          </p:nvSpPr>
          <p:spPr bwMode="auto">
            <a:xfrm flipH="1">
              <a:off x="248164" y="3657599"/>
              <a:ext cx="272625" cy="0"/>
            </a:xfrm>
            <a:prstGeom prst="line">
              <a:avLst/>
            </a:prstGeom>
            <a:noFill/>
            <a:ln w="31750">
              <a:solidFill>
                <a:srgbClr xmlns:mc="http://schemas.openxmlformats.org/markup-compatibility/2006" xmlns:a14="http://schemas.microsoft.com/office/drawing/2010/main" val="FF0000" mc:Ignorable="a14" a14:legacySpreadsheetColorIndex="10"/>
              </a:solidFill>
              <a:round/>
              <a:headEnd/>
              <a:tailEnd/>
            </a:ln>
            <a:extLst>
              <a:ext uri="{909E8E84-426E-40DD-AFC4-6F175D3DCCD1}">
                <a14:hiddenFill xmlns:a14="http://schemas.microsoft.com/office/drawing/2010/main">
                  <a:noFill/>
                </a14:hiddenFill>
              </a:ext>
            </a:extLst>
          </p:spPr>
          <p:txBody>
            <a:bodyPr/>
            <a:lstStyle/>
            <a:p>
              <a:endParaRPr lang="ja-JP" altLang="en-US" sz="1801"/>
            </a:p>
          </p:txBody>
        </p:sp>
        <p:sp>
          <p:nvSpPr>
            <p:cNvPr id="93" name="Line 124"/>
            <p:cNvSpPr>
              <a:spLocks noChangeShapeType="1"/>
            </p:cNvSpPr>
            <p:nvPr/>
          </p:nvSpPr>
          <p:spPr bwMode="auto">
            <a:xfrm>
              <a:off x="238639" y="1896608"/>
              <a:ext cx="228600" cy="0"/>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94" name="Line 123"/>
            <p:cNvSpPr>
              <a:spLocks noChangeShapeType="1"/>
            </p:cNvSpPr>
            <p:nvPr/>
          </p:nvSpPr>
          <p:spPr bwMode="auto">
            <a:xfrm flipV="1">
              <a:off x="248164" y="1906129"/>
              <a:ext cx="0" cy="1751470"/>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95" name="Line 532"/>
            <p:cNvSpPr>
              <a:spLocks noChangeShapeType="1"/>
            </p:cNvSpPr>
            <p:nvPr/>
          </p:nvSpPr>
          <p:spPr bwMode="auto">
            <a:xfrm>
              <a:off x="520789" y="1827156"/>
              <a:ext cx="0" cy="1830443"/>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grpSp>
      <p:sp>
        <p:nvSpPr>
          <p:cNvPr id="7" name="テキスト ボックス 6">
            <a:extLst>
              <a:ext uri="{FF2B5EF4-FFF2-40B4-BE49-F238E27FC236}">
                <a16:creationId xmlns:a16="http://schemas.microsoft.com/office/drawing/2014/main" id="{824EC6BF-7D5E-5833-DFF4-7DC83D827E27}"/>
              </a:ext>
            </a:extLst>
          </p:cNvPr>
          <p:cNvSpPr txBox="1"/>
          <p:nvPr/>
        </p:nvSpPr>
        <p:spPr>
          <a:xfrm>
            <a:off x="4227780" y="2187"/>
            <a:ext cx="7634793" cy="2462213"/>
          </a:xfrm>
          <a:prstGeom prst="rect">
            <a:avLst/>
          </a:prstGeom>
          <a:noFill/>
        </p:spPr>
        <p:txBody>
          <a:bodyPr wrap="square" rtlCol="0">
            <a:spAutoFit/>
          </a:bodyPr>
          <a:lstStyle/>
          <a:p>
            <a:r>
              <a:rPr lang="ja-JP" altLang="en-US" sz="1100" dirty="0">
                <a:latin typeface="+mn-ea"/>
                <a:cs typeface="メイリオ" panose="020B0604030504040204" pitchFamily="50" charset="-128"/>
              </a:rPr>
              <a:t>・この画面を表示しているとき、</a:t>
            </a:r>
            <a:r>
              <a:rPr lang="en-US" altLang="ja-JP" sz="1100" dirty="0">
                <a:latin typeface="+mn-ea"/>
                <a:cs typeface="メイリオ" panose="020B0604030504040204" pitchFamily="50" charset="-128"/>
              </a:rPr>
              <a:t>CAN_[CLI2] 0Byte 0-3bit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を送信し続ける</a:t>
            </a:r>
          </a:p>
          <a:p>
            <a:r>
              <a:rPr lang="ja-JP" altLang="en-US" sz="1100" dirty="0">
                <a:solidFill>
                  <a:srgbClr val="FF0000"/>
                </a:solidFill>
                <a:latin typeface="+mn-ea"/>
                <a:cs typeface="メイリオ" panose="020B0604030504040204" pitchFamily="50" charset="-128"/>
              </a:rPr>
              <a:t>・待機モード → 作業モードになった時、カメラ画面に遷移する</a:t>
            </a:r>
          </a:p>
          <a:p>
            <a:r>
              <a:rPr lang="ja-JP" altLang="en-US" sz="1100" dirty="0">
                <a:solidFill>
                  <a:srgbClr val="FF0000"/>
                </a:solidFill>
                <a:latin typeface="+mn-ea"/>
                <a:cs typeface="メイリオ" panose="020B0604030504040204" pitchFamily="50" charset="-128"/>
              </a:rPr>
              <a:t>・待機モードの時、</a:t>
            </a:r>
            <a:r>
              <a:rPr lang="en-US" altLang="ja-JP" sz="1100" dirty="0">
                <a:latin typeface="+mn-ea"/>
                <a:cs typeface="メイリオ" panose="020B0604030504040204" pitchFamily="50" charset="-128"/>
              </a:rPr>
              <a:t>30</a:t>
            </a:r>
            <a:r>
              <a:rPr lang="ja-JP" altLang="en-US" sz="1100" dirty="0">
                <a:latin typeface="+mn-ea"/>
                <a:cs typeface="メイリオ" panose="020B0604030504040204" pitchFamily="50" charset="-128"/>
              </a:rPr>
              <a:t>秒間操作が無い場合はメイン画面に遷移する</a:t>
            </a:r>
          </a:p>
          <a:p>
            <a:r>
              <a:rPr lang="ja-JP" altLang="en-US" sz="1100" dirty="0">
                <a:solidFill>
                  <a:srgbClr val="FF0000"/>
                </a:solidFill>
                <a:latin typeface="+mn-ea"/>
                <a:cs typeface="メイリオ" panose="020B0604030504040204" pitchFamily="50" charset="-128"/>
              </a:rPr>
              <a:t>・作業モードの時、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秒間操作が無い場合はカメラ画面に遷移する</a:t>
            </a:r>
          </a:p>
          <a:p>
            <a:r>
              <a:rPr lang="ja-JP" altLang="en-US" sz="1100" dirty="0">
                <a:latin typeface="+mn-ea"/>
                <a:cs typeface="メイリオ" panose="020B0604030504040204" pitchFamily="50" charset="-128"/>
              </a:rPr>
              <a:t>・この画面を初めて表示した時、オートグリス動作時間に枠を表示する</a:t>
            </a:r>
          </a:p>
          <a:p>
            <a:r>
              <a:rPr lang="ja-JP" altLang="en-US" sz="1100" dirty="0">
                <a:latin typeface="+mn-ea"/>
                <a:cs typeface="メイリオ" panose="020B0604030504040204" pitchFamily="50" charset="-128"/>
              </a:rPr>
              <a:t>・オートグリス動作時間は</a:t>
            </a:r>
            <a:r>
              <a:rPr lang="en-US" altLang="ja-JP" sz="1100" dirty="0">
                <a:latin typeface="+mn-ea"/>
                <a:cs typeface="メイリオ" panose="020B0604030504040204" pitchFamily="50" charset="-128"/>
              </a:rPr>
              <a:t>CAN[AG_I] 4Byte</a:t>
            </a:r>
            <a:r>
              <a:rPr lang="ja-JP" altLang="en-US" sz="1100" dirty="0">
                <a:latin typeface="+mn-ea"/>
                <a:cs typeface="メイリオ" panose="020B0604030504040204" pitchFamily="50" charset="-128"/>
              </a:rPr>
              <a:t>の値を表示する</a:t>
            </a:r>
          </a:p>
          <a:p>
            <a:r>
              <a:rPr lang="ja-JP" altLang="en-US" sz="1100" dirty="0">
                <a:latin typeface="+mn-ea"/>
                <a:cs typeface="メイリオ" panose="020B0604030504040204" pitchFamily="50" charset="-128"/>
              </a:rPr>
              <a:t>・</a:t>
            </a:r>
            <a:r>
              <a:rPr lang="en-US" altLang="ja-JP" sz="1100" dirty="0">
                <a:latin typeface="+mn-ea"/>
                <a:cs typeface="メイリオ" panose="020B0604030504040204" pitchFamily="50" charset="-128"/>
              </a:rPr>
              <a:t>CAN</a:t>
            </a:r>
            <a:r>
              <a:rPr lang="ja-JP" altLang="en-US" sz="1100" dirty="0">
                <a:latin typeface="+mn-ea"/>
                <a:cs typeface="メイリオ" panose="020B0604030504040204" pitchFamily="50" charset="-128"/>
              </a:rPr>
              <a:t>信号によりオートグリス動作時間の上限値、下限値を受け取り、編集時にその値を超えないようにする</a:t>
            </a:r>
          </a:p>
          <a:p>
            <a:r>
              <a:rPr lang="ja-JP" altLang="en-US" sz="1100" dirty="0">
                <a:latin typeface="+mn-ea"/>
                <a:cs typeface="メイリオ" panose="020B0604030504040204" pitchFamily="50" charset="-128"/>
              </a:rPr>
              <a:t>　上限値：</a:t>
            </a:r>
            <a:r>
              <a:rPr lang="en-US" altLang="ja-JP" sz="1100" dirty="0">
                <a:latin typeface="+mn-ea"/>
                <a:cs typeface="メイリオ" panose="020B0604030504040204" pitchFamily="50" charset="-128"/>
              </a:rPr>
              <a:t>CAN[AG_I] 2Byte</a:t>
            </a:r>
            <a:r>
              <a:rPr lang="ja-JP" altLang="en-US" sz="1100" dirty="0">
                <a:latin typeface="+mn-ea"/>
                <a:cs typeface="メイリオ" panose="020B0604030504040204" pitchFamily="50" charset="-128"/>
              </a:rPr>
              <a:t>　　下限値：</a:t>
            </a:r>
            <a:r>
              <a:rPr lang="en-US" altLang="ja-JP" sz="1100" dirty="0">
                <a:latin typeface="+mn-ea"/>
                <a:cs typeface="メイリオ" panose="020B0604030504040204" pitchFamily="50" charset="-128"/>
              </a:rPr>
              <a:t>CAN[AG_I] 3Byte</a:t>
            </a:r>
          </a:p>
          <a:p>
            <a:r>
              <a:rPr lang="ja-JP" altLang="en-US" sz="1100" dirty="0">
                <a:latin typeface="+mn-ea"/>
                <a:cs typeface="メイリオ" panose="020B0604030504040204" pitchFamily="50" charset="-128"/>
              </a:rPr>
              <a:t>・編集確定後、</a:t>
            </a:r>
            <a:r>
              <a:rPr lang="en-US" altLang="ja-JP" sz="1100" dirty="0">
                <a:latin typeface="+mn-ea"/>
                <a:cs typeface="メイリオ" panose="020B0604030504040204" pitchFamily="50" charset="-128"/>
              </a:rPr>
              <a:t>CAN[AG_S] 2Byte </a:t>
            </a:r>
            <a:r>
              <a:rPr lang="ja-JP" altLang="en-US" sz="1100" dirty="0">
                <a:latin typeface="+mn-ea"/>
                <a:cs typeface="メイリオ" panose="020B0604030504040204" pitchFamily="50" charset="-128"/>
              </a:rPr>
              <a:t>に送信する</a:t>
            </a:r>
          </a:p>
          <a:p>
            <a:r>
              <a:rPr lang="ja-JP" altLang="en-US" sz="1100" dirty="0">
                <a:latin typeface="+mn-ea"/>
                <a:cs typeface="メイリオ" panose="020B0604030504040204" pitchFamily="50" charset="-128"/>
              </a:rPr>
              <a:t>・動作時間編集中に</a:t>
            </a:r>
            <a:r>
              <a:rPr lang="en-US" altLang="ja-JP" sz="1100" dirty="0">
                <a:latin typeface="+mn-ea"/>
                <a:cs typeface="メイリオ" panose="020B0604030504040204" pitchFamily="50" charset="-128"/>
              </a:rPr>
              <a:t>M14-3</a:t>
            </a:r>
            <a:r>
              <a:rPr lang="ja-JP" altLang="en-US" sz="1100" dirty="0">
                <a:latin typeface="+mn-ea"/>
                <a:cs typeface="メイリオ" panose="020B0604030504040204" pitchFamily="50" charset="-128"/>
              </a:rPr>
              <a:t>を押したら編集を確定する</a:t>
            </a:r>
          </a:p>
          <a:p>
            <a:r>
              <a:rPr lang="ja-JP" altLang="en-US" sz="1100" dirty="0">
                <a:latin typeface="+mn-ea"/>
                <a:cs typeface="メイリオ" panose="020B0604030504040204" pitchFamily="50" charset="-128"/>
              </a:rPr>
              <a:t>・動作時間を変更後、</a:t>
            </a:r>
            <a:r>
              <a:rPr lang="en-US" altLang="ja-JP" sz="1100" dirty="0">
                <a:latin typeface="+mn-ea"/>
                <a:cs typeface="メイリオ" panose="020B0604030504040204" pitchFamily="50" charset="-128"/>
              </a:rPr>
              <a:t>2</a:t>
            </a:r>
            <a:r>
              <a:rPr lang="ja-JP" altLang="en-US" sz="1100" dirty="0">
                <a:latin typeface="+mn-ea"/>
                <a:cs typeface="メイリオ" panose="020B0604030504040204" pitchFamily="50" charset="-128"/>
              </a:rPr>
              <a:t>秒間は変更後の値</a:t>
            </a:r>
            <a:r>
              <a:rPr lang="en-US" altLang="ja-JP" sz="1100" dirty="0">
                <a:latin typeface="+mn-ea"/>
                <a:cs typeface="メイリオ" panose="020B0604030504040204" pitchFamily="50" charset="-128"/>
              </a:rPr>
              <a:t>(CAN[AG_S]2Byte)</a:t>
            </a:r>
            <a:r>
              <a:rPr lang="ja-JP" altLang="en-US" sz="1100" dirty="0">
                <a:latin typeface="+mn-ea"/>
                <a:cs typeface="メイリオ" panose="020B0604030504040204" pitchFamily="50" charset="-128"/>
              </a:rPr>
              <a:t>を表示する</a:t>
            </a:r>
          </a:p>
          <a:p>
            <a:r>
              <a:rPr lang="ja-JP" altLang="en-US" sz="1100" dirty="0">
                <a:latin typeface="+mn-ea"/>
                <a:cs typeface="メイリオ" panose="020B0604030504040204" pitchFamily="50" charset="-128"/>
              </a:rPr>
              <a:t>　</a:t>
            </a:r>
            <a:r>
              <a:rPr lang="en-US" altLang="ja-JP" sz="1100" dirty="0">
                <a:latin typeface="+mn-ea"/>
                <a:cs typeface="メイリオ" panose="020B0604030504040204" pitchFamily="50" charset="-128"/>
              </a:rPr>
              <a:t>2</a:t>
            </a:r>
            <a:r>
              <a:rPr lang="ja-JP" altLang="en-US" sz="1100" dirty="0">
                <a:latin typeface="+mn-ea"/>
                <a:cs typeface="メイリオ" panose="020B0604030504040204" pitchFamily="50" charset="-128"/>
              </a:rPr>
              <a:t>秒後以降はコントローラからの受信値</a:t>
            </a:r>
            <a:r>
              <a:rPr lang="en-US" altLang="ja-JP" sz="1100" dirty="0">
                <a:latin typeface="+mn-ea"/>
                <a:cs typeface="メイリオ" panose="020B0604030504040204" pitchFamily="50" charset="-128"/>
              </a:rPr>
              <a:t>(CAN[AG_I]4Byte)</a:t>
            </a:r>
            <a:r>
              <a:rPr lang="ja-JP" altLang="en-US" sz="1100" dirty="0">
                <a:latin typeface="+mn-ea"/>
                <a:cs typeface="メイリオ" panose="020B0604030504040204" pitchFamily="50" charset="-128"/>
              </a:rPr>
              <a:t>を表示する</a:t>
            </a:r>
          </a:p>
          <a:p>
            <a:endParaRPr lang="ja-JP" altLang="en-US" sz="1100" dirty="0">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タッチパネル操作</a:t>
            </a:r>
          </a:p>
        </p:txBody>
      </p:sp>
      <p:sp>
        <p:nvSpPr>
          <p:cNvPr id="8" name="テキスト ボックス 7">
            <a:extLst>
              <a:ext uri="{FF2B5EF4-FFF2-40B4-BE49-F238E27FC236}">
                <a16:creationId xmlns:a16="http://schemas.microsoft.com/office/drawing/2014/main" id="{3D3CDA53-E55D-69BD-8E04-98DB88CCF7CA}"/>
              </a:ext>
            </a:extLst>
          </p:cNvPr>
          <p:cNvSpPr txBox="1"/>
          <p:nvPr/>
        </p:nvSpPr>
        <p:spPr>
          <a:xfrm>
            <a:off x="3991257" y="155294"/>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9" name="テキスト ボックス 8">
            <a:extLst>
              <a:ext uri="{FF2B5EF4-FFF2-40B4-BE49-F238E27FC236}">
                <a16:creationId xmlns:a16="http://schemas.microsoft.com/office/drawing/2014/main" id="{ED0A6137-8932-7EE4-3EFD-77D5D75ADD8D}"/>
              </a:ext>
            </a:extLst>
          </p:cNvPr>
          <p:cNvSpPr txBox="1"/>
          <p:nvPr/>
        </p:nvSpPr>
        <p:spPr>
          <a:xfrm>
            <a:off x="3991257" y="485853"/>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0" name="テキスト ボックス 9">
            <a:extLst>
              <a:ext uri="{FF2B5EF4-FFF2-40B4-BE49-F238E27FC236}">
                <a16:creationId xmlns:a16="http://schemas.microsoft.com/office/drawing/2014/main" id="{6AF739E2-78C5-8702-F48D-F89B34887930}"/>
              </a:ext>
            </a:extLst>
          </p:cNvPr>
          <p:cNvSpPr txBox="1"/>
          <p:nvPr/>
        </p:nvSpPr>
        <p:spPr>
          <a:xfrm>
            <a:off x="3988038" y="320573"/>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1" name="テキスト ボックス 10">
            <a:extLst>
              <a:ext uri="{FF2B5EF4-FFF2-40B4-BE49-F238E27FC236}">
                <a16:creationId xmlns:a16="http://schemas.microsoft.com/office/drawing/2014/main" id="{58FA4BE3-1513-0C5B-B86C-6FB2EC9A2503}"/>
              </a:ext>
            </a:extLst>
          </p:cNvPr>
          <p:cNvSpPr txBox="1"/>
          <p:nvPr/>
        </p:nvSpPr>
        <p:spPr>
          <a:xfrm>
            <a:off x="3994476" y="3068590"/>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2" name="テキスト ボックス 11">
            <a:extLst>
              <a:ext uri="{FF2B5EF4-FFF2-40B4-BE49-F238E27FC236}">
                <a16:creationId xmlns:a16="http://schemas.microsoft.com/office/drawing/2014/main" id="{EF394D43-624C-A405-78DE-6A0E652DC208}"/>
              </a:ext>
            </a:extLst>
          </p:cNvPr>
          <p:cNvSpPr txBox="1"/>
          <p:nvPr/>
        </p:nvSpPr>
        <p:spPr>
          <a:xfrm>
            <a:off x="3991257" y="2838222"/>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17550549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テキスト ボックス 103"/>
          <p:cNvSpPr txBox="1"/>
          <p:nvPr/>
        </p:nvSpPr>
        <p:spPr>
          <a:xfrm>
            <a:off x="3893582" y="183173"/>
            <a:ext cx="8298418" cy="5262979"/>
          </a:xfrm>
          <a:prstGeom prst="rect">
            <a:avLst/>
          </a:prstGeom>
          <a:noFill/>
        </p:spPr>
        <p:txBody>
          <a:bodyPr wrap="square" rtlCol="0">
            <a:spAutoFit/>
          </a:bodyPr>
          <a:lstStyle/>
          <a:p>
            <a:r>
              <a:rPr lang="en-US" altLang="ja-JP" sz="1200" dirty="0">
                <a:solidFill>
                  <a:srgbClr val="FF0000"/>
                </a:solidFill>
                <a:latin typeface="+mn-ea"/>
                <a:cs typeface="メイリオ" panose="020B0604030504040204" pitchFamily="50" charset="-128"/>
              </a:rPr>
              <a:t>※</a:t>
            </a:r>
            <a:r>
              <a:rPr lang="ja-JP" altLang="en-US" sz="1200" dirty="0">
                <a:solidFill>
                  <a:srgbClr val="FF0000"/>
                </a:solidFill>
                <a:latin typeface="+mn-ea"/>
                <a:cs typeface="メイリオ" panose="020B0604030504040204" pitchFamily="50" charset="-128"/>
              </a:rPr>
              <a:t>ジョグダイアル操作</a:t>
            </a:r>
            <a:endParaRPr lang="en-US" altLang="ja-JP" sz="1200" dirty="0">
              <a:solidFill>
                <a:srgbClr val="FF0000"/>
              </a:solidFill>
              <a:latin typeface="+mn-ea"/>
              <a:cs typeface="メイリオ" panose="020B0604030504040204" pitchFamily="50" charset="-128"/>
            </a:endParaRPr>
          </a:p>
          <a:p>
            <a:endParaRPr lang="en-US" altLang="ja-JP" sz="12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a:p>
            <a:r>
              <a:rPr lang="en-US" altLang="ja-JP" sz="1200" dirty="0">
                <a:latin typeface="+mn-ea"/>
                <a:cs typeface="メイリオ" panose="020B0604030504040204" pitchFamily="50" charset="-128"/>
              </a:rPr>
              <a:t>M14-3</a:t>
            </a:r>
            <a:r>
              <a:rPr lang="ja-JP" altLang="en-US" sz="1200" dirty="0">
                <a:latin typeface="+mn-ea"/>
                <a:cs typeface="メイリオ" panose="020B0604030504040204" pitchFamily="50" charset="-128"/>
              </a:rPr>
              <a:t>を押して離す、もしくはＢに枠を表示中かつ</a:t>
            </a:r>
            <a:r>
              <a:rPr lang="en-US" altLang="ja-JP" sz="1200" dirty="0">
                <a:latin typeface="+mn-ea"/>
                <a:cs typeface="メイリオ" panose="020B0604030504040204" pitchFamily="50" charset="-128"/>
              </a:rPr>
              <a:t>CAN_[CO] 2Byte 6bit </a:t>
            </a:r>
            <a:r>
              <a:rPr lang="ja-JP" altLang="en-US" sz="1200" dirty="0">
                <a:latin typeface="+mn-ea"/>
                <a:cs typeface="メイリオ" panose="020B0604030504040204" pitchFamily="50" charset="-128"/>
              </a:rPr>
              <a:t>が</a:t>
            </a:r>
            <a:r>
              <a:rPr lang="en-US" altLang="ja-JP" sz="1200" dirty="0">
                <a:latin typeface="+mn-ea"/>
                <a:cs typeface="メイリオ" panose="020B0604030504040204" pitchFamily="50" charset="-128"/>
              </a:rPr>
              <a:t>0</a:t>
            </a:r>
            <a:r>
              <a:rPr lang="ja-JP" altLang="en-US" sz="1200" dirty="0">
                <a:latin typeface="+mn-ea"/>
                <a:cs typeface="メイリオ" panose="020B0604030504040204" pitchFamily="50" charset="-128"/>
              </a:rPr>
              <a:t>→</a:t>
            </a:r>
            <a:r>
              <a:rPr lang="en-US" altLang="ja-JP" sz="1200" dirty="0">
                <a:latin typeface="+mn-ea"/>
                <a:cs typeface="メイリオ" panose="020B0604030504040204" pitchFamily="50" charset="-128"/>
              </a:rPr>
              <a:t>1</a:t>
            </a:r>
            <a:r>
              <a:rPr lang="ja-JP" altLang="en-US" sz="1200" dirty="0">
                <a:latin typeface="+mn-ea"/>
                <a:cs typeface="メイリオ" panose="020B0604030504040204" pitchFamily="50" charset="-128"/>
              </a:rPr>
              <a:t>に変化した時、表示に応じて以下の動作を行う</a:t>
            </a:r>
            <a:endParaRPr lang="en-US" altLang="ja-JP" sz="1200" dirty="0">
              <a:latin typeface="+mn-ea"/>
              <a:cs typeface="メイリオ" panose="020B0604030504040204" pitchFamily="50" charset="-128"/>
            </a:endParaRPr>
          </a:p>
          <a:p>
            <a:pPr>
              <a:tabLst>
                <a:tab pos="216003" algn="l"/>
              </a:tabLst>
            </a:pPr>
            <a:r>
              <a:rPr lang="ja-JP" altLang="en-US" sz="1200" dirty="0">
                <a:latin typeface="+mn-ea"/>
                <a:cs typeface="メイリオ" panose="020B0604030504040204" pitchFamily="50" charset="-128"/>
              </a:rPr>
              <a:t>　　　　　　　　　　　　　</a:t>
            </a:r>
            <a:endParaRPr lang="en-US" altLang="ja-JP" sz="1200" dirty="0">
              <a:latin typeface="+mn-ea"/>
              <a:cs typeface="メイリオ" panose="020B0604030504040204" pitchFamily="50" charset="-128"/>
            </a:endParaRPr>
          </a:p>
          <a:p>
            <a:pPr>
              <a:tabLst>
                <a:tab pos="216003" algn="l"/>
              </a:tabLst>
            </a:pPr>
            <a:r>
              <a:rPr lang="ja-JP" altLang="en-US" sz="1200" dirty="0">
                <a:latin typeface="+mn-ea"/>
                <a:cs typeface="メイリオ" panose="020B0604030504040204" pitchFamily="50" charset="-128"/>
              </a:rPr>
              <a:t>　　　　　　　　　　　　</a:t>
            </a:r>
            <a:r>
              <a:rPr lang="en-US" altLang="ja-JP" sz="1200" dirty="0">
                <a:latin typeface="+mn-ea"/>
                <a:cs typeface="メイリオ" panose="020B0604030504040204" pitchFamily="50" charset="-128"/>
              </a:rPr>
              <a:t>	</a:t>
            </a:r>
            <a:r>
              <a:rPr lang="ja-JP" altLang="en-US" sz="1200" dirty="0">
                <a:latin typeface="+mn-ea"/>
                <a:cs typeface="メイリオ" panose="020B0604030504040204" pitchFamily="50" charset="-128"/>
              </a:rPr>
              <a:t>開始ボタン：</a:t>
            </a:r>
            <a:r>
              <a:rPr lang="en-US" altLang="ja-JP" sz="1200" dirty="0">
                <a:latin typeface="+mn-ea"/>
                <a:cs typeface="メイリオ" panose="020B0604030504040204" pitchFamily="50" charset="-128"/>
              </a:rPr>
              <a:t>CAN_[AG_ST] 0Byte 0bit </a:t>
            </a:r>
            <a:r>
              <a:rPr lang="ja-JP" altLang="en-US" sz="1200" dirty="0">
                <a:latin typeface="+mn-ea"/>
                <a:cs typeface="メイリオ" panose="020B0604030504040204" pitchFamily="50" charset="-128"/>
              </a:rPr>
              <a:t>に</a:t>
            </a:r>
            <a:r>
              <a:rPr lang="en-US" altLang="ja-JP" sz="1200" dirty="0">
                <a:latin typeface="+mn-ea"/>
                <a:cs typeface="メイリオ" panose="020B0604030504040204" pitchFamily="50" charset="-128"/>
              </a:rPr>
              <a:t>1</a:t>
            </a:r>
            <a:r>
              <a:rPr lang="ja-JP" altLang="en-US" sz="1200" dirty="0">
                <a:latin typeface="+mn-ea"/>
                <a:cs typeface="メイリオ" panose="020B0604030504040204" pitchFamily="50" charset="-128"/>
              </a:rPr>
              <a:t>を</a:t>
            </a:r>
            <a:r>
              <a:rPr lang="en-US" altLang="ja-JP" sz="1200" dirty="0">
                <a:latin typeface="+mn-ea"/>
                <a:cs typeface="メイリオ" panose="020B0604030504040204" pitchFamily="50" charset="-128"/>
              </a:rPr>
              <a:t>1</a:t>
            </a:r>
            <a:r>
              <a:rPr lang="ja-JP" altLang="en-US" sz="1200" dirty="0">
                <a:latin typeface="+mn-ea"/>
                <a:cs typeface="メイリオ" panose="020B0604030504040204" pitchFamily="50" charset="-128"/>
              </a:rPr>
              <a:t>回送信（送信後は０に戻す）</a:t>
            </a:r>
            <a:endParaRPr lang="en-US" altLang="ja-JP" sz="1200" dirty="0">
              <a:latin typeface="+mn-ea"/>
              <a:cs typeface="メイリオ" panose="020B0604030504040204" pitchFamily="50" charset="-128"/>
            </a:endParaRPr>
          </a:p>
          <a:p>
            <a:pPr>
              <a:tabLst>
                <a:tab pos="216003" algn="l"/>
              </a:tabLst>
            </a:pPr>
            <a:endParaRPr lang="en-US" altLang="ja-JP" sz="1200" dirty="0">
              <a:latin typeface="+mn-ea"/>
              <a:cs typeface="メイリオ" panose="020B0604030504040204" pitchFamily="50" charset="-128"/>
            </a:endParaRPr>
          </a:p>
          <a:p>
            <a:pPr>
              <a:tabLst>
                <a:tab pos="216003" algn="l"/>
              </a:tabLst>
            </a:pPr>
            <a:r>
              <a:rPr lang="ja-JP" altLang="en-US" sz="1200" dirty="0">
                <a:latin typeface="+mn-ea"/>
                <a:cs typeface="メイリオ" panose="020B0604030504040204" pitchFamily="50" charset="-128"/>
              </a:rPr>
              <a:t>　　　　　　　　　　　　</a:t>
            </a:r>
            <a:r>
              <a:rPr lang="en-US" altLang="ja-JP" sz="1200" dirty="0">
                <a:latin typeface="+mn-ea"/>
                <a:cs typeface="メイリオ" panose="020B0604030504040204" pitchFamily="50" charset="-128"/>
              </a:rPr>
              <a:t>	</a:t>
            </a:r>
            <a:r>
              <a:rPr lang="ja-JP" altLang="en-US" sz="1200" dirty="0">
                <a:latin typeface="+mn-ea"/>
                <a:cs typeface="メイリオ" panose="020B0604030504040204" pitchFamily="50" charset="-128"/>
              </a:rPr>
              <a:t>停止ボタン：</a:t>
            </a:r>
            <a:r>
              <a:rPr lang="en-US" altLang="ja-JP" sz="1200" dirty="0">
                <a:latin typeface="+mn-ea"/>
                <a:cs typeface="メイリオ" panose="020B0604030504040204" pitchFamily="50" charset="-128"/>
              </a:rPr>
              <a:t>CAN_[AG_ST] 0Byte 1bit</a:t>
            </a:r>
            <a:r>
              <a:rPr lang="ja-JP" altLang="en-US" sz="1200" dirty="0">
                <a:latin typeface="+mn-ea"/>
                <a:cs typeface="メイリオ" panose="020B0604030504040204" pitchFamily="50" charset="-128"/>
              </a:rPr>
              <a:t> に</a:t>
            </a:r>
            <a:r>
              <a:rPr lang="en-US" altLang="ja-JP" sz="1200" dirty="0">
                <a:latin typeface="+mn-ea"/>
                <a:cs typeface="メイリオ" panose="020B0604030504040204" pitchFamily="50" charset="-128"/>
              </a:rPr>
              <a:t>1</a:t>
            </a:r>
            <a:r>
              <a:rPr lang="ja-JP" altLang="en-US" sz="1200" dirty="0">
                <a:latin typeface="+mn-ea"/>
                <a:cs typeface="メイリオ" panose="020B0604030504040204" pitchFamily="50" charset="-128"/>
              </a:rPr>
              <a:t>を</a:t>
            </a:r>
            <a:r>
              <a:rPr lang="en-US" altLang="ja-JP" sz="1200" dirty="0">
                <a:latin typeface="+mn-ea"/>
                <a:cs typeface="メイリオ" panose="020B0604030504040204" pitchFamily="50" charset="-128"/>
              </a:rPr>
              <a:t>1</a:t>
            </a:r>
            <a:r>
              <a:rPr lang="ja-JP" altLang="en-US" sz="1200" dirty="0">
                <a:latin typeface="+mn-ea"/>
                <a:cs typeface="メイリオ" panose="020B0604030504040204" pitchFamily="50" charset="-128"/>
              </a:rPr>
              <a:t>回送信（送信後は０に戻す）</a:t>
            </a:r>
            <a:endParaRPr lang="en-US" altLang="ja-JP" sz="1200" dirty="0">
              <a:latin typeface="+mn-ea"/>
              <a:cs typeface="メイリオ" panose="020B0604030504040204" pitchFamily="50" charset="-128"/>
            </a:endParaRPr>
          </a:p>
          <a:p>
            <a:pPr>
              <a:tabLst>
                <a:tab pos="216003" algn="l"/>
              </a:tabLst>
            </a:pPr>
            <a:endParaRPr lang="en-US" altLang="ja-JP" sz="1200" dirty="0">
              <a:latin typeface="+mn-ea"/>
              <a:cs typeface="メイリオ" panose="020B0604030504040204" pitchFamily="50" charset="-128"/>
            </a:endParaRPr>
          </a:p>
          <a:p>
            <a:pPr>
              <a:tabLst>
                <a:tab pos="216003" algn="l"/>
              </a:tabLst>
            </a:pPr>
            <a:r>
              <a:rPr lang="ja-JP" altLang="en-US" sz="1200" dirty="0">
                <a:latin typeface="+mn-ea"/>
                <a:cs typeface="メイリオ" panose="020B0604030504040204" pitchFamily="50" charset="-128"/>
              </a:rPr>
              <a:t>　　　　　　　　　　　　　</a:t>
            </a:r>
            <a:r>
              <a:rPr lang="en-US" altLang="ja-JP" sz="1200" dirty="0">
                <a:latin typeface="+mn-ea"/>
                <a:cs typeface="メイリオ" panose="020B0604030504040204" pitchFamily="50" charset="-128"/>
              </a:rPr>
              <a:t>	</a:t>
            </a:r>
            <a:r>
              <a:rPr lang="ja-JP" altLang="en-US" sz="1200" dirty="0">
                <a:latin typeface="+mn-ea"/>
                <a:cs typeface="メイリオ" panose="020B0604030504040204" pitchFamily="50" charset="-128"/>
              </a:rPr>
              <a:t>機能障害：動作なし</a:t>
            </a:r>
            <a:endParaRPr lang="en-US" altLang="ja-JP" sz="1200" dirty="0">
              <a:latin typeface="+mn-ea"/>
              <a:cs typeface="メイリオ" panose="020B0604030504040204" pitchFamily="50" charset="-128"/>
            </a:endParaRPr>
          </a:p>
        </p:txBody>
      </p:sp>
      <p:pic>
        <p:nvPicPr>
          <p:cNvPr id="107"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62" name="グループ化 61"/>
          <p:cNvGrpSpPr/>
          <p:nvPr/>
        </p:nvGrpSpPr>
        <p:grpSpPr>
          <a:xfrm>
            <a:off x="4285336" y="5090784"/>
            <a:ext cx="1434994" cy="288000"/>
            <a:chOff x="4587748" y="5408892"/>
            <a:chExt cx="1464444" cy="288000"/>
          </a:xfrm>
        </p:grpSpPr>
        <p:sp>
          <p:nvSpPr>
            <p:cNvPr id="63" name="フローチャート: 代替処理 62"/>
            <p:cNvSpPr>
              <a:spLocks noChangeAspect="1"/>
            </p:cNvSpPr>
            <p:nvPr/>
          </p:nvSpPr>
          <p:spPr>
            <a:xfrm>
              <a:off x="4597375" y="5408892"/>
              <a:ext cx="1454817" cy="288000"/>
            </a:xfrm>
            <a:prstGeom prst="flowChartAlternateProcess">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ja-JP" altLang="en-US" sz="1801" b="1" dirty="0">
                  <a:solidFill>
                    <a:prstClr val="black"/>
                  </a:solidFill>
                  <a:latin typeface="HGP創英角ｺﾞｼｯｸUB" panose="020B0900000000000000" pitchFamily="50" charset="-128"/>
                  <a:ea typeface="HGP創英角ｺﾞｼｯｸUB" panose="020B0900000000000000" pitchFamily="50" charset="-128"/>
                </a:rPr>
                <a:t>    </a:t>
              </a:r>
              <a:r>
                <a:rPr lang="en-US" altLang="ja-JP" sz="1200" b="1" dirty="0">
                  <a:solidFill>
                    <a:prstClr val="black"/>
                  </a:solidFill>
                  <a:latin typeface="HGP創英角ｺﾞｼｯｸUB" panose="020B0900000000000000" pitchFamily="50" charset="-128"/>
                  <a:ea typeface="HGP創英角ｺﾞｼｯｸUB" panose="020B0900000000000000" pitchFamily="50" charset="-128"/>
                </a:rPr>
                <a:t>Forced</a:t>
              </a:r>
              <a:r>
                <a:rPr lang="ja-JP" altLang="en-US" sz="1200" b="1" dirty="0">
                  <a:solidFill>
                    <a:prstClr val="black"/>
                  </a:solidFill>
                  <a:latin typeface="HGP創英角ｺﾞｼｯｸUB" panose="020B0900000000000000" pitchFamily="50" charset="-128"/>
                  <a:ea typeface="HGP創英角ｺﾞｼｯｸUB" panose="020B0900000000000000" pitchFamily="50" charset="-128"/>
                </a:rPr>
                <a:t> </a:t>
              </a:r>
              <a:r>
                <a:rPr lang="en-US" altLang="ja-JP" sz="1200" b="1" dirty="0">
                  <a:solidFill>
                    <a:prstClr val="black"/>
                  </a:solidFill>
                  <a:latin typeface="HGP創英角ｺﾞｼｯｸUB" panose="020B0900000000000000" pitchFamily="50" charset="-128"/>
                  <a:ea typeface="HGP創英角ｺﾞｼｯｸUB" panose="020B0900000000000000" pitchFamily="50" charset="-128"/>
                </a:rPr>
                <a:t>Supply</a:t>
              </a:r>
            </a:p>
          </p:txBody>
        </p:sp>
        <p:sp>
          <p:nvSpPr>
            <p:cNvPr id="68" name="角丸四角形 67"/>
            <p:cNvSpPr/>
            <p:nvPr/>
          </p:nvSpPr>
          <p:spPr>
            <a:xfrm>
              <a:off x="4613746" y="5422267"/>
              <a:ext cx="285444" cy="270554"/>
            </a:xfrm>
            <a:prstGeom prst="roundRect">
              <a:avLst>
                <a:gd name="adj"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pic>
          <p:nvPicPr>
            <p:cNvPr id="73" name="図 72"/>
            <p:cNvPicPr>
              <a:picLocks noChangeAspect="1"/>
            </p:cNvPicPr>
            <p:nvPr/>
          </p:nvPicPr>
          <p:blipFill rotWithShape="1">
            <a:blip r:embed="rId4" cstate="print">
              <a:extLst>
                <a:ext uri="{28A0092B-C50C-407E-A947-70E740481C1C}">
                  <a14:useLocalDpi xmlns:a14="http://schemas.microsoft.com/office/drawing/2010/main" val="0"/>
                </a:ext>
              </a:extLst>
            </a:blip>
            <a:srcRect t="13491" b="44037"/>
            <a:stretch/>
          </p:blipFill>
          <p:spPr>
            <a:xfrm>
              <a:off x="4587748" y="5477053"/>
              <a:ext cx="318409" cy="136895"/>
            </a:xfrm>
            <a:prstGeom prst="rect">
              <a:avLst/>
            </a:prstGeom>
          </p:spPr>
        </p:pic>
        <p:grpSp>
          <p:nvGrpSpPr>
            <p:cNvPr id="77" name="グループ化 76"/>
            <p:cNvGrpSpPr/>
            <p:nvPr/>
          </p:nvGrpSpPr>
          <p:grpSpPr>
            <a:xfrm>
              <a:off x="4715684" y="5428861"/>
              <a:ext cx="83384" cy="263960"/>
              <a:chOff x="1067425" y="1168234"/>
              <a:chExt cx="284108" cy="1128398"/>
            </a:xfrm>
            <a:solidFill>
              <a:srgbClr val="FF0000"/>
            </a:solidFill>
          </p:grpSpPr>
          <p:sp>
            <p:nvSpPr>
              <p:cNvPr id="78" name="円/楕円 77"/>
              <p:cNvSpPr/>
              <p:nvPr/>
            </p:nvSpPr>
            <p:spPr>
              <a:xfrm>
                <a:off x="1100163" y="2078001"/>
                <a:ext cx="218632" cy="21863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79" name="円/楕円 22"/>
              <p:cNvSpPr/>
              <p:nvPr/>
            </p:nvSpPr>
            <p:spPr>
              <a:xfrm>
                <a:off x="1067425" y="1168234"/>
                <a:ext cx="284108" cy="871970"/>
              </a:xfrm>
              <a:custGeom>
                <a:avLst/>
                <a:gdLst>
                  <a:gd name="connsiteX0" fmla="*/ 0 w 991910"/>
                  <a:gd name="connsiteY0" fmla="*/ 502986 h 1005972"/>
                  <a:gd name="connsiteX1" fmla="*/ 495955 w 991910"/>
                  <a:gd name="connsiteY1" fmla="*/ 0 h 1005972"/>
                  <a:gd name="connsiteX2" fmla="*/ 991910 w 991910"/>
                  <a:gd name="connsiteY2" fmla="*/ 502986 h 1005972"/>
                  <a:gd name="connsiteX3" fmla="*/ 495955 w 991910"/>
                  <a:gd name="connsiteY3" fmla="*/ 1005972 h 1005972"/>
                  <a:gd name="connsiteX4" fmla="*/ 0 w 991910"/>
                  <a:gd name="connsiteY4" fmla="*/ 502986 h 1005972"/>
                  <a:gd name="connsiteX0" fmla="*/ 0 w 991910"/>
                  <a:gd name="connsiteY0" fmla="*/ 502986 h 1005972"/>
                  <a:gd name="connsiteX1" fmla="*/ 495955 w 991910"/>
                  <a:gd name="connsiteY1" fmla="*/ 0 h 1005972"/>
                  <a:gd name="connsiteX2" fmla="*/ 991910 w 991910"/>
                  <a:gd name="connsiteY2" fmla="*/ 502986 h 1005972"/>
                  <a:gd name="connsiteX3" fmla="*/ 495955 w 991910"/>
                  <a:gd name="connsiteY3" fmla="*/ 1005972 h 1005972"/>
                  <a:gd name="connsiteX4" fmla="*/ 0 w 991910"/>
                  <a:gd name="connsiteY4" fmla="*/ 502986 h 1005972"/>
                  <a:gd name="connsiteX0" fmla="*/ 0 w 991910"/>
                  <a:gd name="connsiteY0" fmla="*/ 502986 h 3044322"/>
                  <a:gd name="connsiteX1" fmla="*/ 495955 w 991910"/>
                  <a:gd name="connsiteY1" fmla="*/ 0 h 3044322"/>
                  <a:gd name="connsiteX2" fmla="*/ 991910 w 991910"/>
                  <a:gd name="connsiteY2" fmla="*/ 502986 h 3044322"/>
                  <a:gd name="connsiteX3" fmla="*/ 486430 w 991910"/>
                  <a:gd name="connsiteY3" fmla="*/ 3044322 h 3044322"/>
                  <a:gd name="connsiteX4" fmla="*/ 0 w 991910"/>
                  <a:gd name="connsiteY4" fmla="*/ 502986 h 3044322"/>
                  <a:gd name="connsiteX0" fmla="*/ 0 w 991910"/>
                  <a:gd name="connsiteY0" fmla="*/ 502986 h 3044322"/>
                  <a:gd name="connsiteX1" fmla="*/ 495955 w 991910"/>
                  <a:gd name="connsiteY1" fmla="*/ 0 h 3044322"/>
                  <a:gd name="connsiteX2" fmla="*/ 991910 w 991910"/>
                  <a:gd name="connsiteY2" fmla="*/ 502986 h 3044322"/>
                  <a:gd name="connsiteX3" fmla="*/ 486430 w 991910"/>
                  <a:gd name="connsiteY3" fmla="*/ 3044322 h 3044322"/>
                  <a:gd name="connsiteX4" fmla="*/ 0 w 991910"/>
                  <a:gd name="connsiteY4" fmla="*/ 502986 h 3044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910" h="3044322">
                    <a:moveTo>
                      <a:pt x="0" y="502986"/>
                    </a:moveTo>
                    <a:cubicBezTo>
                      <a:pt x="0" y="225195"/>
                      <a:pt x="222047" y="0"/>
                      <a:pt x="495955" y="0"/>
                    </a:cubicBezTo>
                    <a:cubicBezTo>
                      <a:pt x="769863" y="0"/>
                      <a:pt x="991910" y="225195"/>
                      <a:pt x="991910" y="502986"/>
                    </a:cubicBezTo>
                    <a:cubicBezTo>
                      <a:pt x="991910" y="780777"/>
                      <a:pt x="512688" y="3044322"/>
                      <a:pt x="486430" y="3044322"/>
                    </a:cubicBezTo>
                    <a:cubicBezTo>
                      <a:pt x="460172" y="3044322"/>
                      <a:pt x="0" y="780777"/>
                      <a:pt x="0" y="502986"/>
                    </a:cubicBez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grpSp>
      </p:grpSp>
      <p:grpSp>
        <p:nvGrpSpPr>
          <p:cNvPr id="91" name="グループ化 90"/>
          <p:cNvGrpSpPr>
            <a:grpSpLocks noChangeAspect="1"/>
          </p:cNvGrpSpPr>
          <p:nvPr/>
        </p:nvGrpSpPr>
        <p:grpSpPr>
          <a:xfrm>
            <a:off x="4285336" y="4409580"/>
            <a:ext cx="1441760" cy="288000"/>
            <a:chOff x="5177741" y="5237506"/>
            <a:chExt cx="1621234" cy="323851"/>
          </a:xfrm>
        </p:grpSpPr>
        <p:grpSp>
          <p:nvGrpSpPr>
            <p:cNvPr id="92" name="グループ化 91"/>
            <p:cNvGrpSpPr/>
            <p:nvPr/>
          </p:nvGrpSpPr>
          <p:grpSpPr>
            <a:xfrm>
              <a:off x="5186787" y="5237506"/>
              <a:ext cx="1612188" cy="323851"/>
              <a:chOff x="847004" y="3741994"/>
              <a:chExt cx="1612188" cy="323851"/>
            </a:xfrm>
          </p:grpSpPr>
          <p:sp>
            <p:nvSpPr>
              <p:cNvPr id="95" name="フローチャート: 代替処理 94"/>
              <p:cNvSpPr/>
              <p:nvPr/>
            </p:nvSpPr>
            <p:spPr>
              <a:xfrm>
                <a:off x="847004" y="3741994"/>
                <a:ext cx="1612188" cy="323851"/>
              </a:xfrm>
              <a:prstGeom prst="flowChartAlternateProcess">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ja-JP" altLang="en-US" sz="1801" b="1" dirty="0">
                    <a:solidFill>
                      <a:prstClr val="black"/>
                    </a:solidFill>
                    <a:latin typeface="HGP創英角ｺﾞｼｯｸUB" panose="020B0900000000000000" pitchFamily="50" charset="-128"/>
                    <a:ea typeface="HGP創英角ｺﾞｼｯｸUB" panose="020B0900000000000000" pitchFamily="50" charset="-128"/>
                  </a:rPr>
                  <a:t>    </a:t>
                </a:r>
                <a:r>
                  <a:rPr lang="en-US" altLang="ja-JP" sz="1200" b="1" dirty="0">
                    <a:solidFill>
                      <a:prstClr val="black"/>
                    </a:solidFill>
                    <a:latin typeface="HGP創英角ｺﾞｼｯｸUB" panose="020B0900000000000000" pitchFamily="50" charset="-128"/>
                    <a:ea typeface="HGP創英角ｺﾞｼｯｸUB" panose="020B0900000000000000" pitchFamily="50" charset="-128"/>
                  </a:rPr>
                  <a:t>Forced</a:t>
                </a:r>
                <a:r>
                  <a:rPr lang="ja-JP" altLang="en-US" sz="1200" b="1" dirty="0">
                    <a:solidFill>
                      <a:prstClr val="black"/>
                    </a:solidFill>
                    <a:latin typeface="HGP創英角ｺﾞｼｯｸUB" panose="020B0900000000000000" pitchFamily="50" charset="-128"/>
                    <a:ea typeface="HGP創英角ｺﾞｼｯｸUB" panose="020B0900000000000000" pitchFamily="50" charset="-128"/>
                  </a:rPr>
                  <a:t> </a:t>
                </a:r>
                <a:r>
                  <a:rPr lang="en-US" altLang="ja-JP" sz="1200" b="1" dirty="0">
                    <a:solidFill>
                      <a:prstClr val="black"/>
                    </a:solidFill>
                    <a:latin typeface="HGP創英角ｺﾞｼｯｸUB" panose="020B0900000000000000" pitchFamily="50" charset="-128"/>
                    <a:ea typeface="HGP創英角ｺﾞｼｯｸUB" panose="020B0900000000000000" pitchFamily="50" charset="-128"/>
                  </a:rPr>
                  <a:t>Supply</a:t>
                </a:r>
              </a:p>
            </p:txBody>
          </p:sp>
          <p:sp>
            <p:nvSpPr>
              <p:cNvPr id="100" name="角丸四角形 99"/>
              <p:cNvSpPr/>
              <p:nvPr/>
            </p:nvSpPr>
            <p:spPr>
              <a:xfrm>
                <a:off x="864409" y="3757642"/>
                <a:ext cx="303572" cy="293042"/>
              </a:xfrm>
              <a:prstGeom prst="roundRect">
                <a:avLst>
                  <a:gd name="adj"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grpSp>
        <p:pic>
          <p:nvPicPr>
            <p:cNvPr id="93" name="図 92"/>
            <p:cNvPicPr>
              <a:picLocks noChangeAspect="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val="0"/>
                </a:ext>
              </a:extLst>
            </a:blip>
            <a:srcRect t="12675" b="44853"/>
            <a:stretch/>
          </p:blipFill>
          <p:spPr>
            <a:xfrm>
              <a:off x="5177741" y="5326803"/>
              <a:ext cx="337857" cy="145256"/>
            </a:xfrm>
            <a:prstGeom prst="rect">
              <a:avLst/>
            </a:prstGeom>
          </p:spPr>
        </p:pic>
      </p:grpSp>
      <p:grpSp>
        <p:nvGrpSpPr>
          <p:cNvPr id="102" name="グループ化 101"/>
          <p:cNvGrpSpPr>
            <a:grpSpLocks noChangeAspect="1"/>
          </p:cNvGrpSpPr>
          <p:nvPr/>
        </p:nvGrpSpPr>
        <p:grpSpPr>
          <a:xfrm>
            <a:off x="4285336" y="4738885"/>
            <a:ext cx="1434994" cy="288000"/>
            <a:chOff x="5178672" y="5675611"/>
            <a:chExt cx="1613625" cy="323851"/>
          </a:xfrm>
        </p:grpSpPr>
        <p:grpSp>
          <p:nvGrpSpPr>
            <p:cNvPr id="103" name="グループ化 102"/>
            <p:cNvGrpSpPr/>
            <p:nvPr/>
          </p:nvGrpSpPr>
          <p:grpSpPr>
            <a:xfrm>
              <a:off x="5181942" y="5675611"/>
              <a:ext cx="1610355" cy="323851"/>
              <a:chOff x="847004" y="3741994"/>
              <a:chExt cx="1610355" cy="323851"/>
            </a:xfrm>
          </p:grpSpPr>
          <p:sp>
            <p:nvSpPr>
              <p:cNvPr id="106" name="フローチャート: 代替処理 105"/>
              <p:cNvSpPr/>
              <p:nvPr/>
            </p:nvSpPr>
            <p:spPr>
              <a:xfrm>
                <a:off x="847004" y="3741994"/>
                <a:ext cx="1610355" cy="323851"/>
              </a:xfrm>
              <a:prstGeom prst="flowChartAlternateProcess">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ja-JP" altLang="en-US" sz="1801" b="1" dirty="0">
                    <a:solidFill>
                      <a:prstClr val="black"/>
                    </a:solidFill>
                    <a:latin typeface="HGP創英角ｺﾞｼｯｸUB" panose="020B0900000000000000" pitchFamily="50" charset="-128"/>
                    <a:ea typeface="HGP創英角ｺﾞｼｯｸUB" panose="020B0900000000000000" pitchFamily="50" charset="-128"/>
                  </a:rPr>
                  <a:t>    </a:t>
                </a:r>
                <a:r>
                  <a:rPr lang="en-US" altLang="ja-JP" sz="1200" b="1" dirty="0">
                    <a:solidFill>
                      <a:prstClr val="black"/>
                    </a:solidFill>
                    <a:latin typeface="HGP創英角ｺﾞｼｯｸUB" panose="020B0900000000000000" pitchFamily="50" charset="-128"/>
                    <a:ea typeface="HGP創英角ｺﾞｼｯｸUB" panose="020B0900000000000000" pitchFamily="50" charset="-128"/>
                  </a:rPr>
                  <a:t>Forced</a:t>
                </a:r>
                <a:r>
                  <a:rPr lang="ja-JP" altLang="en-US" sz="1200" b="1" dirty="0">
                    <a:solidFill>
                      <a:prstClr val="black"/>
                    </a:solidFill>
                    <a:latin typeface="HGP創英角ｺﾞｼｯｸUB" panose="020B0900000000000000" pitchFamily="50" charset="-128"/>
                    <a:ea typeface="HGP創英角ｺﾞｼｯｸUB" panose="020B0900000000000000" pitchFamily="50" charset="-128"/>
                  </a:rPr>
                  <a:t> </a:t>
                </a:r>
                <a:r>
                  <a:rPr lang="en-US" altLang="ja-JP" sz="1200" b="1" dirty="0">
                    <a:solidFill>
                      <a:prstClr val="black"/>
                    </a:solidFill>
                    <a:latin typeface="HGP創英角ｺﾞｼｯｸUB" panose="020B0900000000000000" pitchFamily="50" charset="-128"/>
                    <a:ea typeface="HGP創英角ｺﾞｼｯｸUB" panose="020B0900000000000000" pitchFamily="50" charset="-128"/>
                  </a:rPr>
                  <a:t>Supply</a:t>
                </a:r>
              </a:p>
            </p:txBody>
          </p:sp>
          <p:sp>
            <p:nvSpPr>
              <p:cNvPr id="108" name="角丸四角形 107"/>
              <p:cNvSpPr/>
              <p:nvPr/>
            </p:nvSpPr>
            <p:spPr>
              <a:xfrm>
                <a:off x="864409" y="3757642"/>
                <a:ext cx="303572" cy="293042"/>
              </a:xfrm>
              <a:prstGeom prst="roundRect">
                <a:avLst>
                  <a:gd name="adj"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grpSp>
        <p:pic>
          <p:nvPicPr>
            <p:cNvPr id="105" name="図 104"/>
            <p:cNvPicPr>
              <a:picLocks noChangeAspect="1"/>
            </p:cNvPicPr>
            <p:nvPr/>
          </p:nvPicPr>
          <p:blipFill rotWithShape="1">
            <a:blip r:embed="rId6" cstate="print">
              <a:extLst>
                <a:ext uri="{28A0092B-C50C-407E-A947-70E740481C1C}">
                  <a14:useLocalDpi xmlns:a14="http://schemas.microsoft.com/office/drawing/2010/main" val="0"/>
                </a:ext>
              </a:extLst>
            </a:blip>
            <a:srcRect t="15126" b="45676"/>
            <a:stretch/>
          </p:blipFill>
          <p:spPr>
            <a:xfrm>
              <a:off x="5178672" y="5776004"/>
              <a:ext cx="320076" cy="127000"/>
            </a:xfrm>
            <a:prstGeom prst="rect">
              <a:avLst/>
            </a:prstGeom>
          </p:spPr>
        </p:pic>
      </p:grpSp>
      <p:grpSp>
        <p:nvGrpSpPr>
          <p:cNvPr id="109" name="グループ化 108"/>
          <p:cNvGrpSpPr/>
          <p:nvPr/>
        </p:nvGrpSpPr>
        <p:grpSpPr>
          <a:xfrm>
            <a:off x="3767507" y="4438739"/>
            <a:ext cx="418350" cy="897136"/>
            <a:chOff x="4092880" y="4602511"/>
            <a:chExt cx="418350" cy="897136"/>
          </a:xfrm>
        </p:grpSpPr>
        <p:sp>
          <p:nvSpPr>
            <p:cNvPr id="110" name="上下矢印 109"/>
            <p:cNvSpPr/>
            <p:nvPr/>
          </p:nvSpPr>
          <p:spPr>
            <a:xfrm>
              <a:off x="4092880" y="4602511"/>
              <a:ext cx="385127" cy="897136"/>
            </a:xfrm>
            <a:prstGeom prst="upDownArrow">
              <a:avLst>
                <a:gd name="adj1" fmla="val 48931"/>
                <a:gd name="adj2" fmla="val 470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111" name="Text Box 36"/>
            <p:cNvSpPr txBox="1">
              <a:spLocks noChangeArrowheads="1"/>
            </p:cNvSpPr>
            <p:nvPr/>
          </p:nvSpPr>
          <p:spPr bwMode="auto">
            <a:xfrm>
              <a:off x="4119634" y="4656304"/>
              <a:ext cx="281952" cy="190821"/>
            </a:xfrm>
            <a:prstGeom prst="rect">
              <a:avLst/>
            </a:prstGeom>
            <a:noFill/>
            <a:ln>
              <a:noFill/>
            </a:ln>
            <a:effectLst/>
          </p:spPr>
          <p:txBody>
            <a:bodyPr wrap="square" lIns="36576"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ts val="1200"/>
                </a:lnSpc>
                <a:defRPr sz="1000"/>
              </a:pPr>
              <a:r>
                <a:rPr lang="ja-JP" altLang="en-US" sz="85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低</a:t>
              </a:r>
              <a:endParaRPr lang="en-US" altLang="ja-JP" sz="85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Text Box 36"/>
            <p:cNvSpPr txBox="1">
              <a:spLocks noChangeArrowheads="1"/>
            </p:cNvSpPr>
            <p:nvPr/>
          </p:nvSpPr>
          <p:spPr bwMode="auto">
            <a:xfrm>
              <a:off x="4097017" y="4956968"/>
              <a:ext cx="414213" cy="190821"/>
            </a:xfrm>
            <a:prstGeom prst="rect">
              <a:avLst/>
            </a:prstGeom>
            <a:solidFill>
              <a:schemeClr val="bg1"/>
            </a:solidFill>
            <a:ln>
              <a:solidFill>
                <a:schemeClr val="tx1"/>
              </a:solidFill>
            </a:ln>
            <a:effectLst/>
          </p:spPr>
          <p:txBody>
            <a:bodyPr wrap="square" lIns="36576"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sz="85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優先度</a:t>
              </a:r>
              <a:endParaRPr lang="en-US" altLang="ja-JP" sz="85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Text Box 36"/>
            <p:cNvSpPr txBox="1">
              <a:spLocks noChangeArrowheads="1"/>
            </p:cNvSpPr>
            <p:nvPr/>
          </p:nvSpPr>
          <p:spPr bwMode="auto">
            <a:xfrm>
              <a:off x="4131218" y="5305079"/>
              <a:ext cx="281952" cy="190821"/>
            </a:xfrm>
            <a:prstGeom prst="rect">
              <a:avLst/>
            </a:prstGeom>
            <a:noFill/>
            <a:ln>
              <a:noFill/>
            </a:ln>
            <a:effectLst/>
          </p:spPr>
          <p:txBody>
            <a:bodyPr wrap="square" lIns="36576" tIns="18288" rIns="0" bIns="18288"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ts val="1200"/>
                </a:lnSpc>
                <a:defRPr sz="1000"/>
              </a:pPr>
              <a:r>
                <a:rPr lang="ja-JP" altLang="en-US" sz="85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高</a:t>
              </a:r>
              <a:endParaRPr lang="en-US" altLang="ja-JP" sz="85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1" name="タイトル 1"/>
          <p:cNvSpPr>
            <a:spLocks noGrp="1"/>
          </p:cNvSpPr>
          <p:nvPr>
            <p:ph type="title"/>
          </p:nvPr>
        </p:nvSpPr>
        <p:spPr>
          <a:xfrm>
            <a:off x="228601" y="295929"/>
            <a:ext cx="3557358"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オートグリス設定画面②</a:t>
            </a:r>
          </a:p>
        </p:txBody>
      </p:sp>
      <p:graphicFrame>
        <p:nvGraphicFramePr>
          <p:cNvPr id="2" name="表 1"/>
          <p:cNvGraphicFramePr>
            <a:graphicFrameLocks noGrp="1"/>
          </p:cNvGraphicFramePr>
          <p:nvPr>
            <p:extLst>
              <p:ext uri="{D42A27DB-BD31-4B8C-83A1-F6EECF244321}">
                <p14:modId xmlns:p14="http://schemas.microsoft.com/office/powerpoint/2010/main" val="1611776345"/>
              </p:ext>
            </p:extLst>
          </p:nvPr>
        </p:nvGraphicFramePr>
        <p:xfrm>
          <a:off x="3933590" y="432626"/>
          <a:ext cx="6959600" cy="3280320"/>
        </p:xfrm>
        <a:graphic>
          <a:graphicData uri="http://schemas.openxmlformats.org/drawingml/2006/table">
            <a:tbl>
              <a:tblPr firstRow="1" bandRow="1">
                <a:tableStyleId>{5C22544A-7EE6-4342-B048-85BDC9FD1C3A}</a:tableStyleId>
              </a:tblPr>
              <a:tblGrid>
                <a:gridCol w="1398261">
                  <a:extLst>
                    <a:ext uri="{9D8B030D-6E8A-4147-A177-3AD203B41FA5}">
                      <a16:colId xmlns:a16="http://schemas.microsoft.com/office/drawing/2014/main" val="20000"/>
                    </a:ext>
                  </a:extLst>
                </a:gridCol>
                <a:gridCol w="1284118">
                  <a:extLst>
                    <a:ext uri="{9D8B030D-6E8A-4147-A177-3AD203B41FA5}">
                      <a16:colId xmlns:a16="http://schemas.microsoft.com/office/drawing/2014/main" val="20001"/>
                    </a:ext>
                  </a:extLst>
                </a:gridCol>
                <a:gridCol w="1280947">
                  <a:extLst>
                    <a:ext uri="{9D8B030D-6E8A-4147-A177-3AD203B41FA5}">
                      <a16:colId xmlns:a16="http://schemas.microsoft.com/office/drawing/2014/main" val="20002"/>
                    </a:ext>
                  </a:extLst>
                </a:gridCol>
                <a:gridCol w="2996274">
                  <a:extLst>
                    <a:ext uri="{9D8B030D-6E8A-4147-A177-3AD203B41FA5}">
                      <a16:colId xmlns:a16="http://schemas.microsoft.com/office/drawing/2014/main" val="20003"/>
                    </a:ext>
                  </a:extLst>
                </a:gridCol>
              </a:tblGrid>
              <a:tr h="171450">
                <a:tc>
                  <a:txBody>
                    <a:bodyPr/>
                    <a:lstStyle/>
                    <a:p>
                      <a:pPr algn="ctr" fontAlgn="ctr"/>
                      <a:r>
                        <a:rPr lang="ja-JP" altLang="en-US" sz="1050" u="none" strike="noStrike" dirty="0">
                          <a:effectLst/>
                          <a:latin typeface="+mn-ea"/>
                          <a:ea typeface="+mn-ea"/>
                        </a:rPr>
                        <a:t>ボタン</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050" u="none" strike="noStrike">
                          <a:effectLst/>
                          <a:latin typeface="+mn-ea"/>
                          <a:ea typeface="+mn-ea"/>
                        </a:rPr>
                        <a:t>操作</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050" u="none" strike="noStrike">
                          <a:effectLst/>
                          <a:latin typeface="+mn-ea"/>
                          <a:ea typeface="+mn-ea"/>
                        </a:rPr>
                        <a:t>条件</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050" u="none" strike="noStrike">
                          <a:effectLst/>
                          <a:latin typeface="+mn-ea"/>
                          <a:ea typeface="+mn-ea"/>
                        </a:rPr>
                        <a:t>動作</a:t>
                      </a:r>
                      <a:endParaRPr lang="ja-JP" altLang="en-US" sz="105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342900">
                <a:tc>
                  <a:txBody>
                    <a:bodyPr/>
                    <a:lstStyle/>
                    <a:p>
                      <a:pPr algn="l" fontAlgn="ctr"/>
                      <a:r>
                        <a:rPr lang="ja-JP" altLang="en-US" sz="105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050" u="none" strike="noStrike" dirty="0">
                          <a:effectLst/>
                          <a:latin typeface="+mn-ea"/>
                          <a:ea typeface="+mn-ea"/>
                        </a:rPr>
                        <a:t>上下左右に動かす</a:t>
                      </a:r>
                      <a:endParaRPr lang="en-US" altLang="ja-JP" sz="1050" u="none" strike="noStrike" dirty="0">
                        <a:effectLst/>
                        <a:latin typeface="+mn-ea"/>
                        <a:ea typeface="+mn-ea"/>
                      </a:endParaRPr>
                    </a:p>
                    <a:p>
                      <a:pPr algn="l" fontAlgn="ctr"/>
                      <a:r>
                        <a:rPr lang="ja-JP" altLang="en-US" sz="1050" b="0" i="0" u="none" strike="noStrike" dirty="0">
                          <a:solidFill>
                            <a:srgbClr val="000000"/>
                          </a:solidFill>
                          <a:effectLst/>
                          <a:latin typeface="+mn-ea"/>
                          <a:ea typeface="+mn-ea"/>
                        </a:rPr>
                        <a:t>ダイアルを回す</a:t>
                      </a:r>
                    </a:p>
                  </a:txBody>
                  <a:tcPr marL="36000" marR="36000" marT="36000" marB="36000" anchor="ctr"/>
                </a:tc>
                <a:tc>
                  <a:txBody>
                    <a:bodyPr/>
                    <a:lstStyle/>
                    <a:p>
                      <a:pPr algn="l" fontAlgn="ct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枠を移動</a:t>
                      </a:r>
                      <a:br>
                        <a:rPr lang="ja-JP" altLang="en-US" sz="1050" u="none" strike="noStrike">
                          <a:effectLst/>
                          <a:latin typeface="+mn-ea"/>
                          <a:ea typeface="+mn-ea"/>
                        </a:rPr>
                      </a:br>
                      <a:r>
                        <a:rPr lang="en-US" altLang="ja-JP" sz="1050" u="none" strike="noStrike">
                          <a:effectLst/>
                          <a:latin typeface="+mn-ea"/>
                          <a:ea typeface="+mn-ea"/>
                        </a:rPr>
                        <a:t>※</a:t>
                      </a:r>
                      <a:r>
                        <a:rPr lang="ja-JP" altLang="en-US" sz="1050" u="none" strike="noStrike">
                          <a:effectLst/>
                          <a:latin typeface="+mn-ea"/>
                          <a:ea typeface="+mn-ea"/>
                        </a:rPr>
                        <a:t>移動の順番はカーソル遷移図を参照</a:t>
                      </a:r>
                      <a:endParaRPr lang="ja-JP" altLang="en-US" sz="105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342900">
                <a:tc>
                  <a:txBody>
                    <a:bodyPr/>
                    <a:lstStyle/>
                    <a:p>
                      <a:pPr algn="l" fontAlgn="ctr"/>
                      <a:r>
                        <a:rPr lang="ja-JP" altLang="en-US" sz="1050" u="none" strike="noStrike" dirty="0">
                          <a:effectLst/>
                          <a:latin typeface="+mn-ea"/>
                          <a:ea typeface="+mn-ea"/>
                        </a:rPr>
                        <a:t>決定ボタン</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押して離す</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数値に枠が表示</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枠位置の数値を点滅</a:t>
                      </a:r>
                      <a:br>
                        <a:rPr lang="ja-JP" altLang="en-US" sz="1050" u="none" strike="noStrike" dirty="0">
                          <a:effectLst/>
                          <a:latin typeface="+mn-ea"/>
                          <a:ea typeface="+mn-ea"/>
                        </a:rPr>
                      </a:br>
                      <a:r>
                        <a:rPr lang="ja-JP" altLang="en-US" sz="1050" u="none" strike="noStrike" dirty="0">
                          <a:effectLst/>
                          <a:latin typeface="+mn-ea"/>
                          <a:ea typeface="+mn-ea"/>
                        </a:rPr>
                        <a:t>編集モードにする</a:t>
                      </a:r>
                      <a:endParaRPr lang="ja-JP" altLang="en-US" sz="105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342900">
                <a:tc>
                  <a:txBody>
                    <a:bodyPr/>
                    <a:lstStyle/>
                    <a:p>
                      <a:pPr algn="l" fontAlgn="ctr"/>
                      <a:r>
                        <a:rPr lang="ja-JP" altLang="en-US" sz="1050" b="0" i="0" u="none" strike="noStrike">
                          <a:solidFill>
                            <a:srgbClr val="000000"/>
                          </a:solidFill>
                          <a:effectLst/>
                          <a:latin typeface="+mn-ea"/>
                          <a:ea typeface="+mn-ea"/>
                        </a:rPr>
                        <a:t>ジョグダイアル</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左または下に操作</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数値が点滅</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点滅中の数値を下げる</a:t>
                      </a:r>
                      <a:br>
                        <a:rPr lang="ja-JP" altLang="en-US" sz="1050" u="none" strike="noStrike">
                          <a:effectLst/>
                          <a:latin typeface="+mn-ea"/>
                          <a:ea typeface="+mn-ea"/>
                        </a:rPr>
                      </a:br>
                      <a:r>
                        <a:rPr lang="en-US" altLang="ja-JP" sz="1050" u="none" strike="noStrike">
                          <a:effectLst/>
                          <a:latin typeface="+mn-ea"/>
                          <a:ea typeface="+mn-ea"/>
                        </a:rPr>
                        <a:t>1</a:t>
                      </a:r>
                      <a:r>
                        <a:rPr lang="ja-JP" altLang="en-US" sz="1050" u="none" strike="noStrike">
                          <a:effectLst/>
                          <a:latin typeface="+mn-ea"/>
                          <a:ea typeface="+mn-ea"/>
                        </a:rPr>
                        <a:t>秒以上長押しすると高速で下げる</a:t>
                      </a:r>
                      <a:endParaRPr lang="ja-JP" altLang="en-US" sz="105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71450">
                <a:tc>
                  <a:txBody>
                    <a:bodyPr/>
                    <a:lstStyle/>
                    <a:p>
                      <a:pPr algn="l" fontAlgn="ctr"/>
                      <a:r>
                        <a:rPr lang="ja-JP" altLang="en-US" sz="1050" b="0" i="0" u="none" strike="noStrike">
                          <a:solidFill>
                            <a:srgbClr val="000000"/>
                          </a:solidFill>
                          <a:effectLst/>
                          <a:latin typeface="+mn-ea"/>
                          <a:ea typeface="+mn-ea"/>
                        </a:rPr>
                        <a:t>ジョグダイアル</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左回転</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数値が点滅</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点滅中の数値を下げる</a:t>
                      </a:r>
                      <a:endParaRPr lang="ja-JP" altLang="en-US" sz="105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342900">
                <a:tc>
                  <a:txBody>
                    <a:bodyPr/>
                    <a:lstStyle/>
                    <a:p>
                      <a:pPr algn="l" fontAlgn="ctr"/>
                      <a:r>
                        <a:rPr lang="ja-JP" altLang="en-US" sz="1050" b="0" i="0" u="none" strike="noStrike">
                          <a:solidFill>
                            <a:srgbClr val="000000"/>
                          </a:solidFill>
                          <a:effectLst/>
                          <a:latin typeface="+mn-ea"/>
                          <a:ea typeface="+mn-ea"/>
                        </a:rPr>
                        <a:t>ジョグダイアル</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右または上に操作</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数値が点滅</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点滅中の数値を上げる</a:t>
                      </a:r>
                      <a:br>
                        <a:rPr lang="ja-JP" altLang="en-US" sz="1050" u="none" strike="noStrike">
                          <a:effectLst/>
                          <a:latin typeface="+mn-ea"/>
                          <a:ea typeface="+mn-ea"/>
                        </a:rPr>
                      </a:br>
                      <a:r>
                        <a:rPr lang="en-US" altLang="ja-JP" sz="1050" u="none" strike="noStrike">
                          <a:effectLst/>
                          <a:latin typeface="+mn-ea"/>
                          <a:ea typeface="+mn-ea"/>
                        </a:rPr>
                        <a:t>1</a:t>
                      </a:r>
                      <a:r>
                        <a:rPr lang="ja-JP" altLang="en-US" sz="1050" u="none" strike="noStrike">
                          <a:effectLst/>
                          <a:latin typeface="+mn-ea"/>
                          <a:ea typeface="+mn-ea"/>
                        </a:rPr>
                        <a:t>秒以上長押しすると高速で上げる</a:t>
                      </a:r>
                      <a:endParaRPr lang="ja-JP" altLang="en-US" sz="105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71450">
                <a:tc>
                  <a:txBody>
                    <a:bodyPr/>
                    <a:lstStyle/>
                    <a:p>
                      <a:pPr algn="l" fontAlgn="ctr"/>
                      <a:r>
                        <a:rPr lang="ja-JP" altLang="en-US" sz="105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050" u="none" strike="noStrike">
                          <a:effectLst/>
                          <a:latin typeface="+mn-ea"/>
                          <a:ea typeface="+mn-ea"/>
                        </a:rPr>
                        <a:t>右回転</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数値が点滅</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点滅中の数値を上げる</a:t>
                      </a:r>
                      <a:endParaRPr lang="ja-JP" altLang="en-US" sz="105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171450">
                <a:tc>
                  <a:txBody>
                    <a:bodyPr/>
                    <a:lstStyle/>
                    <a:p>
                      <a:pPr algn="l" fontAlgn="ctr"/>
                      <a:r>
                        <a:rPr lang="en-US" altLang="ja-JP" sz="1050" b="0" i="0" u="none" strike="noStrike" dirty="0">
                          <a:solidFill>
                            <a:srgbClr val="000000"/>
                          </a:solidFill>
                          <a:effectLst/>
                          <a:latin typeface="+mn-ea"/>
                          <a:ea typeface="+mn-ea"/>
                        </a:rPr>
                        <a:t>SW4</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b="0" i="0" u="none" strike="noStrike" dirty="0">
                          <a:solidFill>
                            <a:srgbClr val="000000"/>
                          </a:solidFill>
                          <a:effectLst/>
                          <a:latin typeface="+mn-ea"/>
                          <a:ea typeface="+mn-ea"/>
                        </a:rPr>
                        <a:t>押して離す</a:t>
                      </a:r>
                    </a:p>
                  </a:txBody>
                  <a:tcPr marL="36000" marR="36000" marT="36000" marB="36000" anchor="ctr"/>
                </a:tc>
                <a:tc>
                  <a:txBody>
                    <a:bodyPr/>
                    <a:lstStyle/>
                    <a:p>
                      <a:pPr algn="l" fontAlgn="ctr"/>
                      <a:r>
                        <a:rPr lang="ja-JP" altLang="en-US" sz="1050" b="0" i="0" u="none" strike="noStrike" dirty="0">
                          <a:solidFill>
                            <a:srgbClr val="000000"/>
                          </a:solidFill>
                          <a:effectLst/>
                          <a:latin typeface="+mn-ea"/>
                          <a:ea typeface="+mn-ea"/>
                        </a:rPr>
                        <a:t>数値が点滅</a:t>
                      </a: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rgbClr val="000000"/>
                          </a:solidFill>
                          <a:effectLst/>
                          <a:latin typeface="+mn-ea"/>
                          <a:ea typeface="+mn-ea"/>
                        </a:rPr>
                        <a:t>編集をキャンセル</a:t>
                      </a:r>
                      <a:br>
                        <a:rPr lang="en-US" altLang="ja-JP" sz="1050" b="0" i="0" u="none" strike="noStrike" dirty="0">
                          <a:solidFill>
                            <a:srgbClr val="000000"/>
                          </a:solidFill>
                          <a:effectLst/>
                          <a:latin typeface="+mn-ea"/>
                          <a:ea typeface="+mn-ea"/>
                        </a:rPr>
                      </a:br>
                      <a:r>
                        <a:rPr lang="ja-JP" altLang="en-US" sz="1050" b="0" i="0" u="none" strike="noStrike" dirty="0">
                          <a:solidFill>
                            <a:srgbClr val="000000"/>
                          </a:solidFill>
                          <a:effectLst/>
                          <a:latin typeface="+mn-ea"/>
                          <a:ea typeface="+mn-ea"/>
                        </a:rPr>
                        <a:t>点滅していた数値を点灯</a:t>
                      </a:r>
                    </a:p>
                  </a:txBody>
                  <a:tcPr marL="36000" marR="36000" marT="36000" marB="36000" anchor="ctr"/>
                </a:tc>
                <a:extLst>
                  <a:ext uri="{0D108BD9-81ED-4DB2-BD59-A6C34878D82A}">
                    <a16:rowId xmlns:a16="http://schemas.microsoft.com/office/drawing/2014/main" val="10007"/>
                  </a:ext>
                </a:extLst>
              </a:tr>
              <a:tr h="34290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mn-ea"/>
                          <a:ea typeface="+mn-ea"/>
                        </a:rPr>
                        <a:t>決定ボタン</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押して離す</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数値が点滅</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mn-ea"/>
                          <a:ea typeface="+mn-ea"/>
                        </a:rPr>
                        <a:t>編集内容を確定</a:t>
                      </a:r>
                      <a:br>
                        <a:rPr lang="ja-JP" altLang="en-US" sz="1050" u="none" strike="noStrike" dirty="0">
                          <a:effectLst/>
                          <a:latin typeface="+mn-ea"/>
                          <a:ea typeface="+mn-ea"/>
                        </a:rPr>
                      </a:br>
                      <a:r>
                        <a:rPr lang="ja-JP" altLang="en-US" sz="1050" b="0" i="0" u="none" strike="noStrike" dirty="0">
                          <a:solidFill>
                            <a:srgbClr val="000000"/>
                          </a:solidFill>
                          <a:effectLst/>
                          <a:latin typeface="+mn-ea"/>
                          <a:ea typeface="+mn-ea"/>
                        </a:rPr>
                        <a:t>点滅していた数値を点灯</a:t>
                      </a:r>
                    </a:p>
                  </a:txBody>
                  <a:tcPr marL="36000" marR="36000" marT="36000" marB="36000" anchor="ctr"/>
                </a:tc>
                <a:extLst>
                  <a:ext uri="{0D108BD9-81ED-4DB2-BD59-A6C34878D82A}">
                    <a16:rowId xmlns:a16="http://schemas.microsoft.com/office/drawing/2014/main" val="10008"/>
                  </a:ext>
                </a:extLst>
              </a:tr>
              <a:tr h="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effectLst/>
                          <a:latin typeface="+mn-ea"/>
                          <a:ea typeface="+mn-ea"/>
                        </a:rPr>
                        <a:t>決定ボタン</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b="0" i="0" u="none" strike="noStrike" dirty="0">
                          <a:solidFill>
                            <a:srgbClr val="000000"/>
                          </a:solidFill>
                          <a:effectLst/>
                          <a:latin typeface="+mn-ea"/>
                          <a:ea typeface="+mn-ea"/>
                        </a:rPr>
                        <a:t>押して離す</a:t>
                      </a:r>
                    </a:p>
                  </a:txBody>
                  <a:tcPr marL="36000" marR="36000" marT="36000" marB="36000" anchor="ctr"/>
                </a:tc>
                <a:tc>
                  <a:txBody>
                    <a:bodyPr/>
                    <a:lstStyle/>
                    <a:p>
                      <a:pPr algn="l" fontAlgn="ctr"/>
                      <a:r>
                        <a:rPr lang="en-US" altLang="ja-JP" sz="1050" b="0" i="0" u="none" strike="noStrike" dirty="0">
                          <a:solidFill>
                            <a:srgbClr val="000000"/>
                          </a:solidFill>
                          <a:effectLst/>
                          <a:latin typeface="+mn-ea"/>
                          <a:ea typeface="+mn-ea"/>
                        </a:rPr>
                        <a:t>B</a:t>
                      </a:r>
                      <a:r>
                        <a:rPr lang="ja-JP" altLang="en-US" sz="1050" b="0" i="0" u="none" strike="noStrike" dirty="0">
                          <a:solidFill>
                            <a:srgbClr val="000000"/>
                          </a:solidFill>
                          <a:effectLst/>
                          <a:latin typeface="+mn-ea"/>
                          <a:ea typeface="+mn-ea"/>
                        </a:rPr>
                        <a:t>に枠が表示</a:t>
                      </a:r>
                    </a:p>
                  </a:txBody>
                  <a:tcPr marL="36000" marR="36000" marT="36000" marB="36000" anchor="ctr"/>
                </a:tc>
                <a:tc>
                  <a:txBody>
                    <a:bodyPr/>
                    <a:lstStyle/>
                    <a:p>
                      <a:pPr algn="l" fontAlgn="ctr"/>
                      <a:r>
                        <a:rPr lang="ja-JP" altLang="en-US" sz="1050" b="0" i="0" u="none" strike="noStrike" dirty="0">
                          <a:solidFill>
                            <a:srgbClr val="000000"/>
                          </a:solidFill>
                          <a:effectLst/>
                          <a:latin typeface="+mn-ea"/>
                          <a:ea typeface="+mn-ea"/>
                        </a:rPr>
                        <a:t>下記参照</a:t>
                      </a:r>
                    </a:p>
                  </a:txBody>
                  <a:tcPr marL="36000" marR="36000" marT="36000" marB="36000" anchor="ctr"/>
                </a:tc>
                <a:extLst>
                  <a:ext uri="{0D108BD9-81ED-4DB2-BD59-A6C34878D82A}">
                    <a16:rowId xmlns:a16="http://schemas.microsoft.com/office/drawing/2014/main" val="10009"/>
                  </a:ext>
                </a:extLst>
              </a:tr>
            </a:tbl>
          </a:graphicData>
        </a:graphic>
      </p:graphicFrame>
      <p:pic>
        <p:nvPicPr>
          <p:cNvPr id="45" name="図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1008859" y="1998817"/>
            <a:ext cx="5716800" cy="3215700"/>
          </a:xfrm>
          <a:prstGeom prst="rect">
            <a:avLst/>
          </a:prstGeom>
        </p:spPr>
      </p:pic>
      <p:sp>
        <p:nvSpPr>
          <p:cNvPr id="46" name="Text Box 154"/>
          <p:cNvSpPr txBox="1">
            <a:spLocks noChangeArrowheads="1"/>
          </p:cNvSpPr>
          <p:nvPr/>
        </p:nvSpPr>
        <p:spPr bwMode="auto">
          <a:xfrm>
            <a:off x="1431126" y="1790291"/>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A</a:t>
            </a:r>
            <a:endParaRPr lang="ja-JP" altLang="en-US" sz="1200" b="1" dirty="0">
              <a:solidFill>
                <a:srgbClr val="000000"/>
              </a:solidFill>
              <a:latin typeface="ＭＳ Ｐゴシック"/>
              <a:ea typeface="ＭＳ Ｐゴシック"/>
            </a:endParaRPr>
          </a:p>
        </p:txBody>
      </p:sp>
      <p:sp>
        <p:nvSpPr>
          <p:cNvPr id="47" name="角丸四角形 46"/>
          <p:cNvSpPr/>
          <p:nvPr/>
        </p:nvSpPr>
        <p:spPr>
          <a:xfrm>
            <a:off x="590074" y="2734764"/>
            <a:ext cx="2563206"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M14-3</a:t>
            </a:r>
          </a:p>
        </p:txBody>
      </p:sp>
      <p:sp>
        <p:nvSpPr>
          <p:cNvPr id="48" name="角丸四角形 47"/>
          <p:cNvSpPr/>
          <p:nvPr/>
        </p:nvSpPr>
        <p:spPr>
          <a:xfrm>
            <a:off x="1786799" y="2202375"/>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M14-1</a:t>
            </a:r>
          </a:p>
        </p:txBody>
      </p:sp>
      <p:sp>
        <p:nvSpPr>
          <p:cNvPr id="49" name="角丸四角形 48"/>
          <p:cNvSpPr/>
          <p:nvPr/>
        </p:nvSpPr>
        <p:spPr>
          <a:xfrm>
            <a:off x="2279694" y="2202375"/>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M14-2</a:t>
            </a:r>
          </a:p>
        </p:txBody>
      </p:sp>
      <p:grpSp>
        <p:nvGrpSpPr>
          <p:cNvPr id="50" name="グループ化 49"/>
          <p:cNvGrpSpPr/>
          <p:nvPr/>
        </p:nvGrpSpPr>
        <p:grpSpPr>
          <a:xfrm>
            <a:off x="637514" y="1633959"/>
            <a:ext cx="282149" cy="1466850"/>
            <a:chOff x="238639" y="1827156"/>
            <a:chExt cx="282150" cy="1830443"/>
          </a:xfrm>
        </p:grpSpPr>
        <p:sp>
          <p:nvSpPr>
            <p:cNvPr id="51" name="Line 533"/>
            <p:cNvSpPr>
              <a:spLocks noChangeShapeType="1"/>
            </p:cNvSpPr>
            <p:nvPr/>
          </p:nvSpPr>
          <p:spPr bwMode="auto">
            <a:xfrm flipH="1">
              <a:off x="248164" y="3657599"/>
              <a:ext cx="272625" cy="0"/>
            </a:xfrm>
            <a:prstGeom prst="line">
              <a:avLst/>
            </a:prstGeom>
            <a:noFill/>
            <a:ln w="31750">
              <a:solidFill>
                <a:srgbClr xmlns:mc="http://schemas.openxmlformats.org/markup-compatibility/2006" xmlns:a14="http://schemas.microsoft.com/office/drawing/2010/main" val="FF0000" mc:Ignorable="a14" a14:legacySpreadsheetColorIndex="10"/>
              </a:solidFill>
              <a:round/>
              <a:headEnd/>
              <a:tailEnd/>
            </a:ln>
            <a:extLst>
              <a:ext uri="{909E8E84-426E-40DD-AFC4-6F175D3DCCD1}">
                <a14:hiddenFill xmlns:a14="http://schemas.microsoft.com/office/drawing/2010/main">
                  <a:noFill/>
                </a14:hiddenFill>
              </a:ext>
            </a:extLst>
          </p:spPr>
          <p:txBody>
            <a:bodyPr/>
            <a:lstStyle/>
            <a:p>
              <a:endParaRPr lang="ja-JP" altLang="en-US" sz="1801"/>
            </a:p>
          </p:txBody>
        </p:sp>
        <p:sp>
          <p:nvSpPr>
            <p:cNvPr id="52" name="Line 124"/>
            <p:cNvSpPr>
              <a:spLocks noChangeShapeType="1"/>
            </p:cNvSpPr>
            <p:nvPr/>
          </p:nvSpPr>
          <p:spPr bwMode="auto">
            <a:xfrm>
              <a:off x="238639" y="1896608"/>
              <a:ext cx="228600" cy="0"/>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53" name="Line 123"/>
            <p:cNvSpPr>
              <a:spLocks noChangeShapeType="1"/>
            </p:cNvSpPr>
            <p:nvPr/>
          </p:nvSpPr>
          <p:spPr bwMode="auto">
            <a:xfrm flipV="1">
              <a:off x="248164" y="1906129"/>
              <a:ext cx="0" cy="1751470"/>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54" name="Line 532"/>
            <p:cNvSpPr>
              <a:spLocks noChangeShapeType="1"/>
            </p:cNvSpPr>
            <p:nvPr/>
          </p:nvSpPr>
          <p:spPr bwMode="auto">
            <a:xfrm>
              <a:off x="520789" y="1827156"/>
              <a:ext cx="0" cy="1830443"/>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grpSp>
      <p:sp>
        <p:nvSpPr>
          <p:cNvPr id="55" name="Text Box 154"/>
          <p:cNvSpPr txBox="1">
            <a:spLocks noChangeArrowheads="1"/>
          </p:cNvSpPr>
          <p:nvPr/>
        </p:nvSpPr>
        <p:spPr bwMode="auto">
          <a:xfrm>
            <a:off x="933164" y="2817141"/>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B</a:t>
            </a:r>
            <a:endParaRPr lang="ja-JP" altLang="en-US" sz="1200" b="1" dirty="0">
              <a:solidFill>
                <a:srgbClr val="000000"/>
              </a:solidFill>
              <a:latin typeface="ＭＳ Ｐゴシック"/>
              <a:ea typeface="ＭＳ Ｐゴシック"/>
            </a:endParaRPr>
          </a:p>
        </p:txBody>
      </p:sp>
      <p:sp>
        <p:nvSpPr>
          <p:cNvPr id="57" name="角丸四角形 56"/>
          <p:cNvSpPr/>
          <p:nvPr/>
        </p:nvSpPr>
        <p:spPr>
          <a:xfrm>
            <a:off x="300209" y="6124103"/>
            <a:ext cx="100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58" name="角丸四角形 57"/>
          <p:cNvSpPr/>
          <p:nvPr/>
        </p:nvSpPr>
        <p:spPr>
          <a:xfrm>
            <a:off x="1357048"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59" name="角丸四角形 58"/>
          <p:cNvSpPr/>
          <p:nvPr/>
        </p:nvSpPr>
        <p:spPr>
          <a:xfrm>
            <a:off x="2422942"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Tree>
    <p:extLst>
      <p:ext uri="{BB962C8B-B14F-4D97-AF65-F5344CB8AC3E}">
        <p14:creationId xmlns:p14="http://schemas.microsoft.com/office/powerpoint/2010/main" val="83673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図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3422" y="1884961"/>
            <a:ext cx="5715000" cy="3429000"/>
          </a:xfrm>
          <a:prstGeom prst="rect">
            <a:avLst/>
          </a:prstGeom>
        </p:spPr>
      </p:pic>
      <p:sp>
        <p:nvSpPr>
          <p:cNvPr id="55" name="角丸四角形 54"/>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57" name="角丸四角形 56"/>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61" name="角丸四角形 60"/>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
        <p:nvSpPr>
          <p:cNvPr id="4" name="タイトル 1"/>
          <p:cNvSpPr>
            <a:spLocks noGrp="1"/>
          </p:cNvSpPr>
          <p:nvPr>
            <p:ph type="title"/>
          </p:nvPr>
        </p:nvSpPr>
        <p:spPr>
          <a:xfrm>
            <a:off x="228602" y="295929"/>
            <a:ext cx="3449979" cy="397160"/>
          </a:xfrm>
        </p:spPr>
        <p:txBody>
          <a:bodyPr wrap="square">
            <a:spAutoFit/>
          </a:bodyPr>
          <a:lstStyle/>
          <a:p>
            <a:r>
              <a:rPr lang="ja-JP" altLang="en-US" sz="2201" dirty="0">
                <a:latin typeface="+mn-ea"/>
                <a:ea typeface="+mn-ea"/>
                <a:cs typeface="メイリオ" panose="020B0604030504040204" pitchFamily="50" charset="-128"/>
              </a:rPr>
              <a:t>トリップメータ画面②</a:t>
            </a:r>
          </a:p>
        </p:txBody>
      </p:sp>
      <p:pic>
        <p:nvPicPr>
          <p:cNvPr id="6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7" name="角丸四角形 46"/>
          <p:cNvSpPr/>
          <p:nvPr/>
        </p:nvSpPr>
        <p:spPr>
          <a:xfrm>
            <a:off x="1916880" y="2424782"/>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M2-2</a:t>
            </a:r>
          </a:p>
        </p:txBody>
      </p:sp>
      <p:sp>
        <p:nvSpPr>
          <p:cNvPr id="48" name="角丸四角形 47"/>
          <p:cNvSpPr/>
          <p:nvPr/>
        </p:nvSpPr>
        <p:spPr>
          <a:xfrm>
            <a:off x="1916880" y="3157700"/>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M2-3</a:t>
            </a:r>
          </a:p>
        </p:txBody>
      </p:sp>
      <p:sp>
        <p:nvSpPr>
          <p:cNvPr id="49" name="角丸四角形 48"/>
          <p:cNvSpPr/>
          <p:nvPr/>
        </p:nvSpPr>
        <p:spPr>
          <a:xfrm>
            <a:off x="1916880" y="3895641"/>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M2-4</a:t>
            </a:r>
          </a:p>
        </p:txBody>
      </p:sp>
      <p:sp>
        <p:nvSpPr>
          <p:cNvPr id="50" name="角丸四角形 49"/>
          <p:cNvSpPr/>
          <p:nvPr/>
        </p:nvSpPr>
        <p:spPr>
          <a:xfrm>
            <a:off x="1916880" y="4639362"/>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M2-5</a:t>
            </a:r>
          </a:p>
        </p:txBody>
      </p:sp>
      <p:sp>
        <p:nvSpPr>
          <p:cNvPr id="51" name="角丸四角形 50"/>
          <p:cNvSpPr/>
          <p:nvPr/>
        </p:nvSpPr>
        <p:spPr>
          <a:xfrm>
            <a:off x="1916880" y="5373558"/>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M2-6</a:t>
            </a:r>
          </a:p>
        </p:txBody>
      </p:sp>
      <p:graphicFrame>
        <p:nvGraphicFramePr>
          <p:cNvPr id="2" name="表 1"/>
          <p:cNvGraphicFramePr>
            <a:graphicFrameLocks noGrp="1"/>
          </p:cNvGraphicFramePr>
          <p:nvPr>
            <p:extLst>
              <p:ext uri="{D42A27DB-BD31-4B8C-83A1-F6EECF244321}">
                <p14:modId xmlns:p14="http://schemas.microsoft.com/office/powerpoint/2010/main" val="43137795"/>
              </p:ext>
            </p:extLst>
          </p:nvPr>
        </p:nvGraphicFramePr>
        <p:xfrm>
          <a:off x="4966084" y="295929"/>
          <a:ext cx="7062631" cy="2084760"/>
        </p:xfrm>
        <a:graphic>
          <a:graphicData uri="http://schemas.openxmlformats.org/drawingml/2006/table">
            <a:tbl>
              <a:tblPr firstRow="1" bandRow="1">
                <a:tableStyleId>{5C22544A-7EE6-4342-B048-85BDC9FD1C3A}</a:tableStyleId>
              </a:tblPr>
              <a:tblGrid>
                <a:gridCol w="968938">
                  <a:extLst>
                    <a:ext uri="{9D8B030D-6E8A-4147-A177-3AD203B41FA5}">
                      <a16:colId xmlns:a16="http://schemas.microsoft.com/office/drawing/2014/main" val="20000"/>
                    </a:ext>
                  </a:extLst>
                </a:gridCol>
                <a:gridCol w="1256279">
                  <a:extLst>
                    <a:ext uri="{9D8B030D-6E8A-4147-A177-3AD203B41FA5}">
                      <a16:colId xmlns:a16="http://schemas.microsoft.com/office/drawing/2014/main" val="20001"/>
                    </a:ext>
                  </a:extLst>
                </a:gridCol>
                <a:gridCol w="2274626">
                  <a:extLst>
                    <a:ext uri="{9D8B030D-6E8A-4147-A177-3AD203B41FA5}">
                      <a16:colId xmlns:a16="http://schemas.microsoft.com/office/drawing/2014/main" val="20002"/>
                    </a:ext>
                  </a:extLst>
                </a:gridCol>
                <a:gridCol w="2562788">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rPr>
                        <a:t>ボタン</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ctr" fontAlgn="ctr"/>
                      <a:r>
                        <a:rPr lang="ja-JP" altLang="en-US" sz="1100" u="none" strike="noStrike">
                          <a:effectLst/>
                        </a:rPr>
                        <a:t>操作</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ctr" fontAlgn="ctr"/>
                      <a:r>
                        <a:rPr lang="ja-JP" altLang="en-US" sz="1100" u="none" strike="noStrike">
                          <a:effectLst/>
                        </a:rPr>
                        <a:t>条件</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ctr" fontAlgn="ctr"/>
                      <a:r>
                        <a:rPr lang="ja-JP" altLang="en-US" sz="1100" u="none" strike="noStrike">
                          <a:effectLst/>
                        </a:rPr>
                        <a:t>動作</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0"/>
                  </a:ext>
                </a:extLst>
              </a:tr>
              <a:tr h="34290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dirty="0">
                          <a:effectLst/>
                        </a:rPr>
                        <a:t>上下左右に動かす</a:t>
                      </a:r>
                      <a:endParaRPr lang="en-US" altLang="ja-JP" sz="1100" u="none" strike="noStrike" dirty="0">
                        <a:effectLst/>
                      </a:endParaRPr>
                    </a:p>
                    <a:p>
                      <a:pPr algn="l" fontAlgn="ctr"/>
                      <a:r>
                        <a:rPr lang="ja-JP" altLang="en-US" sz="1100" u="none" strike="noStrike" dirty="0">
                          <a:effectLst/>
                        </a:rPr>
                        <a:t>ダイアルを回す</a:t>
                      </a:r>
                      <a:endParaRPr lang="en-US" altLang="ja-JP" sz="1100" u="none" strike="noStrike" dirty="0">
                        <a:effectLst/>
                      </a:endParaRPr>
                    </a:p>
                  </a:txBody>
                  <a:tcPr marL="36000" marR="36000" marT="36000" marB="36000" anchor="ctr"/>
                </a:tc>
                <a:tc>
                  <a:txBody>
                    <a:bodyPr/>
                    <a:lstStyle/>
                    <a:p>
                      <a:pPr algn="l" fontAlgn="ct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a:effectLst/>
                        </a:rPr>
                        <a:t>アイコンを拡大表示</a:t>
                      </a:r>
                      <a:br>
                        <a:rPr lang="ja-JP" altLang="en-US" sz="1100" u="none" strike="noStrike">
                          <a:effectLst/>
                        </a:rPr>
                      </a:br>
                      <a:r>
                        <a:rPr lang="en-US" altLang="ja-JP" sz="1100" u="none" strike="noStrike">
                          <a:effectLst/>
                        </a:rPr>
                        <a:t>※</a:t>
                      </a:r>
                      <a:r>
                        <a:rPr lang="ja-JP" altLang="en-US" sz="1100" u="none" strike="noStrike">
                          <a:effectLst/>
                        </a:rPr>
                        <a:t>拡大表示の順番はカーソル遷移図を参照</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ja-JP" altLang="en-US" sz="1100" u="none" strike="noStrike" dirty="0">
                          <a:effectLst/>
                        </a:rPr>
                        <a:t>決定ボタン</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en-US" altLang="ja-JP" sz="1100" u="none" strike="noStrike" dirty="0">
                          <a:effectLst/>
                        </a:rPr>
                        <a:t>3</a:t>
                      </a:r>
                      <a:r>
                        <a:rPr lang="ja-JP" altLang="en-US" sz="1100" u="none" strike="noStrike" dirty="0">
                          <a:effectLst/>
                        </a:rPr>
                        <a:t>秒長押し</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en-US" sz="1100" u="none" strike="noStrike">
                          <a:effectLst/>
                        </a:rPr>
                        <a:t>TRIP1</a:t>
                      </a:r>
                      <a:r>
                        <a:rPr lang="ja-JP" altLang="en-US" sz="1100" u="none" strike="noStrike">
                          <a:effectLst/>
                        </a:rPr>
                        <a:t>に枠が表示</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a:effectLst/>
                        </a:rPr>
                        <a:t>トリップメータ</a:t>
                      </a:r>
                      <a:r>
                        <a:rPr lang="en-US" altLang="ja-JP" sz="1100" u="none" strike="noStrike">
                          <a:effectLst/>
                        </a:rPr>
                        <a:t>1</a:t>
                      </a:r>
                      <a:r>
                        <a:rPr lang="ja-JP" altLang="en-US" sz="1100" u="none" strike="noStrike">
                          <a:effectLst/>
                        </a:rPr>
                        <a:t>の値をクリア</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2"/>
                  </a:ext>
                </a:extLst>
              </a:tr>
              <a:tr h="171450">
                <a:tc>
                  <a:txBody>
                    <a:bodyPr/>
                    <a:lstStyle/>
                    <a:p>
                      <a:pPr algn="l" fontAlgn="ctr"/>
                      <a:r>
                        <a:rPr lang="ja-JP" altLang="en-US" sz="1100" u="none" strike="noStrike" dirty="0">
                          <a:effectLst/>
                        </a:rPr>
                        <a:t>決定ボタン</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en-US" altLang="ja-JP" sz="1100" u="none" strike="noStrike">
                          <a:effectLst/>
                        </a:rPr>
                        <a:t>3</a:t>
                      </a:r>
                      <a:r>
                        <a:rPr lang="ja-JP" altLang="en-US" sz="1100" u="none" strike="noStrike">
                          <a:effectLst/>
                        </a:rPr>
                        <a:t>秒長押し</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en-US" sz="1100" u="none" strike="noStrike">
                          <a:effectLst/>
                        </a:rPr>
                        <a:t>TRIP2</a:t>
                      </a:r>
                      <a:r>
                        <a:rPr lang="ja-JP" altLang="en-US" sz="1100" u="none" strike="noStrike">
                          <a:effectLst/>
                        </a:rPr>
                        <a:t>に枠が表示</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a:effectLst/>
                        </a:rPr>
                        <a:t>トリップメータ</a:t>
                      </a:r>
                      <a:r>
                        <a:rPr lang="en-US" altLang="ja-JP" sz="1100" u="none" strike="noStrike">
                          <a:effectLst/>
                        </a:rPr>
                        <a:t>2</a:t>
                      </a:r>
                      <a:r>
                        <a:rPr lang="ja-JP" altLang="en-US" sz="1100" u="none" strike="noStrike">
                          <a:effectLst/>
                        </a:rPr>
                        <a:t>の値をクリア</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3"/>
                  </a:ext>
                </a:extLst>
              </a:tr>
              <a:tr h="171450">
                <a:tc>
                  <a:txBody>
                    <a:bodyPr/>
                    <a:lstStyle/>
                    <a:p>
                      <a:pPr algn="l" fontAlgn="ctr"/>
                      <a:r>
                        <a:rPr lang="ja-JP" altLang="en-US" sz="1100" u="none" strike="noStrike">
                          <a:effectLst/>
                        </a:rPr>
                        <a:t>決定ボタン</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en-US" altLang="ja-JP" sz="1100" u="none" strike="noStrike" dirty="0">
                          <a:effectLst/>
                        </a:rPr>
                        <a:t>3</a:t>
                      </a:r>
                      <a:r>
                        <a:rPr lang="ja-JP" altLang="en-US" sz="1100" u="none" strike="noStrike" dirty="0">
                          <a:effectLst/>
                        </a:rPr>
                        <a:t>秒長押し</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en-US" sz="1100" u="none" strike="noStrike" dirty="0">
                          <a:effectLst/>
                        </a:rPr>
                        <a:t>TRIP3</a:t>
                      </a:r>
                      <a:r>
                        <a:rPr lang="ja-JP" altLang="en-US" sz="1100" u="none" strike="noStrike" dirty="0">
                          <a:effectLst/>
                        </a:rPr>
                        <a:t>に枠が表示</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トリップメータ</a:t>
                      </a:r>
                      <a:r>
                        <a:rPr lang="en-US" altLang="ja-JP" sz="1100" u="none" strike="noStrike" dirty="0">
                          <a:effectLst/>
                        </a:rPr>
                        <a:t>3</a:t>
                      </a:r>
                      <a:r>
                        <a:rPr lang="ja-JP" altLang="en-US" sz="1100" u="none" strike="noStrike" dirty="0">
                          <a:effectLst/>
                        </a:rPr>
                        <a:t>の値をクリア</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4"/>
                  </a:ext>
                </a:extLst>
              </a:tr>
              <a:tr h="171450">
                <a:tc>
                  <a:txBody>
                    <a:bodyPr/>
                    <a:lstStyle/>
                    <a:p>
                      <a:pPr algn="l" fontAlgn="ctr"/>
                      <a:r>
                        <a:rPr lang="ja-JP" altLang="en-US" sz="1100" u="none" strike="noStrike">
                          <a:effectLst/>
                        </a:rPr>
                        <a:t>決定ボタン</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en-US" altLang="ja-JP" sz="1100" u="none" strike="noStrike">
                          <a:effectLst/>
                        </a:rPr>
                        <a:t>3</a:t>
                      </a:r>
                      <a:r>
                        <a:rPr lang="ja-JP" altLang="en-US" sz="1100" u="none" strike="noStrike">
                          <a:effectLst/>
                        </a:rPr>
                        <a:t>秒長押し</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a:effectLst/>
                        </a:rPr>
                        <a:t>エンジンオイルトリップに枠が表示</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a:effectLst/>
                        </a:rPr>
                        <a:t>トリップメータ</a:t>
                      </a:r>
                      <a:r>
                        <a:rPr lang="en-US" altLang="ja-JP" sz="1100" u="none" strike="noStrike">
                          <a:effectLst/>
                        </a:rPr>
                        <a:t>4</a:t>
                      </a:r>
                      <a:r>
                        <a:rPr lang="ja-JP" altLang="en-US" sz="1100" u="none" strike="noStrike">
                          <a:effectLst/>
                        </a:rPr>
                        <a:t>の値をクリア</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5"/>
                  </a:ext>
                </a:extLst>
              </a:tr>
              <a:tr h="171450">
                <a:tc>
                  <a:txBody>
                    <a:bodyPr/>
                    <a:lstStyle/>
                    <a:p>
                      <a:pPr algn="l" fontAlgn="ctr"/>
                      <a:r>
                        <a:rPr lang="ja-JP" altLang="en-US" sz="1100" u="none" strike="noStrike" dirty="0">
                          <a:effectLst/>
                        </a:rPr>
                        <a:t>決定ボタン</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en-US" altLang="ja-JP" sz="1100" u="none" strike="noStrike">
                          <a:effectLst/>
                        </a:rPr>
                        <a:t>3</a:t>
                      </a:r>
                      <a:r>
                        <a:rPr lang="ja-JP" altLang="en-US" sz="1100" u="none" strike="noStrike">
                          <a:effectLst/>
                        </a:rPr>
                        <a:t>秒長押し</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a:effectLst/>
                        </a:rPr>
                        <a:t>作動油トリップに枠が表示</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a:effectLst/>
                        </a:rPr>
                        <a:t>トリップメータ</a:t>
                      </a:r>
                      <a:r>
                        <a:rPr lang="en-US" altLang="ja-JP" sz="1100" u="none" strike="noStrike">
                          <a:effectLst/>
                        </a:rPr>
                        <a:t>5</a:t>
                      </a:r>
                      <a:r>
                        <a:rPr lang="ja-JP" altLang="en-US" sz="1100" u="none" strike="noStrike">
                          <a:effectLst/>
                        </a:rPr>
                        <a:t>の値をクリア</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6"/>
                  </a:ext>
                </a:extLst>
              </a:tr>
              <a:tr h="171450">
                <a:tc>
                  <a:txBody>
                    <a:bodyPr/>
                    <a:lstStyle/>
                    <a:p>
                      <a:pPr algn="l" fontAlgn="ctr"/>
                      <a:r>
                        <a:rPr lang="ja-JP" altLang="en-US" sz="1100" u="none" strike="noStrike">
                          <a:effectLst/>
                        </a:rPr>
                        <a:t>決定ボタン</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en-US" altLang="ja-JP" sz="1100" u="none" strike="noStrike" dirty="0">
                          <a:effectLst/>
                        </a:rPr>
                        <a:t>3</a:t>
                      </a:r>
                      <a:r>
                        <a:rPr lang="ja-JP" altLang="en-US" sz="1100" u="none" strike="noStrike" dirty="0">
                          <a:effectLst/>
                        </a:rPr>
                        <a:t>秒長押し</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a:effectLst/>
                        </a:rPr>
                        <a:t>冷却水トリップに枠が表示</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トリップメータ</a:t>
                      </a:r>
                      <a:r>
                        <a:rPr lang="en-US" altLang="ja-JP" sz="1100" u="none" strike="noStrike" dirty="0">
                          <a:effectLst/>
                        </a:rPr>
                        <a:t>6</a:t>
                      </a:r>
                      <a:r>
                        <a:rPr lang="ja-JP" altLang="en-US" sz="1100" u="none" strike="noStrike" dirty="0">
                          <a:effectLst/>
                        </a:rPr>
                        <a:t>の値をクリア</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7"/>
                  </a:ext>
                </a:extLst>
              </a:tr>
            </a:tbl>
          </a:graphicData>
        </a:graphic>
      </p:graphicFrame>
      <p:graphicFrame>
        <p:nvGraphicFramePr>
          <p:cNvPr id="5" name="表 4"/>
          <p:cNvGraphicFramePr>
            <a:graphicFrameLocks noGrp="1"/>
          </p:cNvGraphicFramePr>
          <p:nvPr>
            <p:extLst>
              <p:ext uri="{D42A27DB-BD31-4B8C-83A1-F6EECF244321}">
                <p14:modId xmlns:p14="http://schemas.microsoft.com/office/powerpoint/2010/main" val="4015400305"/>
              </p:ext>
            </p:extLst>
          </p:nvPr>
        </p:nvGraphicFramePr>
        <p:xfrm>
          <a:off x="4966084" y="3487772"/>
          <a:ext cx="6803869" cy="1677480"/>
        </p:xfrm>
        <a:graphic>
          <a:graphicData uri="http://schemas.openxmlformats.org/drawingml/2006/table">
            <a:tbl>
              <a:tblPr firstRow="1" bandRow="1">
                <a:tableStyleId>{5C22544A-7EE6-4342-B048-85BDC9FD1C3A}</a:tableStyleId>
              </a:tblPr>
              <a:tblGrid>
                <a:gridCol w="1794283">
                  <a:extLst>
                    <a:ext uri="{9D8B030D-6E8A-4147-A177-3AD203B41FA5}">
                      <a16:colId xmlns:a16="http://schemas.microsoft.com/office/drawing/2014/main" val="20000"/>
                    </a:ext>
                  </a:extLst>
                </a:gridCol>
                <a:gridCol w="2379446">
                  <a:extLst>
                    <a:ext uri="{9D8B030D-6E8A-4147-A177-3AD203B41FA5}">
                      <a16:colId xmlns:a16="http://schemas.microsoft.com/office/drawing/2014/main" val="20001"/>
                    </a:ext>
                  </a:extLst>
                </a:gridCol>
                <a:gridCol w="2630140">
                  <a:extLst>
                    <a:ext uri="{9D8B030D-6E8A-4147-A177-3AD203B41FA5}">
                      <a16:colId xmlns:a16="http://schemas.microsoft.com/office/drawing/2014/main" val="20002"/>
                    </a:ext>
                  </a:extLst>
                </a:gridCol>
              </a:tblGrid>
              <a:tr h="171450">
                <a:tc>
                  <a:txBody>
                    <a:bodyPr/>
                    <a:lstStyle/>
                    <a:p>
                      <a:pPr algn="l" fontAlgn="ctr"/>
                      <a:r>
                        <a:rPr lang="ja-JP" altLang="en-US" sz="1100" u="none" strike="noStrike" dirty="0">
                          <a:effectLst/>
                          <a:latin typeface="+mn-ea"/>
                          <a:ea typeface="+mn-ea"/>
                        </a:rPr>
                        <a:t>項目</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表示用 参照</a:t>
                      </a:r>
                      <a:r>
                        <a:rPr lang="en-US" sz="1100" u="none" strike="noStrike" dirty="0">
                          <a:effectLst/>
                          <a:latin typeface="+mn-ea"/>
                          <a:ea typeface="+mn-ea"/>
                        </a:rPr>
                        <a:t>CAN ID</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クリア用 参照</a:t>
                      </a:r>
                      <a:r>
                        <a:rPr lang="en-US" altLang="ja-JP" sz="1100" u="none" strike="noStrike" dirty="0">
                          <a:effectLst/>
                          <a:latin typeface="+mn-ea"/>
                          <a:ea typeface="+mn-ea"/>
                        </a:rPr>
                        <a:t>CAN ID</a:t>
                      </a:r>
                      <a:endParaRPr lang="en-US" altLang="ja-JP"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200025">
                <a:tc>
                  <a:txBody>
                    <a:bodyPr/>
                    <a:lstStyle/>
                    <a:p>
                      <a:pPr algn="l" fontAlgn="ctr"/>
                      <a:r>
                        <a:rPr lang="ja-JP" altLang="en-US" sz="1100" u="none" strike="noStrike">
                          <a:effectLst/>
                          <a:latin typeface="+mn-ea"/>
                          <a:ea typeface="+mn-ea"/>
                        </a:rPr>
                        <a:t>トリップメータ</a:t>
                      </a:r>
                      <a:r>
                        <a:rPr lang="en-US" altLang="ja-JP" sz="1100" u="none" strike="noStrike">
                          <a:effectLst/>
                          <a:latin typeface="+mn-ea"/>
                          <a:ea typeface="+mn-ea"/>
                        </a:rPr>
                        <a:t>1</a:t>
                      </a:r>
                      <a:endParaRPr lang="en-US" altLang="ja-JP"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CAN[TM1] 0-3Byte</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effectLst/>
                          <a:latin typeface="+mn-ea"/>
                          <a:ea typeface="+mn-ea"/>
                        </a:rPr>
                        <a:t>CAN[CLI] 1Byte_0-1bit</a:t>
                      </a:r>
                      <a:endParaRPr 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200025">
                <a:tc>
                  <a:txBody>
                    <a:bodyPr/>
                    <a:lstStyle/>
                    <a:p>
                      <a:pPr algn="l" fontAlgn="ctr"/>
                      <a:r>
                        <a:rPr lang="ja-JP" altLang="en-US" sz="1100" u="none" strike="noStrike">
                          <a:effectLst/>
                          <a:latin typeface="+mn-ea"/>
                          <a:ea typeface="+mn-ea"/>
                        </a:rPr>
                        <a:t>トリップメータ</a:t>
                      </a:r>
                      <a:r>
                        <a:rPr lang="en-US" altLang="ja-JP" sz="1100" u="none" strike="noStrike">
                          <a:effectLst/>
                          <a:latin typeface="+mn-ea"/>
                          <a:ea typeface="+mn-ea"/>
                        </a:rPr>
                        <a:t>2</a:t>
                      </a:r>
                      <a:endParaRPr lang="en-US" altLang="ja-JP"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CAN[TM1] 4-7Byte</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CAN[CLI] 1Byte_2-3bit</a:t>
                      </a:r>
                      <a:endParaRPr 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200025">
                <a:tc>
                  <a:txBody>
                    <a:bodyPr/>
                    <a:lstStyle/>
                    <a:p>
                      <a:pPr algn="l" fontAlgn="ctr"/>
                      <a:r>
                        <a:rPr lang="ja-JP" altLang="en-US" sz="1100" u="none" strike="noStrike">
                          <a:effectLst/>
                          <a:latin typeface="+mn-ea"/>
                          <a:ea typeface="+mn-ea"/>
                        </a:rPr>
                        <a:t>トリップメータ</a:t>
                      </a:r>
                      <a:r>
                        <a:rPr lang="en-US" altLang="ja-JP" sz="1100" u="none" strike="noStrike">
                          <a:effectLst/>
                          <a:latin typeface="+mn-ea"/>
                          <a:ea typeface="+mn-ea"/>
                        </a:rPr>
                        <a:t>3</a:t>
                      </a:r>
                      <a:endParaRPr lang="en-US" altLang="ja-JP"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CAN[TM2] 0-3Byte</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CAN[CLI] 1Byte_4-5bit</a:t>
                      </a:r>
                      <a:endParaRPr 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200025">
                <a:tc>
                  <a:txBody>
                    <a:bodyPr/>
                    <a:lstStyle/>
                    <a:p>
                      <a:pPr algn="l" fontAlgn="ctr"/>
                      <a:r>
                        <a:rPr lang="ja-JP" altLang="en-US" sz="1100" u="none" strike="noStrike">
                          <a:effectLst/>
                          <a:latin typeface="+mn-ea"/>
                          <a:ea typeface="+mn-ea"/>
                        </a:rPr>
                        <a:t>トリップメータ</a:t>
                      </a:r>
                      <a:r>
                        <a:rPr lang="en-US" altLang="ja-JP" sz="1100" u="none" strike="noStrike">
                          <a:effectLst/>
                          <a:latin typeface="+mn-ea"/>
                          <a:ea typeface="+mn-ea"/>
                        </a:rPr>
                        <a:t>4</a:t>
                      </a:r>
                      <a:endParaRPr lang="en-US" altLang="ja-JP"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CAN[TM2] 4-7Byte</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CAN[CLI] 1Byte_6-7bit</a:t>
                      </a:r>
                      <a:endParaRPr 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200025">
                <a:tc>
                  <a:txBody>
                    <a:bodyPr/>
                    <a:lstStyle/>
                    <a:p>
                      <a:pPr algn="l" fontAlgn="ctr"/>
                      <a:r>
                        <a:rPr lang="ja-JP" altLang="en-US" sz="1100" u="none" strike="noStrike">
                          <a:effectLst/>
                          <a:latin typeface="+mn-ea"/>
                          <a:ea typeface="+mn-ea"/>
                        </a:rPr>
                        <a:t>トリップメータ</a:t>
                      </a:r>
                      <a:r>
                        <a:rPr lang="en-US" altLang="ja-JP" sz="1100" u="none" strike="noStrike">
                          <a:effectLst/>
                          <a:latin typeface="+mn-ea"/>
                          <a:ea typeface="+mn-ea"/>
                        </a:rPr>
                        <a:t>5</a:t>
                      </a:r>
                      <a:endParaRPr lang="en-US" altLang="ja-JP"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CAN[TM3] 0-3Byte</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CAN[CLI] 2Byte_0-1bit</a:t>
                      </a:r>
                      <a:endParaRPr 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200025">
                <a:tc>
                  <a:txBody>
                    <a:bodyPr/>
                    <a:lstStyle/>
                    <a:p>
                      <a:pPr algn="l" fontAlgn="ctr"/>
                      <a:r>
                        <a:rPr lang="ja-JP" altLang="en-US" sz="1100" u="none" strike="noStrike" dirty="0">
                          <a:effectLst/>
                          <a:latin typeface="+mn-ea"/>
                          <a:ea typeface="+mn-ea"/>
                        </a:rPr>
                        <a:t>トリップメータ</a:t>
                      </a:r>
                      <a:r>
                        <a:rPr lang="en-US" altLang="ja-JP" sz="1100" u="none" strike="noStrike" dirty="0">
                          <a:effectLst/>
                          <a:latin typeface="+mn-ea"/>
                          <a:ea typeface="+mn-ea"/>
                        </a:rPr>
                        <a:t>6</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CAN[TM3] 4-7Byte</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effectLst/>
                          <a:latin typeface="+mn-ea"/>
                          <a:ea typeface="+mn-ea"/>
                        </a:rPr>
                        <a:t>CAN[CLI] 2Byte_2-3bit</a:t>
                      </a:r>
                      <a:endParaRPr 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bl>
          </a:graphicData>
        </a:graphic>
      </p:graphicFrame>
      <p:sp>
        <p:nvSpPr>
          <p:cNvPr id="11" name="テキスト ボックス 10"/>
          <p:cNvSpPr txBox="1"/>
          <p:nvPr/>
        </p:nvSpPr>
        <p:spPr>
          <a:xfrm>
            <a:off x="4894483" y="2656775"/>
            <a:ext cx="5551520" cy="830997"/>
          </a:xfrm>
          <a:prstGeom prst="rect">
            <a:avLst/>
          </a:prstGeom>
          <a:noFill/>
        </p:spPr>
        <p:txBody>
          <a:bodyPr wrap="none" rtlCol="0">
            <a:spAutoFit/>
          </a:bodyPr>
          <a:lstStyle/>
          <a:p>
            <a:pPr fontAlgn="ctr"/>
            <a:r>
              <a:rPr lang="en-US" altLang="ja-JP" sz="1200" dirty="0">
                <a:solidFill>
                  <a:srgbClr val="FF0000"/>
                </a:solidFill>
                <a:latin typeface="メイリオ" panose="020B0604030504040204" pitchFamily="50" charset="-128"/>
                <a:ea typeface="メイリオ" panose="020B0604030504040204" pitchFamily="50" charset="-128"/>
              </a:rPr>
              <a:t>※</a:t>
            </a:r>
            <a:r>
              <a:rPr lang="ja-JP" altLang="ja-JP" sz="1200" dirty="0">
                <a:solidFill>
                  <a:srgbClr val="FF0000"/>
                </a:solidFill>
                <a:latin typeface="メイリオ" panose="020B0604030504040204" pitchFamily="50" charset="-128"/>
                <a:ea typeface="メイリオ" panose="020B0604030504040204" pitchFamily="50" charset="-128"/>
              </a:rPr>
              <a:t>トリップメータの表示、クリアについて</a:t>
            </a:r>
          </a:p>
          <a:p>
            <a:pPr fontAlgn="ctr"/>
            <a:r>
              <a:rPr lang="ja-JP" altLang="en-US" sz="1200" dirty="0">
                <a:latin typeface="メイリオ" panose="020B0604030504040204" pitchFamily="50" charset="-128"/>
                <a:ea typeface="メイリオ" panose="020B0604030504040204" pitchFamily="50" charset="-128"/>
              </a:rPr>
              <a:t>　</a:t>
            </a:r>
            <a:r>
              <a:rPr lang="ja-JP" altLang="ja-JP" sz="1200" dirty="0">
                <a:latin typeface="メイリオ" panose="020B0604030504040204" pitchFamily="50" charset="-128"/>
                <a:ea typeface="メイリオ" panose="020B0604030504040204" pitchFamily="50" charset="-128"/>
              </a:rPr>
              <a:t>トリップメータの表示は参照</a:t>
            </a:r>
            <a:r>
              <a:rPr lang="en-US" altLang="ja-JP" sz="1200" dirty="0">
                <a:latin typeface="メイリオ" panose="020B0604030504040204" pitchFamily="50" charset="-128"/>
                <a:ea typeface="メイリオ" panose="020B0604030504040204" pitchFamily="50" charset="-128"/>
              </a:rPr>
              <a:t>CANID</a:t>
            </a:r>
            <a:r>
              <a:rPr lang="ja-JP" altLang="ja-JP" sz="1200" dirty="0">
                <a:latin typeface="メイリオ" panose="020B0604030504040204" pitchFamily="50" charset="-128"/>
                <a:ea typeface="メイリオ" panose="020B0604030504040204" pitchFamily="50" charset="-128"/>
              </a:rPr>
              <a:t>による</a:t>
            </a:r>
            <a:endParaRPr lang="en-US" altLang="ja-JP" sz="1200" dirty="0">
              <a:latin typeface="メイリオ" panose="020B0604030504040204" pitchFamily="50" charset="-128"/>
              <a:ea typeface="メイリオ" panose="020B0604030504040204" pitchFamily="50" charset="-128"/>
            </a:endParaRPr>
          </a:p>
          <a:p>
            <a:pPr fontAlgn="ctr"/>
            <a:r>
              <a:rPr lang="ja-JP" altLang="en-US" sz="1200" dirty="0">
                <a:latin typeface="メイリオ" panose="020B0604030504040204" pitchFamily="50" charset="-128"/>
                <a:ea typeface="メイリオ" panose="020B0604030504040204" pitchFamily="50" charset="-128"/>
              </a:rPr>
              <a:t>　トリップメータを押している間は、押し状態にする</a:t>
            </a:r>
            <a:endParaRPr lang="ja-JP" altLang="ja-JP" sz="1200" dirty="0">
              <a:latin typeface="メイリオ" panose="020B0604030504040204" pitchFamily="50" charset="-128"/>
              <a:ea typeface="メイリオ" panose="020B0604030504040204" pitchFamily="50" charset="-128"/>
            </a:endParaRPr>
          </a:p>
          <a:p>
            <a:pPr fontAlgn="ctr"/>
            <a:r>
              <a:rPr lang="ja-JP" altLang="en-US" sz="1200" dirty="0">
                <a:latin typeface="メイリオ" panose="020B0604030504040204" pitchFamily="50" charset="-128"/>
                <a:ea typeface="メイリオ" panose="020B0604030504040204" pitchFamily="50" charset="-128"/>
              </a:rPr>
              <a:t>　</a:t>
            </a:r>
            <a:r>
              <a:rPr lang="ja-JP" altLang="ja-JP" sz="1200" dirty="0">
                <a:latin typeface="メイリオ" panose="020B0604030504040204" pitchFamily="50" charset="-128"/>
                <a:ea typeface="メイリオ" panose="020B0604030504040204" pitchFamily="50" charset="-128"/>
              </a:rPr>
              <a:t>トリップメータの値をクリアにするときは参照</a:t>
            </a:r>
            <a:r>
              <a:rPr lang="en-US" altLang="ja-JP" sz="1200" dirty="0">
                <a:latin typeface="メイリオ" panose="020B0604030504040204" pitchFamily="50" charset="-128"/>
                <a:ea typeface="メイリオ" panose="020B0604030504040204" pitchFamily="50" charset="-128"/>
              </a:rPr>
              <a:t>CAN</a:t>
            </a:r>
            <a:r>
              <a:rPr lang="ja-JP" altLang="en-US" sz="1200" dirty="0">
                <a:latin typeface="メイリオ" panose="020B0604030504040204" pitchFamily="50" charset="-128"/>
                <a:ea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rPr>
              <a:t>ID</a:t>
            </a:r>
            <a:r>
              <a:rPr lang="ja-JP" altLang="ja-JP" sz="1200" dirty="0">
                <a:latin typeface="メイリオ" panose="020B0604030504040204" pitchFamily="50" charset="-128"/>
                <a:ea typeface="メイリオ" panose="020B0604030504040204" pitchFamily="50" charset="-128"/>
              </a:rPr>
              <a:t>に</a:t>
            </a:r>
            <a:r>
              <a:rPr lang="en-US" altLang="ja-JP" sz="1200" dirty="0">
                <a:latin typeface="メイリオ" panose="020B0604030504040204" pitchFamily="50" charset="-128"/>
                <a:ea typeface="メイリオ" panose="020B0604030504040204" pitchFamily="50" charset="-128"/>
              </a:rPr>
              <a:t>1</a:t>
            </a:r>
            <a:r>
              <a:rPr lang="ja-JP" altLang="ja-JP" sz="1200" dirty="0">
                <a:latin typeface="メイリオ" panose="020B0604030504040204" pitchFamily="50" charset="-128"/>
                <a:ea typeface="メイリオ" panose="020B0604030504040204" pitchFamily="50" charset="-128"/>
              </a:rPr>
              <a:t>を送信すること</a:t>
            </a:r>
          </a:p>
        </p:txBody>
      </p:sp>
      <p:sp>
        <p:nvSpPr>
          <p:cNvPr id="17" name="テキスト ボックス 59"/>
          <p:cNvSpPr txBox="1"/>
          <p:nvPr/>
        </p:nvSpPr>
        <p:spPr>
          <a:xfrm>
            <a:off x="4894483" y="40362"/>
            <a:ext cx="2264843" cy="29743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ジョグダイアル操作</a:t>
            </a:r>
            <a:endPar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角丸四角形 5"/>
          <p:cNvSpPr/>
          <p:nvPr/>
        </p:nvSpPr>
        <p:spPr>
          <a:xfrm>
            <a:off x="1964592" y="1735460"/>
            <a:ext cx="1170184" cy="303032"/>
          </a:xfrm>
          <a:prstGeom prst="round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p:cNvSpPr/>
          <p:nvPr/>
        </p:nvSpPr>
        <p:spPr>
          <a:xfrm>
            <a:off x="1916880" y="1690586"/>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a:t>
            </a:r>
          </a:p>
        </p:txBody>
      </p:sp>
    </p:spTree>
    <p:extLst>
      <p:ext uri="{BB962C8B-B14F-4D97-AF65-F5344CB8AC3E}">
        <p14:creationId xmlns:p14="http://schemas.microsoft.com/office/powerpoint/2010/main" val="14520027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rotWithShape="1">
          <a:blip r:embed="rId3">
            <a:extLst>
              <a:ext uri="{28A0092B-C50C-407E-A947-70E740481C1C}">
                <a14:useLocalDpi xmlns:a14="http://schemas.microsoft.com/office/drawing/2010/main" val="0"/>
              </a:ext>
            </a:extLst>
          </a:blip>
          <a:srcRect l="53160" t="11540" r="40353" b="11342"/>
          <a:stretch/>
        </p:blipFill>
        <p:spPr>
          <a:xfrm rot="16200000">
            <a:off x="5583458" y="3369342"/>
            <a:ext cx="370702" cy="2644347"/>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8" y="295929"/>
            <a:ext cx="7127242"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オートグリス画面（縦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657538" y="295929"/>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5" name="直線矢印コネクタ 54"/>
          <p:cNvCxnSpPr/>
          <p:nvPr/>
        </p:nvCxnSpPr>
        <p:spPr>
          <a:xfrm flipV="1">
            <a:off x="5635129" y="2817137"/>
            <a:ext cx="0" cy="162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5824421" y="2817137"/>
            <a:ext cx="0" cy="162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6086475" y="2576905"/>
            <a:ext cx="1341522" cy="7657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4026519" y="2571750"/>
            <a:ext cx="1307481" cy="77089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5635129" y="1808540"/>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flipV="1">
            <a:off x="7125731" y="3681201"/>
            <a:ext cx="302267" cy="9896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flipH="1" flipV="1">
            <a:off x="4026521" y="3681202"/>
            <a:ext cx="306581" cy="103908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5824421" y="4969324"/>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2894481" y="3348810"/>
            <a:ext cx="1132041" cy="338554"/>
          </a:xfrm>
          <a:prstGeom prst="rect">
            <a:avLst/>
          </a:prstGeom>
          <a:solidFill>
            <a:schemeClr val="bg1"/>
          </a:solidFill>
          <a:ln w="12700">
            <a:solidFill>
              <a:schemeClr val="tx1"/>
            </a:solidFill>
          </a:ln>
        </p:spPr>
        <p:txBody>
          <a:bodyPr wrap="none" rtlCol="0">
            <a:spAutoFit/>
          </a:bodyPr>
          <a:lstStyle/>
          <a:p>
            <a:r>
              <a:rPr lang="ja-JP" altLang="en-US" sz="1600" dirty="0"/>
              <a:t>遷移しない</a:t>
            </a:r>
          </a:p>
        </p:txBody>
      </p:sp>
      <p:sp>
        <p:nvSpPr>
          <p:cNvPr id="79" name="テキスト ボックス 78"/>
          <p:cNvSpPr txBox="1"/>
          <p:nvPr/>
        </p:nvSpPr>
        <p:spPr>
          <a:xfrm>
            <a:off x="7427998" y="3342644"/>
            <a:ext cx="1132041" cy="338554"/>
          </a:xfrm>
          <a:prstGeom prst="rect">
            <a:avLst/>
          </a:prstGeom>
          <a:solidFill>
            <a:schemeClr val="bg1"/>
          </a:solidFill>
          <a:ln w="12700">
            <a:solidFill>
              <a:schemeClr val="tx1"/>
            </a:solidFill>
          </a:ln>
        </p:spPr>
        <p:txBody>
          <a:bodyPr wrap="none" rtlCol="0">
            <a:spAutoFit/>
          </a:bodyPr>
          <a:lstStyle/>
          <a:p>
            <a:r>
              <a:rPr lang="ja-JP" altLang="en-US" sz="1600" dirty="0"/>
              <a:t>遷移しない</a:t>
            </a:r>
          </a:p>
        </p:txBody>
      </p:sp>
      <p:pic>
        <p:nvPicPr>
          <p:cNvPr id="27" name="図 26"/>
          <p:cNvPicPr>
            <a:picLocks noChangeAspect="1"/>
          </p:cNvPicPr>
          <p:nvPr/>
        </p:nvPicPr>
        <p:blipFill rotWithShape="1">
          <a:blip r:embed="rId3">
            <a:extLst>
              <a:ext uri="{28A0092B-C50C-407E-A947-70E740481C1C}">
                <a14:useLocalDpi xmlns:a14="http://schemas.microsoft.com/office/drawing/2010/main" val="0"/>
              </a:ext>
            </a:extLst>
          </a:blip>
          <a:srcRect l="74350" t="53583" r="19452" b="13504"/>
          <a:stretch/>
        </p:blipFill>
        <p:spPr>
          <a:xfrm rot="16200000">
            <a:off x="5533126" y="2040894"/>
            <a:ext cx="354228" cy="1128585"/>
          </a:xfrm>
          <a:prstGeom prst="rect">
            <a:avLst/>
          </a:prstGeom>
        </p:spPr>
      </p:pic>
      <p:sp>
        <p:nvSpPr>
          <p:cNvPr id="29" name="角丸四角形 28"/>
          <p:cNvSpPr/>
          <p:nvPr/>
        </p:nvSpPr>
        <p:spPr>
          <a:xfrm>
            <a:off x="4394158" y="4519168"/>
            <a:ext cx="2677003"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M14-3</a:t>
            </a:r>
          </a:p>
        </p:txBody>
      </p:sp>
      <p:sp>
        <p:nvSpPr>
          <p:cNvPr id="32" name="角丸四角形 31"/>
          <p:cNvSpPr/>
          <p:nvPr/>
        </p:nvSpPr>
        <p:spPr>
          <a:xfrm>
            <a:off x="5242658" y="1401211"/>
            <a:ext cx="900000"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M14-3</a:t>
            </a:r>
          </a:p>
        </p:txBody>
      </p:sp>
      <p:pic>
        <p:nvPicPr>
          <p:cNvPr id="33" name="図 32"/>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74350" t="53583" r="19452" b="13504"/>
          <a:stretch/>
        </p:blipFill>
        <p:spPr>
          <a:xfrm rot="16200000">
            <a:off x="5533126" y="5146859"/>
            <a:ext cx="354228" cy="1128585"/>
          </a:xfrm>
          <a:prstGeom prst="rect">
            <a:avLst/>
          </a:prstGeom>
        </p:spPr>
      </p:pic>
    </p:spTree>
    <p:extLst>
      <p:ext uri="{BB962C8B-B14F-4D97-AF65-F5344CB8AC3E}">
        <p14:creationId xmlns:p14="http://schemas.microsoft.com/office/powerpoint/2010/main" val="36188516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rotWithShape="1">
          <a:blip r:embed="rId3">
            <a:extLst>
              <a:ext uri="{28A0092B-C50C-407E-A947-70E740481C1C}">
                <a14:useLocalDpi xmlns:a14="http://schemas.microsoft.com/office/drawing/2010/main" val="0"/>
              </a:ext>
            </a:extLst>
          </a:blip>
          <a:srcRect l="53160" t="11540" r="40353" b="11342"/>
          <a:stretch/>
        </p:blipFill>
        <p:spPr>
          <a:xfrm rot="16200000">
            <a:off x="5583458" y="3369342"/>
            <a:ext cx="370702" cy="2644347"/>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8" y="295929"/>
            <a:ext cx="6463804"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オートグリス画面（横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648013" y="295929"/>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5" name="直線矢印コネクタ 54"/>
          <p:cNvCxnSpPr/>
          <p:nvPr/>
        </p:nvCxnSpPr>
        <p:spPr>
          <a:xfrm flipV="1">
            <a:off x="5635129" y="2817137"/>
            <a:ext cx="0" cy="162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5824421" y="2817137"/>
            <a:ext cx="0" cy="162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6086475" y="2576905"/>
            <a:ext cx="1341522" cy="7657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4026519" y="2571750"/>
            <a:ext cx="1307481" cy="77089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5635129" y="1808540"/>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flipV="1">
            <a:off x="7125731" y="3681201"/>
            <a:ext cx="302267" cy="9896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flipH="1" flipV="1">
            <a:off x="4026521" y="3681202"/>
            <a:ext cx="306581" cy="103908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5824421" y="4969324"/>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2894481" y="3348810"/>
            <a:ext cx="1132041" cy="338554"/>
          </a:xfrm>
          <a:prstGeom prst="rect">
            <a:avLst/>
          </a:prstGeom>
          <a:solidFill>
            <a:schemeClr val="bg1"/>
          </a:solidFill>
          <a:ln w="12700">
            <a:solidFill>
              <a:schemeClr val="tx1"/>
            </a:solidFill>
          </a:ln>
        </p:spPr>
        <p:txBody>
          <a:bodyPr wrap="none" rtlCol="0">
            <a:spAutoFit/>
          </a:bodyPr>
          <a:lstStyle/>
          <a:p>
            <a:r>
              <a:rPr lang="ja-JP" altLang="en-US" sz="1600" dirty="0"/>
              <a:t>遷移しない</a:t>
            </a:r>
          </a:p>
        </p:txBody>
      </p:sp>
      <p:sp>
        <p:nvSpPr>
          <p:cNvPr id="79" name="テキスト ボックス 78"/>
          <p:cNvSpPr txBox="1"/>
          <p:nvPr/>
        </p:nvSpPr>
        <p:spPr>
          <a:xfrm>
            <a:off x="7427998" y="3342644"/>
            <a:ext cx="1132041" cy="338554"/>
          </a:xfrm>
          <a:prstGeom prst="rect">
            <a:avLst/>
          </a:prstGeom>
          <a:solidFill>
            <a:schemeClr val="bg1"/>
          </a:solidFill>
          <a:ln w="12700">
            <a:solidFill>
              <a:schemeClr val="tx1"/>
            </a:solidFill>
          </a:ln>
        </p:spPr>
        <p:txBody>
          <a:bodyPr wrap="none" rtlCol="0">
            <a:spAutoFit/>
          </a:bodyPr>
          <a:lstStyle/>
          <a:p>
            <a:r>
              <a:rPr lang="ja-JP" altLang="en-US" sz="1600" dirty="0"/>
              <a:t>遷移しない</a:t>
            </a:r>
          </a:p>
        </p:txBody>
      </p:sp>
      <p:pic>
        <p:nvPicPr>
          <p:cNvPr id="27" name="図 26"/>
          <p:cNvPicPr>
            <a:picLocks noChangeAspect="1"/>
          </p:cNvPicPr>
          <p:nvPr/>
        </p:nvPicPr>
        <p:blipFill rotWithShape="1">
          <a:blip r:embed="rId3">
            <a:extLst>
              <a:ext uri="{28A0092B-C50C-407E-A947-70E740481C1C}">
                <a14:useLocalDpi xmlns:a14="http://schemas.microsoft.com/office/drawing/2010/main" val="0"/>
              </a:ext>
            </a:extLst>
          </a:blip>
          <a:srcRect l="74350" t="53583" r="19452" b="13504"/>
          <a:stretch/>
        </p:blipFill>
        <p:spPr>
          <a:xfrm rot="16200000">
            <a:off x="5533126" y="2040894"/>
            <a:ext cx="354228" cy="1128585"/>
          </a:xfrm>
          <a:prstGeom prst="rect">
            <a:avLst/>
          </a:prstGeom>
        </p:spPr>
      </p:pic>
      <p:sp>
        <p:nvSpPr>
          <p:cNvPr id="29" name="角丸四角形 28"/>
          <p:cNvSpPr/>
          <p:nvPr/>
        </p:nvSpPr>
        <p:spPr>
          <a:xfrm>
            <a:off x="4394158" y="4519168"/>
            <a:ext cx="2677003"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M14-3</a:t>
            </a:r>
          </a:p>
        </p:txBody>
      </p:sp>
      <p:sp>
        <p:nvSpPr>
          <p:cNvPr id="32" name="角丸四角形 31"/>
          <p:cNvSpPr/>
          <p:nvPr/>
        </p:nvSpPr>
        <p:spPr>
          <a:xfrm>
            <a:off x="5242658" y="1401211"/>
            <a:ext cx="900000"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M14-3</a:t>
            </a:r>
          </a:p>
        </p:txBody>
      </p:sp>
      <p:pic>
        <p:nvPicPr>
          <p:cNvPr id="33" name="図 32"/>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74350" t="53583" r="19452" b="13504"/>
          <a:stretch/>
        </p:blipFill>
        <p:spPr>
          <a:xfrm rot="16200000">
            <a:off x="5533126" y="5146859"/>
            <a:ext cx="354228" cy="1128585"/>
          </a:xfrm>
          <a:prstGeom prst="rect">
            <a:avLst/>
          </a:prstGeom>
        </p:spPr>
      </p:pic>
    </p:spTree>
    <p:extLst>
      <p:ext uri="{BB962C8B-B14F-4D97-AF65-F5344CB8AC3E}">
        <p14:creationId xmlns:p14="http://schemas.microsoft.com/office/powerpoint/2010/main" val="34792380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rotWithShape="1">
          <a:blip r:embed="rId3">
            <a:extLst>
              <a:ext uri="{28A0092B-C50C-407E-A947-70E740481C1C}">
                <a14:useLocalDpi xmlns:a14="http://schemas.microsoft.com/office/drawing/2010/main" val="0"/>
              </a:ext>
            </a:extLst>
          </a:blip>
          <a:srcRect l="53160" t="11540" r="40353" b="11342"/>
          <a:stretch/>
        </p:blipFill>
        <p:spPr>
          <a:xfrm rot="16200000">
            <a:off x="5583458" y="3369342"/>
            <a:ext cx="370702" cy="2644347"/>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8" y="295929"/>
            <a:ext cx="7127242"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オートグリス画面（縦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55" name="直線矢印コネクタ 54"/>
          <p:cNvCxnSpPr/>
          <p:nvPr/>
        </p:nvCxnSpPr>
        <p:spPr>
          <a:xfrm flipV="1">
            <a:off x="5635129" y="2817137"/>
            <a:ext cx="0" cy="162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5824421" y="2817137"/>
            <a:ext cx="0" cy="162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5635129" y="1808540"/>
            <a:ext cx="0" cy="54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5824421" y="4969324"/>
            <a:ext cx="0" cy="5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27" name="図 26"/>
          <p:cNvPicPr>
            <a:picLocks noChangeAspect="1"/>
          </p:cNvPicPr>
          <p:nvPr/>
        </p:nvPicPr>
        <p:blipFill rotWithShape="1">
          <a:blip r:embed="rId3">
            <a:extLst>
              <a:ext uri="{28A0092B-C50C-407E-A947-70E740481C1C}">
                <a14:useLocalDpi xmlns:a14="http://schemas.microsoft.com/office/drawing/2010/main" val="0"/>
              </a:ext>
            </a:extLst>
          </a:blip>
          <a:srcRect l="74350" t="53583" r="19452" b="13504"/>
          <a:stretch/>
        </p:blipFill>
        <p:spPr>
          <a:xfrm rot="16200000">
            <a:off x="5533126" y="2040894"/>
            <a:ext cx="354228" cy="1128585"/>
          </a:xfrm>
          <a:prstGeom prst="rect">
            <a:avLst/>
          </a:prstGeom>
        </p:spPr>
      </p:pic>
      <p:sp>
        <p:nvSpPr>
          <p:cNvPr id="29" name="角丸四角形 28"/>
          <p:cNvSpPr/>
          <p:nvPr/>
        </p:nvSpPr>
        <p:spPr>
          <a:xfrm>
            <a:off x="4394158" y="4519168"/>
            <a:ext cx="2677003"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M14-3</a:t>
            </a:r>
          </a:p>
        </p:txBody>
      </p:sp>
      <p:sp>
        <p:nvSpPr>
          <p:cNvPr id="32" name="角丸四角形 31"/>
          <p:cNvSpPr/>
          <p:nvPr/>
        </p:nvSpPr>
        <p:spPr>
          <a:xfrm>
            <a:off x="5242658" y="1401211"/>
            <a:ext cx="900000"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M14-3</a:t>
            </a:r>
          </a:p>
        </p:txBody>
      </p:sp>
      <p:pic>
        <p:nvPicPr>
          <p:cNvPr id="33" name="図 32"/>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74350" t="53583" r="19452" b="13504"/>
          <a:stretch/>
        </p:blipFill>
        <p:spPr>
          <a:xfrm rot="16200000">
            <a:off x="5533126" y="5146859"/>
            <a:ext cx="354228" cy="1128585"/>
          </a:xfrm>
          <a:prstGeom prst="rect">
            <a:avLst/>
          </a:prstGeom>
        </p:spPr>
      </p:pic>
      <p:grpSp>
        <p:nvGrpSpPr>
          <p:cNvPr id="26" name="グループ化 25"/>
          <p:cNvGrpSpPr/>
          <p:nvPr/>
        </p:nvGrpSpPr>
        <p:grpSpPr>
          <a:xfrm>
            <a:off x="10011594" y="293282"/>
            <a:ext cx="2102193" cy="375542"/>
            <a:chOff x="10011594" y="66356"/>
            <a:chExt cx="2102193" cy="375542"/>
          </a:xfrm>
        </p:grpSpPr>
        <p:cxnSp>
          <p:nvCxnSpPr>
            <p:cNvPr id="31" name="直線矢印コネクタ 30"/>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spTree>
    <p:extLst>
      <p:ext uri="{BB962C8B-B14F-4D97-AF65-F5344CB8AC3E}">
        <p14:creationId xmlns:p14="http://schemas.microsoft.com/office/powerpoint/2010/main" val="19062626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rotWithShape="1">
          <a:blip r:embed="rId3">
            <a:extLst>
              <a:ext uri="{28A0092B-C50C-407E-A947-70E740481C1C}">
                <a14:useLocalDpi xmlns:a14="http://schemas.microsoft.com/office/drawing/2010/main" val="0"/>
              </a:ext>
            </a:extLst>
          </a:blip>
          <a:srcRect l="53160" t="11540" r="40353" b="11342"/>
          <a:stretch/>
        </p:blipFill>
        <p:spPr>
          <a:xfrm rot="16200000">
            <a:off x="5583458" y="3369342"/>
            <a:ext cx="370702" cy="2644347"/>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8" y="295929"/>
            <a:ext cx="7127242"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オートグリス画面（横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55" name="直線矢印コネクタ 54"/>
          <p:cNvCxnSpPr/>
          <p:nvPr/>
        </p:nvCxnSpPr>
        <p:spPr>
          <a:xfrm flipV="1">
            <a:off x="5635129" y="2817137"/>
            <a:ext cx="0" cy="162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5824421" y="2817137"/>
            <a:ext cx="0" cy="162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5635129" y="1808540"/>
            <a:ext cx="0" cy="54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5824421" y="4969324"/>
            <a:ext cx="0" cy="5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27" name="図 26"/>
          <p:cNvPicPr>
            <a:picLocks noChangeAspect="1"/>
          </p:cNvPicPr>
          <p:nvPr/>
        </p:nvPicPr>
        <p:blipFill rotWithShape="1">
          <a:blip r:embed="rId3">
            <a:extLst>
              <a:ext uri="{28A0092B-C50C-407E-A947-70E740481C1C}">
                <a14:useLocalDpi xmlns:a14="http://schemas.microsoft.com/office/drawing/2010/main" val="0"/>
              </a:ext>
            </a:extLst>
          </a:blip>
          <a:srcRect l="74350" t="53583" r="19452" b="13504"/>
          <a:stretch/>
        </p:blipFill>
        <p:spPr>
          <a:xfrm rot="16200000">
            <a:off x="5533126" y="2040894"/>
            <a:ext cx="354228" cy="1128585"/>
          </a:xfrm>
          <a:prstGeom prst="rect">
            <a:avLst/>
          </a:prstGeom>
        </p:spPr>
      </p:pic>
      <p:sp>
        <p:nvSpPr>
          <p:cNvPr id="29" name="角丸四角形 28"/>
          <p:cNvSpPr/>
          <p:nvPr/>
        </p:nvSpPr>
        <p:spPr>
          <a:xfrm>
            <a:off x="4394158" y="4519168"/>
            <a:ext cx="2677003"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M14-3</a:t>
            </a:r>
          </a:p>
        </p:txBody>
      </p:sp>
      <p:sp>
        <p:nvSpPr>
          <p:cNvPr id="32" name="角丸四角形 31"/>
          <p:cNvSpPr/>
          <p:nvPr/>
        </p:nvSpPr>
        <p:spPr>
          <a:xfrm>
            <a:off x="5242658" y="1401211"/>
            <a:ext cx="900000"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M14-3</a:t>
            </a:r>
          </a:p>
        </p:txBody>
      </p:sp>
      <p:pic>
        <p:nvPicPr>
          <p:cNvPr id="33" name="図 32"/>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74350" t="53583" r="19452" b="13504"/>
          <a:stretch/>
        </p:blipFill>
        <p:spPr>
          <a:xfrm rot="16200000">
            <a:off x="5533126" y="5146859"/>
            <a:ext cx="354228" cy="1128585"/>
          </a:xfrm>
          <a:prstGeom prst="rect">
            <a:avLst/>
          </a:prstGeom>
        </p:spPr>
      </p:pic>
      <p:grpSp>
        <p:nvGrpSpPr>
          <p:cNvPr id="26" name="グループ化 25"/>
          <p:cNvGrpSpPr/>
          <p:nvPr/>
        </p:nvGrpSpPr>
        <p:grpSpPr>
          <a:xfrm>
            <a:off x="10011594" y="293282"/>
            <a:ext cx="2102193" cy="375542"/>
            <a:chOff x="10011594" y="66356"/>
            <a:chExt cx="2102193" cy="375542"/>
          </a:xfrm>
        </p:grpSpPr>
        <p:cxnSp>
          <p:nvCxnSpPr>
            <p:cNvPr id="31" name="直線矢印コネクタ 30"/>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spTree>
    <p:extLst>
      <p:ext uri="{BB962C8B-B14F-4D97-AF65-F5344CB8AC3E}">
        <p14:creationId xmlns:p14="http://schemas.microsoft.com/office/powerpoint/2010/main" val="2509399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駐車場, メーター, 時計, ストリート が含まれている画像&#10;&#10;自動的に生成された説明">
            <a:extLst>
              <a:ext uri="{FF2B5EF4-FFF2-40B4-BE49-F238E27FC236}">
                <a16:creationId xmlns:a16="http://schemas.microsoft.com/office/drawing/2014/main" id="{6665F752-A567-D430-410B-F11F71827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41014" y="1975227"/>
            <a:ext cx="5750628" cy="3234728"/>
          </a:xfrm>
          <a:prstGeom prst="rect">
            <a:avLst/>
          </a:prstGeom>
        </p:spPr>
      </p:pic>
      <p:sp>
        <p:nvSpPr>
          <p:cNvPr id="29" name="タイトル 1"/>
          <p:cNvSpPr>
            <a:spLocks noGrp="1"/>
          </p:cNvSpPr>
          <p:nvPr>
            <p:ph type="title"/>
          </p:nvPr>
        </p:nvSpPr>
        <p:spPr>
          <a:xfrm>
            <a:off x="244665" y="97376"/>
            <a:ext cx="6702037" cy="405624"/>
          </a:xfrm>
          <a:noFill/>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自動圧抜き設定画面①</a:t>
            </a:r>
          </a:p>
        </p:txBody>
      </p:sp>
      <p:sp>
        <p:nvSpPr>
          <p:cNvPr id="35" name="角丸四角形 34"/>
          <p:cNvSpPr/>
          <p:nvPr/>
        </p:nvSpPr>
        <p:spPr>
          <a:xfrm>
            <a:off x="388620" y="6115050"/>
            <a:ext cx="982429"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a:solidFill>
                  <a:schemeClr val="tx1"/>
                </a:solidFill>
              </a:rPr>
              <a:t>D5</a:t>
            </a:r>
          </a:p>
        </p:txBody>
      </p:sp>
      <p:sp>
        <p:nvSpPr>
          <p:cNvPr id="36" name="角丸四角形 35"/>
          <p:cNvSpPr/>
          <p:nvPr/>
        </p:nvSpPr>
        <p:spPr>
          <a:xfrm>
            <a:off x="1410702" y="6115050"/>
            <a:ext cx="1050951"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a:solidFill>
                  <a:schemeClr val="tx1"/>
                </a:solidFill>
              </a:rPr>
              <a:t>D6</a:t>
            </a:r>
          </a:p>
        </p:txBody>
      </p:sp>
      <p:sp>
        <p:nvSpPr>
          <p:cNvPr id="42" name="角丸四角形 41"/>
          <p:cNvSpPr/>
          <p:nvPr/>
        </p:nvSpPr>
        <p:spPr>
          <a:xfrm>
            <a:off x="2501306" y="6115050"/>
            <a:ext cx="996274"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a:solidFill>
                  <a:schemeClr val="tx1"/>
                </a:solidFill>
              </a:rPr>
              <a:t>D7</a:t>
            </a:r>
          </a:p>
        </p:txBody>
      </p:sp>
      <p:sp>
        <p:nvSpPr>
          <p:cNvPr id="45" name="角丸四角形 44"/>
          <p:cNvSpPr/>
          <p:nvPr/>
        </p:nvSpPr>
        <p:spPr>
          <a:xfrm>
            <a:off x="1974590" y="2399448"/>
            <a:ext cx="1142282" cy="3391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M21-1</a:t>
            </a:r>
          </a:p>
        </p:txBody>
      </p:sp>
      <p:sp>
        <p:nvSpPr>
          <p:cNvPr id="46" name="角丸四角形 45"/>
          <p:cNvSpPr/>
          <p:nvPr/>
        </p:nvSpPr>
        <p:spPr>
          <a:xfrm>
            <a:off x="1974590" y="3335432"/>
            <a:ext cx="1139195" cy="3391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M21-2</a:t>
            </a:r>
          </a:p>
        </p:txBody>
      </p:sp>
      <p:sp>
        <p:nvSpPr>
          <p:cNvPr id="49" name="角丸四角形 48"/>
          <p:cNvSpPr/>
          <p:nvPr/>
        </p:nvSpPr>
        <p:spPr>
          <a:xfrm>
            <a:off x="1974923" y="4261364"/>
            <a:ext cx="1139195" cy="3391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M21-3</a:t>
            </a:r>
          </a:p>
        </p:txBody>
      </p:sp>
      <p:sp>
        <p:nvSpPr>
          <p:cNvPr id="7" name="テキスト ボックス 6">
            <a:extLst>
              <a:ext uri="{FF2B5EF4-FFF2-40B4-BE49-F238E27FC236}">
                <a16:creationId xmlns:a16="http://schemas.microsoft.com/office/drawing/2014/main" id="{C026DC3E-746F-073C-942E-069E15DCAD66}"/>
              </a:ext>
            </a:extLst>
          </p:cNvPr>
          <p:cNvSpPr txBox="1"/>
          <p:nvPr/>
        </p:nvSpPr>
        <p:spPr>
          <a:xfrm>
            <a:off x="4163218" y="108408"/>
            <a:ext cx="6706539" cy="938719"/>
          </a:xfrm>
          <a:prstGeom prst="rect">
            <a:avLst/>
          </a:prstGeom>
          <a:noFill/>
        </p:spPr>
        <p:txBody>
          <a:bodyPr wrap="square" rtlCol="0">
            <a:spAutoFit/>
          </a:bodyPr>
          <a:lstStyle/>
          <a:p>
            <a:r>
              <a:rPr lang="ja-JP" altLang="en-US" sz="1100" dirty="0">
                <a:latin typeface="+mn-ea"/>
                <a:cs typeface="メイリオ" panose="020B0604030504040204" pitchFamily="50" charset="-128"/>
              </a:rPr>
              <a:t>・この画面を表示しているとき、</a:t>
            </a:r>
            <a:r>
              <a:rPr lang="en-US" altLang="ja-JP" sz="1100" dirty="0">
                <a:latin typeface="+mn-ea"/>
                <a:cs typeface="メイリオ" panose="020B0604030504040204" pitchFamily="50" charset="-128"/>
              </a:rPr>
              <a:t>CAN_[CLI2] 0Byte 0-3bit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を送信し続ける</a:t>
            </a:r>
            <a:endParaRPr lang="en-US" altLang="ja-JP" sz="1100" dirty="0">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 → 作業モードになった時、カメラ画面に遷移する</a:t>
            </a:r>
          </a:p>
          <a:p>
            <a:r>
              <a:rPr lang="ja-JP" altLang="en-US" sz="1100" dirty="0">
                <a:solidFill>
                  <a:srgbClr val="FF0000"/>
                </a:solidFill>
                <a:latin typeface="+mn-ea"/>
                <a:cs typeface="メイリオ" panose="020B0604030504040204" pitchFamily="50" charset="-128"/>
              </a:rPr>
              <a:t>・待機モードの時、</a:t>
            </a:r>
            <a:r>
              <a:rPr lang="en-US" altLang="ja-JP" sz="1100" dirty="0">
                <a:latin typeface="+mn-ea"/>
                <a:cs typeface="メイリオ" panose="020B0604030504040204" pitchFamily="50" charset="-128"/>
              </a:rPr>
              <a:t>30</a:t>
            </a:r>
            <a:r>
              <a:rPr lang="ja-JP" altLang="en-US" sz="1100" dirty="0">
                <a:latin typeface="+mn-ea"/>
                <a:cs typeface="メイリオ" panose="020B0604030504040204" pitchFamily="50" charset="-128"/>
              </a:rPr>
              <a:t>秒間操作が無い場合はメイン画面に遷移する</a:t>
            </a:r>
          </a:p>
          <a:p>
            <a:r>
              <a:rPr lang="ja-JP" altLang="en-US" sz="1100" dirty="0">
                <a:solidFill>
                  <a:srgbClr val="FF0000"/>
                </a:solidFill>
                <a:latin typeface="+mn-ea"/>
                <a:cs typeface="メイリオ" panose="020B0604030504040204" pitchFamily="50" charset="-128"/>
              </a:rPr>
              <a:t>・作業モードの時、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秒間操作が無い場合はカメラ画面に遷移する</a:t>
            </a:r>
          </a:p>
          <a:p>
            <a:r>
              <a:rPr lang="ja-JP" altLang="en-US" sz="1100" dirty="0">
                <a:latin typeface="+mn-ea"/>
                <a:cs typeface="メイリオ" panose="020B0604030504040204" pitchFamily="50" charset="-128"/>
              </a:rPr>
              <a:t>・この画面に遷移した時、</a:t>
            </a:r>
            <a:r>
              <a:rPr lang="en-US" altLang="ja-JP" sz="1100" dirty="0">
                <a:latin typeface="+mn-ea"/>
                <a:cs typeface="メイリオ" panose="020B0604030504040204" pitchFamily="50" charset="-128"/>
              </a:rPr>
              <a:t>M21-1</a:t>
            </a:r>
            <a:r>
              <a:rPr lang="ja-JP" altLang="en-US" sz="1100" dirty="0">
                <a:latin typeface="+mn-ea"/>
                <a:cs typeface="メイリオ" panose="020B0604030504040204" pitchFamily="50" charset="-128"/>
              </a:rPr>
              <a:t>から順番で最初に選択可能な項目位置に枠を表示する</a:t>
            </a:r>
            <a:endParaRPr lang="en-US" altLang="ja-JP" sz="1100" dirty="0">
              <a:latin typeface="+mn-ea"/>
              <a:cs typeface="メイリオ" panose="020B0604030504040204" pitchFamily="50" charset="-128"/>
            </a:endParaRPr>
          </a:p>
        </p:txBody>
      </p:sp>
      <p:graphicFrame>
        <p:nvGraphicFramePr>
          <p:cNvPr id="9" name="表 8">
            <a:extLst>
              <a:ext uri="{FF2B5EF4-FFF2-40B4-BE49-F238E27FC236}">
                <a16:creationId xmlns:a16="http://schemas.microsoft.com/office/drawing/2014/main" id="{89FFEB1B-5328-E765-4D2B-0C5010B9480C}"/>
              </a:ext>
            </a:extLst>
          </p:cNvPr>
          <p:cNvGraphicFramePr>
            <a:graphicFrameLocks noGrp="1"/>
          </p:cNvGraphicFramePr>
          <p:nvPr>
            <p:extLst>
              <p:ext uri="{D42A27DB-BD31-4B8C-83A1-F6EECF244321}">
                <p14:modId xmlns:p14="http://schemas.microsoft.com/office/powerpoint/2010/main" val="4221454584"/>
              </p:ext>
            </p:extLst>
          </p:nvPr>
        </p:nvGraphicFramePr>
        <p:xfrm>
          <a:off x="4255447" y="2569493"/>
          <a:ext cx="6937057" cy="2552220"/>
        </p:xfrm>
        <a:graphic>
          <a:graphicData uri="http://schemas.openxmlformats.org/drawingml/2006/table">
            <a:tbl>
              <a:tblPr firstRow="1" bandRow="1">
                <a:tableStyleId>{5C22544A-7EE6-4342-B048-85BDC9FD1C3A}</a:tableStyleId>
              </a:tblPr>
              <a:tblGrid>
                <a:gridCol w="752104">
                  <a:extLst>
                    <a:ext uri="{9D8B030D-6E8A-4147-A177-3AD203B41FA5}">
                      <a16:colId xmlns:a16="http://schemas.microsoft.com/office/drawing/2014/main" val="20000"/>
                    </a:ext>
                  </a:extLst>
                </a:gridCol>
                <a:gridCol w="794769">
                  <a:extLst>
                    <a:ext uri="{9D8B030D-6E8A-4147-A177-3AD203B41FA5}">
                      <a16:colId xmlns:a16="http://schemas.microsoft.com/office/drawing/2014/main" val="20001"/>
                    </a:ext>
                  </a:extLst>
                </a:gridCol>
                <a:gridCol w="1783984">
                  <a:extLst>
                    <a:ext uri="{9D8B030D-6E8A-4147-A177-3AD203B41FA5}">
                      <a16:colId xmlns:a16="http://schemas.microsoft.com/office/drawing/2014/main" val="20002"/>
                    </a:ext>
                  </a:extLst>
                </a:gridCol>
                <a:gridCol w="3606200">
                  <a:extLst>
                    <a:ext uri="{9D8B030D-6E8A-4147-A177-3AD203B41FA5}">
                      <a16:colId xmlns:a16="http://schemas.microsoft.com/office/drawing/2014/main" val="20003"/>
                    </a:ext>
                  </a:extLst>
                </a:gridCol>
              </a:tblGrid>
              <a:tr h="158678">
                <a:tc>
                  <a:txBody>
                    <a:bodyPr/>
                    <a:lstStyle/>
                    <a:p>
                      <a:pPr algn="ctr" fontAlgn="ctr"/>
                      <a:r>
                        <a:rPr lang="ja-JP" altLang="en-US" sz="1050" u="none" strike="noStrike" dirty="0">
                          <a:effectLst/>
                        </a:rPr>
                        <a:t>ボタン</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050" u="none" strike="noStrike" dirty="0">
                          <a:effectLst/>
                        </a:rPr>
                        <a:t>操作</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050" u="none" strike="noStrike">
                          <a:effectLst/>
                        </a:rPr>
                        <a:t>条件</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050" u="none" strike="noStrike" dirty="0">
                          <a:effectLst/>
                        </a:rPr>
                        <a:t>動作</a:t>
                      </a:r>
                      <a:endParaRPr lang="ja-JP" altLang="en-US" sz="105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en-US" sz="1050" u="none" strike="noStrike" dirty="0">
                          <a:effectLst/>
                        </a:rPr>
                        <a:t>D5</a:t>
                      </a:r>
                      <a:endParaRPr 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rPr>
                        <a:t>押して離す</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rPr>
                        <a:t>車両設定画面に遷移</a:t>
                      </a:r>
                      <a:endParaRPr lang="ja-JP" altLang="en-US" sz="105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en-US" sz="1050" u="none" strike="noStrike" dirty="0">
                          <a:effectLst/>
                          <a:latin typeface="+mn-lt"/>
                          <a:ea typeface="+mn-ea"/>
                        </a:rPr>
                        <a:t>D6</a:t>
                      </a:r>
                      <a:endParaRPr lang="en-US" sz="1050" b="0" i="0" u="none" strike="noStrike" dirty="0">
                        <a:solidFill>
                          <a:srgbClr val="000000"/>
                        </a:solidFill>
                        <a:effectLst/>
                        <a:latin typeface="+mn-lt"/>
                        <a:ea typeface="+mn-ea"/>
                      </a:endParaRPr>
                    </a:p>
                  </a:txBody>
                  <a:tcPr marL="36000" marR="36000" marT="36000" marB="36000" anchor="ctr"/>
                </a:tc>
                <a:tc rowSpan="2">
                  <a:txBody>
                    <a:bodyPr/>
                    <a:lstStyle/>
                    <a:p>
                      <a:pPr algn="l" fontAlgn="ctr"/>
                      <a:r>
                        <a:rPr lang="ja-JP" altLang="en-US" sz="1050" b="0" i="0" u="none" strike="noStrike" dirty="0">
                          <a:solidFill>
                            <a:srgbClr val="FF0000"/>
                          </a:solidFill>
                          <a:effectLst/>
                          <a:latin typeface="+mn-lt"/>
                          <a:ea typeface="+mn-ea"/>
                        </a:rPr>
                        <a:t>押して離す</a:t>
                      </a:r>
                    </a:p>
                  </a:txBody>
                  <a:tcPr marL="36000" marR="36000" marT="36000" marB="36000" anchor="ctr"/>
                </a:tc>
                <a:tc>
                  <a:txBody>
                    <a:bodyPr/>
                    <a:lstStyle/>
                    <a:p>
                      <a:pPr algn="l" fontAlgn="ctr"/>
                      <a:r>
                        <a:rPr lang="ja-JP" altLang="en-US" sz="1050" b="0" i="0" u="none" strike="noStrike" dirty="0">
                          <a:solidFill>
                            <a:srgbClr val="FF0000"/>
                          </a:solidFill>
                          <a:effectLst/>
                          <a:latin typeface="+mn-lt"/>
                          <a:ea typeface="+mn-ea"/>
                        </a:rPr>
                        <a:t>待機モード</a:t>
                      </a:r>
                    </a:p>
                  </a:txBody>
                  <a:tcPr marL="36000" marR="36000" marT="36000" marB="36000" anchor="ctr"/>
                </a:tc>
                <a:tc>
                  <a:txBody>
                    <a:bodyPr/>
                    <a:lstStyle/>
                    <a:p>
                      <a:pPr algn="l" fontAlgn="ctr"/>
                      <a:r>
                        <a:rPr lang="ja-JP" altLang="en-US" sz="1050" u="none" strike="noStrike" dirty="0">
                          <a:solidFill>
                            <a:schemeClr val="tx1"/>
                          </a:solidFill>
                          <a:effectLst/>
                          <a:latin typeface="+mn-lt"/>
                          <a:ea typeface="+mn-ea"/>
                        </a:rPr>
                        <a:t>メイン画面に遷移</a:t>
                      </a:r>
                      <a:endParaRPr lang="ja-JP" altLang="en-US" sz="1050" b="0" i="0" u="none" strike="noStrike" dirty="0">
                        <a:solidFill>
                          <a:schemeClr val="tx1"/>
                        </a:solidFill>
                        <a:effectLst/>
                        <a:latin typeface="+mn-lt"/>
                        <a:ea typeface="+mn-ea"/>
                      </a:endParaRPr>
                    </a:p>
                  </a:txBody>
                  <a:tcPr marL="36000" marR="36000" marT="36000" marB="36000" anchor="ctr"/>
                </a:tc>
                <a:extLst>
                  <a:ext uri="{0D108BD9-81ED-4DB2-BD59-A6C34878D82A}">
                    <a16:rowId xmlns:a16="http://schemas.microsoft.com/office/drawing/2014/main" val="3339299165"/>
                  </a:ext>
                </a:extLst>
              </a:tr>
              <a:tr h="171450">
                <a:tc>
                  <a:txBody>
                    <a:bodyPr/>
                    <a:lstStyle/>
                    <a:p>
                      <a:pPr algn="l" fontAlgn="ctr"/>
                      <a:endParaRPr lang="en-US" sz="1050" b="0" i="0" u="none" strike="noStrike" dirty="0">
                        <a:solidFill>
                          <a:srgbClr val="000000"/>
                        </a:solidFill>
                        <a:effectLst/>
                        <a:latin typeface="+mn-lt"/>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b="0" i="0" u="none" strike="noStrike" dirty="0">
                          <a:solidFill>
                            <a:srgbClr val="FF0000"/>
                          </a:solidFill>
                          <a:effectLst/>
                          <a:latin typeface="+mn-lt"/>
                          <a:ea typeface="+mn-ea"/>
                        </a:rPr>
                        <a:t>作業モード</a:t>
                      </a:r>
                    </a:p>
                  </a:txBody>
                  <a:tcPr marL="36000" marR="36000" marT="36000" marB="36000" anchor="ctr"/>
                </a:tc>
                <a:tc>
                  <a:txBody>
                    <a:bodyPr/>
                    <a:lstStyle/>
                    <a:p>
                      <a:pPr algn="l" fontAlgn="ctr"/>
                      <a:r>
                        <a:rPr lang="ja-JP" altLang="en-US" sz="1050" b="0" i="0" u="none" strike="noStrike" dirty="0">
                          <a:solidFill>
                            <a:srgbClr val="FF0000"/>
                          </a:solidFill>
                          <a:effectLst/>
                          <a:latin typeface="+mn-lt"/>
                          <a:ea typeface="+mn-ea"/>
                        </a:rPr>
                        <a:t>カメラ画面に遷移</a:t>
                      </a:r>
                    </a:p>
                  </a:txBody>
                  <a:tcPr marL="36000" marR="36000" marT="36000" marB="36000" anchor="ctr"/>
                </a:tc>
                <a:extLst>
                  <a:ext uri="{0D108BD9-81ED-4DB2-BD59-A6C34878D82A}">
                    <a16:rowId xmlns:a16="http://schemas.microsoft.com/office/drawing/2014/main" val="2931102807"/>
                  </a:ext>
                </a:extLst>
              </a:tr>
              <a:tr h="171450">
                <a:tc>
                  <a:txBody>
                    <a:bodyPr/>
                    <a:lstStyle/>
                    <a:p>
                      <a:pPr algn="l" fontAlgn="ctr"/>
                      <a:r>
                        <a:rPr lang="en-US" sz="1050" b="0" i="0" u="none" strike="noStrike" dirty="0">
                          <a:solidFill>
                            <a:srgbClr val="000000"/>
                          </a:solidFill>
                          <a:effectLst/>
                          <a:latin typeface="+mj-lt"/>
                          <a:ea typeface="+mn-ea"/>
                        </a:rPr>
                        <a:t>D7</a:t>
                      </a:r>
                    </a:p>
                  </a:txBody>
                  <a:tcPr marL="36000" marR="36000" marT="36000" marB="36000" anchor="ctr"/>
                </a:tc>
                <a:tc>
                  <a:txBody>
                    <a:bodyPr/>
                    <a:lstStyle/>
                    <a:p>
                      <a:pPr algn="l" fontAlgn="ctr"/>
                      <a:r>
                        <a:rPr lang="ja-JP" altLang="en-US" sz="1050" b="0" i="0" u="none" strike="noStrike" dirty="0">
                          <a:solidFill>
                            <a:srgbClr val="000000"/>
                          </a:solidFill>
                          <a:effectLst/>
                          <a:latin typeface="+mn-ea"/>
                          <a:ea typeface="+mn-ea"/>
                        </a:rPr>
                        <a:t>押して離す</a:t>
                      </a:r>
                    </a:p>
                  </a:txBody>
                  <a:tcPr marL="36000" marR="36000" marT="36000" marB="36000" anchor="ctr"/>
                </a:tc>
                <a:tc>
                  <a:txBody>
                    <a:bodyPr/>
                    <a:lstStyle/>
                    <a:p>
                      <a:pPr algn="l" fontAlgn="ctr"/>
                      <a:r>
                        <a:rPr lang="ja-JP" altLang="en-US" sz="1050" b="0" i="0" u="none" strike="noStrike" dirty="0">
                          <a:solidFill>
                            <a:srgbClr val="000000"/>
                          </a:solidFill>
                          <a:effectLst/>
                          <a:latin typeface="+mn-ea"/>
                          <a:ea typeface="+mn-ea"/>
                        </a:rPr>
                        <a:t>枠が表示</a:t>
                      </a:r>
                    </a:p>
                  </a:txBody>
                  <a:tcPr marL="36000" marR="36000" marT="36000" marB="36000" anchor="ctr"/>
                </a:tc>
                <a:tc>
                  <a:txBody>
                    <a:bodyPr/>
                    <a:lstStyle/>
                    <a:p>
                      <a:pPr algn="l" fontAlgn="ctr"/>
                      <a:r>
                        <a:rPr lang="ja-JP" altLang="en-US" sz="1050" b="0" i="0" u="none" strike="noStrike" dirty="0">
                          <a:solidFill>
                            <a:srgbClr val="000000"/>
                          </a:solidFill>
                          <a:effectLst/>
                          <a:latin typeface="+mn-ea"/>
                          <a:ea typeface="+mn-ea"/>
                        </a:rPr>
                        <a:t>枠が表示されている機能の</a:t>
                      </a:r>
                      <a:r>
                        <a:rPr lang="en-US" altLang="ja-JP" sz="1050" b="0" i="0" u="none" strike="noStrike" dirty="0">
                          <a:solidFill>
                            <a:srgbClr val="000000"/>
                          </a:solidFill>
                          <a:effectLst/>
                          <a:latin typeface="+mn-ea"/>
                          <a:ea typeface="+mn-ea"/>
                        </a:rPr>
                        <a:t>ON/OFF</a:t>
                      </a:r>
                      <a:r>
                        <a:rPr lang="ja-JP" altLang="en-US" sz="1050" b="0" i="0" u="none" strike="noStrike" dirty="0">
                          <a:solidFill>
                            <a:srgbClr val="000000"/>
                          </a:solidFill>
                          <a:effectLst/>
                          <a:latin typeface="+mn-ea"/>
                          <a:ea typeface="+mn-ea"/>
                        </a:rPr>
                        <a:t>を切替</a:t>
                      </a:r>
                    </a:p>
                  </a:txBody>
                  <a:tcPr marL="36000" marR="36000" marT="36000" marB="36000" anchor="ctr"/>
                </a:tc>
                <a:extLst>
                  <a:ext uri="{0D108BD9-81ED-4DB2-BD59-A6C34878D82A}">
                    <a16:rowId xmlns:a16="http://schemas.microsoft.com/office/drawing/2014/main" val="3893574810"/>
                  </a:ext>
                </a:extLst>
              </a:tr>
              <a:tr h="171450">
                <a:tc>
                  <a:txBody>
                    <a:bodyPr/>
                    <a:lstStyle/>
                    <a:p>
                      <a:pPr algn="l" fontAlgn="ctr"/>
                      <a:r>
                        <a:rPr lang="en-US" sz="1050" u="none" strike="noStrike" dirty="0">
                          <a:effectLst/>
                        </a:rPr>
                        <a:t>M21-1</a:t>
                      </a:r>
                      <a:endParaRPr 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rPr>
                        <a:t>押す</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050" u="none" strike="noStrike" dirty="0">
                          <a:solidFill>
                            <a:schemeClr val="tx1"/>
                          </a:solidFill>
                          <a:effectLst/>
                        </a:rPr>
                        <a:t>M21-1</a:t>
                      </a:r>
                      <a:r>
                        <a:rPr lang="ja-JP" altLang="en-US" sz="1050" u="none" strike="noStrike" dirty="0">
                          <a:solidFill>
                            <a:schemeClr val="tx1"/>
                          </a:solidFill>
                          <a:effectLst/>
                        </a:rPr>
                        <a:t>に枠を表示</a:t>
                      </a:r>
                      <a:endParaRPr lang="ja-JP" altLang="en-US" sz="105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71450">
                <a:tc>
                  <a:txBody>
                    <a:bodyPr/>
                    <a:lstStyle/>
                    <a:p>
                      <a:pPr algn="l" fontAlgn="ct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rPr>
                        <a:t>離す</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effectLst/>
                          <a:latin typeface="+mn-lt"/>
                          <a:ea typeface="+mn-ea"/>
                        </a:rPr>
                        <a:t>第</a:t>
                      </a:r>
                      <a:r>
                        <a:rPr lang="en-US" altLang="ja-JP" sz="1050" b="0" i="0" u="none" strike="noStrike" dirty="0">
                          <a:solidFill>
                            <a:schemeClr val="tx1"/>
                          </a:solidFill>
                          <a:effectLst/>
                          <a:latin typeface="+mn-lt"/>
                          <a:ea typeface="+mn-ea"/>
                        </a:rPr>
                        <a:t>1</a:t>
                      </a:r>
                      <a:r>
                        <a:rPr lang="ja-JP" altLang="en-US" sz="1050" b="0" i="0" u="none" strike="noStrike" dirty="0">
                          <a:solidFill>
                            <a:schemeClr val="tx1"/>
                          </a:solidFill>
                          <a:effectLst/>
                          <a:latin typeface="+mn-lt"/>
                          <a:ea typeface="+mn-ea"/>
                        </a:rPr>
                        <a:t>サービス自動圧抜き機能の</a:t>
                      </a:r>
                      <a:r>
                        <a:rPr lang="en-US" altLang="ja-JP" sz="1050" b="0" i="0" u="none" strike="noStrike" dirty="0">
                          <a:solidFill>
                            <a:schemeClr val="tx1"/>
                          </a:solidFill>
                          <a:effectLst/>
                          <a:latin typeface="+mn-lt"/>
                          <a:ea typeface="+mn-ea"/>
                        </a:rPr>
                        <a:t>ON/OFF</a:t>
                      </a:r>
                      <a:r>
                        <a:rPr lang="ja-JP" altLang="en-US" sz="1050" b="0" i="0" u="none" strike="noStrike" dirty="0">
                          <a:solidFill>
                            <a:schemeClr val="tx1"/>
                          </a:solidFill>
                          <a:effectLst/>
                          <a:latin typeface="+mn-lt"/>
                          <a:ea typeface="+mn-ea"/>
                        </a:rPr>
                        <a:t>を切替</a:t>
                      </a:r>
                      <a:endParaRPr lang="ja-JP" altLang="en-US" sz="105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171450">
                <a:tc>
                  <a:txBody>
                    <a:bodyPr/>
                    <a:lstStyle/>
                    <a:p>
                      <a:pPr algn="l" fontAlgn="ctr"/>
                      <a:r>
                        <a:rPr lang="en-US" sz="1050" u="none" strike="noStrike" dirty="0">
                          <a:effectLst/>
                        </a:rPr>
                        <a:t>M21-2</a:t>
                      </a:r>
                      <a:endParaRPr 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rPr>
                        <a:t>押す</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050" u="none" strike="noStrike" dirty="0">
                          <a:solidFill>
                            <a:schemeClr val="tx1"/>
                          </a:solidFill>
                          <a:effectLst/>
                        </a:rPr>
                        <a:t>M21-2</a:t>
                      </a:r>
                      <a:r>
                        <a:rPr lang="ja-JP" altLang="en-US" sz="1050" u="none" strike="noStrike" dirty="0">
                          <a:solidFill>
                            <a:schemeClr val="tx1"/>
                          </a:solidFill>
                          <a:effectLst/>
                        </a:rPr>
                        <a:t>に枠を表示</a:t>
                      </a:r>
                      <a:endParaRPr lang="ja-JP" altLang="en-US" sz="105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71450">
                <a:tc>
                  <a:txBody>
                    <a:bodyPr/>
                    <a:lstStyle/>
                    <a:p>
                      <a:pPr algn="l" fontAlgn="ct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rPr>
                        <a:t>離す</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050" b="0" i="0" u="none" strike="noStrike">
                        <a:solidFill>
                          <a:srgbClr val="000000"/>
                        </a:solidFill>
                        <a:effectLst/>
                        <a:latin typeface="+mn-ea"/>
                        <a:ea typeface="+mn-ea"/>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effectLst/>
                          <a:latin typeface="+mn-lt"/>
                          <a:ea typeface="+mn-ea"/>
                        </a:rPr>
                        <a:t>第</a:t>
                      </a:r>
                      <a:r>
                        <a:rPr lang="en-US" altLang="ja-JP" sz="1050" b="0" i="0" u="none" strike="noStrike" dirty="0">
                          <a:solidFill>
                            <a:schemeClr val="tx1"/>
                          </a:solidFill>
                          <a:effectLst/>
                          <a:latin typeface="+mn-lt"/>
                          <a:ea typeface="+mn-ea"/>
                        </a:rPr>
                        <a:t>2</a:t>
                      </a:r>
                      <a:r>
                        <a:rPr lang="ja-JP" altLang="en-US" sz="1050" b="0" i="0" u="none" strike="noStrike" dirty="0">
                          <a:solidFill>
                            <a:schemeClr val="tx1"/>
                          </a:solidFill>
                          <a:effectLst/>
                          <a:latin typeface="+mn-lt"/>
                          <a:ea typeface="+mn-ea"/>
                        </a:rPr>
                        <a:t>サービス自動圧抜き機能の</a:t>
                      </a:r>
                      <a:r>
                        <a:rPr lang="en-US" altLang="ja-JP" sz="1050" b="0" i="0" u="none" strike="noStrike" dirty="0">
                          <a:solidFill>
                            <a:schemeClr val="tx1"/>
                          </a:solidFill>
                          <a:effectLst/>
                          <a:latin typeface="+mn-lt"/>
                          <a:ea typeface="+mn-ea"/>
                        </a:rPr>
                        <a:t>ON/OFF</a:t>
                      </a:r>
                      <a:r>
                        <a:rPr lang="ja-JP" altLang="en-US" sz="1050" b="0" i="0" u="none" strike="noStrike" dirty="0">
                          <a:solidFill>
                            <a:schemeClr val="tx1"/>
                          </a:solidFill>
                          <a:effectLst/>
                          <a:latin typeface="+mn-lt"/>
                          <a:ea typeface="+mn-ea"/>
                        </a:rPr>
                        <a:t>を切替</a:t>
                      </a:r>
                      <a:endParaRPr lang="ja-JP" altLang="en-US" sz="105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171450">
                <a:tc>
                  <a:txBody>
                    <a:bodyPr/>
                    <a:lstStyle/>
                    <a:p>
                      <a:pPr algn="l" fontAlgn="ctr"/>
                      <a:r>
                        <a:rPr lang="en-US" sz="1050" u="none" strike="noStrike" dirty="0">
                          <a:effectLst/>
                        </a:rPr>
                        <a:t>M21-3</a:t>
                      </a:r>
                      <a:endParaRPr 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rPr>
                        <a:t>押す</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050" u="none" strike="noStrike" dirty="0">
                          <a:solidFill>
                            <a:schemeClr val="tx1"/>
                          </a:solidFill>
                          <a:effectLst/>
                        </a:rPr>
                        <a:t>M21-3</a:t>
                      </a:r>
                      <a:r>
                        <a:rPr lang="ja-JP" altLang="en-US" sz="1050" u="none" strike="noStrike" dirty="0">
                          <a:solidFill>
                            <a:schemeClr val="tx1"/>
                          </a:solidFill>
                          <a:effectLst/>
                        </a:rPr>
                        <a:t>に枠を表示</a:t>
                      </a:r>
                      <a:endParaRPr lang="ja-JP" altLang="en-US" sz="105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7"/>
                  </a:ext>
                </a:extLst>
              </a:tr>
              <a:tr h="171450">
                <a:tc>
                  <a:txBody>
                    <a:bodyPr/>
                    <a:lstStyle/>
                    <a:p>
                      <a:pPr algn="l" fontAlgn="ct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rPr>
                        <a:t>離す</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050" b="0" i="0" u="none" strike="noStrike" dirty="0">
                          <a:solidFill>
                            <a:schemeClr val="tx1"/>
                          </a:solidFill>
                          <a:effectLst/>
                          <a:latin typeface="+mn-lt"/>
                          <a:ea typeface="+mn-ea"/>
                        </a:rPr>
                        <a:t>第</a:t>
                      </a:r>
                      <a:r>
                        <a:rPr lang="en-US" altLang="ja-JP" sz="1050" b="0" i="0" u="none" strike="noStrike" dirty="0">
                          <a:solidFill>
                            <a:schemeClr val="tx1"/>
                          </a:solidFill>
                          <a:effectLst/>
                          <a:latin typeface="+mn-lt"/>
                          <a:ea typeface="+mn-ea"/>
                        </a:rPr>
                        <a:t>1/2</a:t>
                      </a:r>
                      <a:r>
                        <a:rPr lang="ja-JP" altLang="en-US" sz="1050" b="0" i="0" u="none" strike="noStrike" dirty="0">
                          <a:solidFill>
                            <a:schemeClr val="tx1"/>
                          </a:solidFill>
                          <a:effectLst/>
                          <a:latin typeface="+mn-lt"/>
                          <a:ea typeface="+mn-ea"/>
                        </a:rPr>
                        <a:t>サービス自動圧抜き機能</a:t>
                      </a:r>
                      <a:r>
                        <a:rPr lang="en-US" altLang="ja-JP" sz="1050" b="0" i="0" u="none" strike="noStrike" dirty="0">
                          <a:solidFill>
                            <a:schemeClr val="tx1"/>
                          </a:solidFill>
                          <a:effectLst/>
                          <a:latin typeface="+mn-lt"/>
                          <a:ea typeface="+mn-ea"/>
                        </a:rPr>
                        <a:t>ON/OFF</a:t>
                      </a:r>
                      <a:r>
                        <a:rPr lang="ja-JP" altLang="en-US" sz="1050" b="0" i="0" u="none" strike="noStrike" dirty="0">
                          <a:solidFill>
                            <a:schemeClr val="tx1"/>
                          </a:solidFill>
                          <a:effectLst/>
                          <a:latin typeface="+mn-lt"/>
                          <a:ea typeface="+mn-ea"/>
                        </a:rPr>
                        <a:t>を切替</a:t>
                      </a:r>
                      <a:endParaRPr lang="ja-JP" altLang="en-US" sz="105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8"/>
                  </a:ext>
                </a:extLst>
              </a:tr>
            </a:tbl>
          </a:graphicData>
        </a:graphic>
      </p:graphicFrame>
      <p:graphicFrame>
        <p:nvGraphicFramePr>
          <p:cNvPr id="10" name="表 9">
            <a:extLst>
              <a:ext uri="{FF2B5EF4-FFF2-40B4-BE49-F238E27FC236}">
                <a16:creationId xmlns:a16="http://schemas.microsoft.com/office/drawing/2014/main" id="{983BE216-0F53-05A2-21A2-184E7B79307E}"/>
              </a:ext>
            </a:extLst>
          </p:cNvPr>
          <p:cNvGraphicFramePr>
            <a:graphicFrameLocks noGrp="1"/>
          </p:cNvGraphicFramePr>
          <p:nvPr>
            <p:extLst>
              <p:ext uri="{D42A27DB-BD31-4B8C-83A1-F6EECF244321}">
                <p14:modId xmlns:p14="http://schemas.microsoft.com/office/powerpoint/2010/main" val="1494460128"/>
              </p:ext>
            </p:extLst>
          </p:nvPr>
        </p:nvGraphicFramePr>
        <p:xfrm>
          <a:off x="4255447" y="5448547"/>
          <a:ext cx="6937057" cy="1320120"/>
        </p:xfrm>
        <a:graphic>
          <a:graphicData uri="http://schemas.openxmlformats.org/drawingml/2006/table">
            <a:tbl>
              <a:tblPr firstRow="1" bandRow="1">
                <a:tableStyleId>{5C22544A-7EE6-4342-B048-85BDC9FD1C3A}</a:tableStyleId>
              </a:tblPr>
              <a:tblGrid>
                <a:gridCol w="1077000">
                  <a:extLst>
                    <a:ext uri="{9D8B030D-6E8A-4147-A177-3AD203B41FA5}">
                      <a16:colId xmlns:a16="http://schemas.microsoft.com/office/drawing/2014/main" val="20000"/>
                    </a:ext>
                  </a:extLst>
                </a:gridCol>
                <a:gridCol w="1418947">
                  <a:extLst>
                    <a:ext uri="{9D8B030D-6E8A-4147-A177-3AD203B41FA5}">
                      <a16:colId xmlns:a16="http://schemas.microsoft.com/office/drawing/2014/main" val="20001"/>
                    </a:ext>
                  </a:extLst>
                </a:gridCol>
                <a:gridCol w="1593753">
                  <a:extLst>
                    <a:ext uri="{9D8B030D-6E8A-4147-A177-3AD203B41FA5}">
                      <a16:colId xmlns:a16="http://schemas.microsoft.com/office/drawing/2014/main" val="20002"/>
                    </a:ext>
                  </a:extLst>
                </a:gridCol>
                <a:gridCol w="2847357">
                  <a:extLst>
                    <a:ext uri="{9D8B030D-6E8A-4147-A177-3AD203B41FA5}">
                      <a16:colId xmlns:a16="http://schemas.microsoft.com/office/drawing/2014/main" val="20003"/>
                    </a:ext>
                  </a:extLst>
                </a:gridCol>
              </a:tblGrid>
              <a:tr h="158678">
                <a:tc>
                  <a:txBody>
                    <a:bodyPr/>
                    <a:lstStyle/>
                    <a:p>
                      <a:pPr algn="ctr" fontAlgn="ctr"/>
                      <a:r>
                        <a:rPr lang="ja-JP" altLang="en-US" sz="1050" u="none" strike="noStrike" dirty="0">
                          <a:effectLst/>
                        </a:rPr>
                        <a:t>ボタン</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050" u="none" strike="noStrike">
                          <a:effectLst/>
                        </a:rPr>
                        <a:t>操作</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050" u="none" strike="noStrike">
                          <a:effectLst/>
                        </a:rPr>
                        <a:t>条件</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050" u="none" strike="noStrike">
                          <a:effectLst/>
                        </a:rPr>
                        <a:t>動作</a:t>
                      </a:r>
                      <a:endParaRPr lang="ja-JP" altLang="en-US" sz="105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ja-JP" altLang="en-US" sz="105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050" u="none" strike="noStrike" dirty="0">
                          <a:effectLst/>
                          <a:latin typeface="+mn-ea"/>
                          <a:ea typeface="+mn-ea"/>
                        </a:rPr>
                        <a:t>上下左右に動かす</a:t>
                      </a:r>
                      <a:endParaRPr lang="en-US" altLang="ja-JP" sz="1050" u="none" strike="noStrike" dirty="0">
                        <a:effectLst/>
                        <a:latin typeface="+mn-ea"/>
                        <a:ea typeface="+mn-ea"/>
                      </a:endParaRPr>
                    </a:p>
                    <a:p>
                      <a:pPr algn="l" fontAlgn="ctr"/>
                      <a:r>
                        <a:rPr lang="ja-JP" altLang="en-US" sz="1050" b="0" i="0" u="none" strike="noStrike" dirty="0">
                          <a:solidFill>
                            <a:srgbClr val="000000"/>
                          </a:solidFill>
                          <a:effectLst/>
                          <a:latin typeface="+mn-ea"/>
                          <a:ea typeface="+mn-ea"/>
                        </a:rPr>
                        <a:t>ダイアルを回す</a:t>
                      </a:r>
                    </a:p>
                  </a:txBody>
                  <a:tcPr marL="36000" marR="36000" marT="36000" marB="36000" anchor="ctr"/>
                </a:tc>
                <a:tc>
                  <a:txBody>
                    <a:bodyPr/>
                    <a:lstStyle/>
                    <a:p>
                      <a:pPr algn="l" fontAlgn="ct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枠を</a:t>
                      </a:r>
                      <a:r>
                        <a:rPr lang="ja-JP" altLang="en-US" sz="1050" u="none" strike="noStrike" dirty="0">
                          <a:effectLst/>
                          <a:latin typeface="+mn-ea"/>
                          <a:ea typeface="+mn-ea"/>
                        </a:rPr>
                        <a:t>移動</a:t>
                      </a:r>
                      <a:br>
                        <a:rPr lang="ja-JP" altLang="en-US" sz="1050" u="none" strike="noStrike" dirty="0">
                          <a:effectLst/>
                          <a:latin typeface="+mn-ea"/>
                          <a:ea typeface="+mn-ea"/>
                        </a:rPr>
                      </a:br>
                      <a:r>
                        <a:rPr lang="en-US" altLang="ja-JP" sz="1050" u="none" strike="noStrike" dirty="0">
                          <a:effectLst/>
                          <a:latin typeface="+mn-ea"/>
                          <a:ea typeface="+mn-ea"/>
                        </a:rPr>
                        <a:t>※</a:t>
                      </a:r>
                      <a:r>
                        <a:rPr lang="ja-JP" altLang="en-US" sz="1050" u="none" strike="noStrike" dirty="0">
                          <a:effectLst/>
                          <a:latin typeface="+mn-ea"/>
                          <a:ea typeface="+mn-ea"/>
                        </a:rPr>
                        <a:t>移動の順番はカーソル遷移図を参照</a:t>
                      </a:r>
                      <a:endParaRPr lang="ja-JP" altLang="en-US" sz="105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ja-JP" altLang="en-US" sz="1050" b="0" i="0" u="none" strike="noStrike">
                          <a:solidFill>
                            <a:schemeClr val="tx1"/>
                          </a:solidFill>
                          <a:effectLst/>
                          <a:latin typeface="+mn-ea"/>
                          <a:ea typeface="+mn-ea"/>
                        </a:rPr>
                        <a:t>決定ボタン</a:t>
                      </a:r>
                    </a:p>
                  </a:txBody>
                  <a:tcPr marL="36000" marR="36000" marT="36000" marB="36000" anchor="ctr"/>
                </a:tc>
                <a:tc>
                  <a:txBody>
                    <a:bodyPr/>
                    <a:lstStyle/>
                    <a:p>
                      <a:pPr algn="l" fontAlgn="ctr"/>
                      <a:r>
                        <a:rPr lang="ja-JP" altLang="en-US" sz="1050" u="none" strike="noStrike">
                          <a:solidFill>
                            <a:schemeClr val="tx1"/>
                          </a:solidFill>
                          <a:effectLst/>
                          <a:latin typeface="+mn-ea"/>
                          <a:ea typeface="+mn-ea"/>
                        </a:rPr>
                        <a:t>押して離す</a:t>
                      </a:r>
                      <a:endParaRPr lang="ja-JP" altLang="en-US" sz="1050" b="0" i="0" u="none" strike="noStrike">
                        <a:solidFill>
                          <a:schemeClr val="tx1"/>
                        </a:solidFill>
                        <a:effectLst/>
                        <a:latin typeface="+mn-ea"/>
                        <a:ea typeface="+mn-ea"/>
                      </a:endParaRPr>
                    </a:p>
                  </a:txBody>
                  <a:tcPr marL="36000" marR="36000" marT="36000" marB="36000" anchor="ctr"/>
                </a:tc>
                <a:tc>
                  <a:txBody>
                    <a:bodyPr/>
                    <a:lstStyle/>
                    <a:p>
                      <a:pPr algn="l" fontAlgn="ctr"/>
                      <a:r>
                        <a:rPr lang="en-US" sz="1050" u="none" strike="noStrike" dirty="0">
                          <a:solidFill>
                            <a:schemeClr val="tx1"/>
                          </a:solidFill>
                          <a:effectLst/>
                          <a:latin typeface="+mn-ea"/>
                          <a:ea typeface="+mn-ea"/>
                        </a:rPr>
                        <a:t>M21-1</a:t>
                      </a:r>
                      <a:r>
                        <a:rPr lang="ja-JP" altLang="en-US" sz="1050" u="none" strike="noStrike" dirty="0">
                          <a:solidFill>
                            <a:schemeClr val="tx1"/>
                          </a:solidFill>
                          <a:effectLst/>
                          <a:latin typeface="+mn-ea"/>
                          <a:ea typeface="+mn-ea"/>
                        </a:rPr>
                        <a:t>に枠が表示</a:t>
                      </a:r>
                      <a:endParaRPr lang="ja-JP" altLang="en-US" sz="1050" b="0" i="0" u="none" strike="noStrike" dirty="0">
                        <a:solidFill>
                          <a:schemeClr val="tx1"/>
                        </a:solidFill>
                        <a:effectLst/>
                        <a:latin typeface="+mn-ea"/>
                        <a:ea typeface="+mn-ea"/>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effectLst/>
                          <a:latin typeface="+mn-lt"/>
                          <a:ea typeface="+mn-ea"/>
                        </a:rPr>
                        <a:t>第</a:t>
                      </a:r>
                      <a:r>
                        <a:rPr lang="en-US" altLang="ja-JP" sz="1050" b="0" i="0" u="none" strike="noStrike" dirty="0">
                          <a:solidFill>
                            <a:schemeClr val="tx1"/>
                          </a:solidFill>
                          <a:effectLst/>
                          <a:latin typeface="+mn-lt"/>
                          <a:ea typeface="+mn-ea"/>
                        </a:rPr>
                        <a:t>1</a:t>
                      </a:r>
                      <a:r>
                        <a:rPr lang="ja-JP" altLang="en-US" sz="1050" b="0" i="0" u="none" strike="noStrike" dirty="0">
                          <a:solidFill>
                            <a:schemeClr val="tx1"/>
                          </a:solidFill>
                          <a:effectLst/>
                          <a:latin typeface="+mn-lt"/>
                          <a:ea typeface="+mn-ea"/>
                        </a:rPr>
                        <a:t>サービス自動圧抜き機能の</a:t>
                      </a:r>
                      <a:r>
                        <a:rPr lang="en-US" altLang="ja-JP" sz="1050" b="0" i="0" u="none" strike="noStrike" dirty="0">
                          <a:solidFill>
                            <a:schemeClr val="tx1"/>
                          </a:solidFill>
                          <a:effectLst/>
                          <a:latin typeface="+mn-lt"/>
                          <a:ea typeface="+mn-ea"/>
                        </a:rPr>
                        <a:t>ON/OFF</a:t>
                      </a:r>
                      <a:r>
                        <a:rPr lang="ja-JP" altLang="en-US" sz="1050" b="0" i="0" u="none" strike="noStrike" dirty="0">
                          <a:solidFill>
                            <a:schemeClr val="tx1"/>
                          </a:solidFill>
                          <a:effectLst/>
                          <a:latin typeface="+mn-lt"/>
                          <a:ea typeface="+mn-ea"/>
                        </a:rPr>
                        <a:t>を切替</a:t>
                      </a:r>
                      <a:endParaRPr lang="ja-JP" altLang="en-US" sz="105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10"/>
                  </a:ext>
                </a:extLst>
              </a:tr>
              <a:tr h="171450">
                <a:tc>
                  <a:txBody>
                    <a:bodyPr/>
                    <a:lstStyle/>
                    <a:p>
                      <a:pPr algn="l" fontAlgn="ctr"/>
                      <a:r>
                        <a:rPr lang="ja-JP" altLang="en-US" sz="1050" b="0" i="0" u="none" strike="noStrike">
                          <a:solidFill>
                            <a:srgbClr val="000000"/>
                          </a:solidFill>
                          <a:effectLst/>
                          <a:latin typeface="+mn-ea"/>
                          <a:ea typeface="+mn-ea"/>
                        </a:rPr>
                        <a:t>決定ボタン</a:t>
                      </a:r>
                    </a:p>
                  </a:txBody>
                  <a:tcPr marL="36000" marR="36000" marT="36000" marB="36000" anchor="ctr"/>
                </a:tc>
                <a:tc>
                  <a:txBody>
                    <a:bodyPr/>
                    <a:lstStyle/>
                    <a:p>
                      <a:pPr algn="l" fontAlgn="ctr"/>
                      <a:r>
                        <a:rPr lang="ja-JP" altLang="en-US" sz="1050" u="none" strike="noStrike">
                          <a:effectLst/>
                          <a:latin typeface="+mn-ea"/>
                          <a:ea typeface="+mn-ea"/>
                        </a:rPr>
                        <a:t>押して離す</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en-US" sz="1050" u="none" strike="noStrike" dirty="0">
                          <a:effectLst/>
                          <a:latin typeface="+mn-ea"/>
                          <a:ea typeface="+mn-ea"/>
                        </a:rPr>
                        <a:t>M21-2</a:t>
                      </a:r>
                      <a:r>
                        <a:rPr lang="ja-JP" altLang="en-US" sz="1050" u="none" strike="noStrike" dirty="0">
                          <a:effectLst/>
                          <a:latin typeface="+mn-ea"/>
                          <a:ea typeface="+mn-ea"/>
                        </a:rPr>
                        <a:t>に枠が表示</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effectLst/>
                          <a:latin typeface="+mn-lt"/>
                          <a:ea typeface="+mn-ea"/>
                        </a:rPr>
                        <a:t>第</a:t>
                      </a:r>
                      <a:r>
                        <a:rPr lang="en-US" altLang="ja-JP" sz="1050" b="0" i="0" u="none" strike="noStrike" dirty="0">
                          <a:solidFill>
                            <a:schemeClr val="tx1"/>
                          </a:solidFill>
                          <a:effectLst/>
                          <a:latin typeface="+mn-lt"/>
                          <a:ea typeface="+mn-ea"/>
                        </a:rPr>
                        <a:t>2</a:t>
                      </a:r>
                      <a:r>
                        <a:rPr lang="ja-JP" altLang="en-US" sz="1050" b="0" i="0" u="none" strike="noStrike" dirty="0">
                          <a:solidFill>
                            <a:schemeClr val="tx1"/>
                          </a:solidFill>
                          <a:effectLst/>
                          <a:latin typeface="+mn-lt"/>
                          <a:ea typeface="+mn-ea"/>
                        </a:rPr>
                        <a:t>サービス自動圧抜き機能の</a:t>
                      </a:r>
                      <a:r>
                        <a:rPr lang="en-US" altLang="ja-JP" sz="1050" b="0" i="0" u="none" strike="noStrike" dirty="0">
                          <a:solidFill>
                            <a:schemeClr val="tx1"/>
                          </a:solidFill>
                          <a:effectLst/>
                          <a:latin typeface="+mn-lt"/>
                          <a:ea typeface="+mn-ea"/>
                        </a:rPr>
                        <a:t>ON/OFF</a:t>
                      </a:r>
                      <a:r>
                        <a:rPr lang="ja-JP" altLang="en-US" sz="1050" b="0" i="0" u="none" strike="noStrike" dirty="0">
                          <a:solidFill>
                            <a:schemeClr val="tx1"/>
                          </a:solidFill>
                          <a:effectLst/>
                          <a:latin typeface="+mn-lt"/>
                          <a:ea typeface="+mn-ea"/>
                        </a:rPr>
                        <a:t>を切替</a:t>
                      </a:r>
                      <a:endParaRPr lang="ja-JP" altLang="en-US" sz="105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11"/>
                  </a:ext>
                </a:extLst>
              </a:tr>
              <a:tr h="171450">
                <a:tc>
                  <a:txBody>
                    <a:bodyPr/>
                    <a:lstStyle/>
                    <a:p>
                      <a:pPr algn="l" fontAlgn="ctr"/>
                      <a:r>
                        <a:rPr lang="ja-JP" altLang="en-US" sz="1050" b="0" i="0" u="none" strike="noStrike">
                          <a:solidFill>
                            <a:srgbClr val="000000"/>
                          </a:solidFill>
                          <a:effectLst/>
                          <a:latin typeface="+mn-ea"/>
                          <a:ea typeface="+mn-ea"/>
                        </a:rPr>
                        <a:t>決定ボタン</a:t>
                      </a:r>
                    </a:p>
                  </a:txBody>
                  <a:tcPr marL="36000" marR="36000" marT="36000" marB="36000" anchor="ctr"/>
                </a:tc>
                <a:tc>
                  <a:txBody>
                    <a:bodyPr/>
                    <a:lstStyle/>
                    <a:p>
                      <a:pPr algn="l" fontAlgn="ctr"/>
                      <a:r>
                        <a:rPr lang="ja-JP" altLang="en-US" sz="1050" u="none" strike="noStrike">
                          <a:effectLst/>
                          <a:latin typeface="+mn-ea"/>
                          <a:ea typeface="+mn-ea"/>
                        </a:rPr>
                        <a:t>押して離す</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en-US" sz="1050" u="none" strike="noStrike" dirty="0">
                          <a:effectLst/>
                          <a:latin typeface="+mn-ea"/>
                          <a:ea typeface="+mn-ea"/>
                        </a:rPr>
                        <a:t>M21-3</a:t>
                      </a:r>
                      <a:r>
                        <a:rPr lang="ja-JP" altLang="en-US" sz="1050" u="none" strike="noStrike" dirty="0">
                          <a:effectLst/>
                          <a:latin typeface="+mn-ea"/>
                          <a:ea typeface="+mn-ea"/>
                        </a:rPr>
                        <a:t>に枠が表示</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b="0" i="0" u="none" strike="noStrike" dirty="0">
                          <a:solidFill>
                            <a:schemeClr val="tx1"/>
                          </a:solidFill>
                          <a:effectLst/>
                          <a:latin typeface="+mn-lt"/>
                          <a:ea typeface="+mn-ea"/>
                        </a:rPr>
                        <a:t>第</a:t>
                      </a:r>
                      <a:r>
                        <a:rPr lang="en-US" altLang="ja-JP" sz="1050" b="0" i="0" u="none" strike="noStrike" dirty="0">
                          <a:solidFill>
                            <a:schemeClr val="tx1"/>
                          </a:solidFill>
                          <a:effectLst/>
                          <a:latin typeface="+mn-lt"/>
                          <a:ea typeface="+mn-ea"/>
                        </a:rPr>
                        <a:t>1/2</a:t>
                      </a:r>
                      <a:r>
                        <a:rPr lang="ja-JP" altLang="en-US" sz="1050" b="0" i="0" u="none" strike="noStrike" dirty="0">
                          <a:solidFill>
                            <a:schemeClr val="tx1"/>
                          </a:solidFill>
                          <a:effectLst/>
                          <a:latin typeface="+mn-lt"/>
                          <a:ea typeface="+mn-ea"/>
                        </a:rPr>
                        <a:t>サービス自動圧抜き機能</a:t>
                      </a:r>
                      <a:r>
                        <a:rPr lang="en-US" altLang="ja-JP" sz="1050" b="0" i="0" u="none" strike="noStrike" dirty="0">
                          <a:solidFill>
                            <a:schemeClr val="tx1"/>
                          </a:solidFill>
                          <a:effectLst/>
                          <a:latin typeface="+mn-lt"/>
                          <a:ea typeface="+mn-ea"/>
                        </a:rPr>
                        <a:t>ON/OFF</a:t>
                      </a:r>
                      <a:r>
                        <a:rPr lang="ja-JP" altLang="en-US" sz="1050" b="0" i="0" u="none" strike="noStrike" dirty="0">
                          <a:solidFill>
                            <a:schemeClr val="tx1"/>
                          </a:solidFill>
                          <a:effectLst/>
                          <a:latin typeface="+mn-lt"/>
                          <a:ea typeface="+mn-ea"/>
                        </a:rPr>
                        <a:t>を切替</a:t>
                      </a:r>
                      <a:endParaRPr lang="ja-JP" altLang="en-US" sz="105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12"/>
                  </a:ext>
                </a:extLst>
              </a:tr>
            </a:tbl>
          </a:graphicData>
        </a:graphic>
      </p:graphicFrame>
      <p:sp>
        <p:nvSpPr>
          <p:cNvPr id="15" name="テキスト ボックス 14">
            <a:extLst>
              <a:ext uri="{FF2B5EF4-FFF2-40B4-BE49-F238E27FC236}">
                <a16:creationId xmlns:a16="http://schemas.microsoft.com/office/drawing/2014/main" id="{B0720F72-D431-AB3B-9F14-BD1AEA2A6119}"/>
              </a:ext>
            </a:extLst>
          </p:cNvPr>
          <p:cNvSpPr txBox="1"/>
          <p:nvPr/>
        </p:nvSpPr>
        <p:spPr>
          <a:xfrm>
            <a:off x="4163219" y="5222370"/>
            <a:ext cx="4447141" cy="261610"/>
          </a:xfrm>
          <a:prstGeom prst="rect">
            <a:avLst/>
          </a:prstGeom>
          <a:noFill/>
        </p:spPr>
        <p:txBody>
          <a:bodyPr wrap="square" rtlCol="0">
            <a:spAutoFit/>
          </a:bodyPr>
          <a:lstStyle/>
          <a:p>
            <a:r>
              <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ジョグダイヤル操作</a:t>
            </a:r>
            <a:endPar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16" name="表 15">
            <a:extLst>
              <a:ext uri="{FF2B5EF4-FFF2-40B4-BE49-F238E27FC236}">
                <a16:creationId xmlns:a16="http://schemas.microsoft.com/office/drawing/2014/main" id="{8DFCA08F-DB91-EE18-1F75-2A344F69F0CD}"/>
              </a:ext>
            </a:extLst>
          </p:cNvPr>
          <p:cNvGraphicFramePr>
            <a:graphicFrameLocks noGrp="1"/>
          </p:cNvGraphicFramePr>
          <p:nvPr>
            <p:extLst>
              <p:ext uri="{D42A27DB-BD31-4B8C-83A1-F6EECF244321}">
                <p14:modId xmlns:p14="http://schemas.microsoft.com/office/powerpoint/2010/main" val="3650980947"/>
              </p:ext>
            </p:extLst>
          </p:nvPr>
        </p:nvGraphicFramePr>
        <p:xfrm>
          <a:off x="4255447" y="1272477"/>
          <a:ext cx="5705980" cy="965965"/>
        </p:xfrm>
        <a:graphic>
          <a:graphicData uri="http://schemas.openxmlformats.org/drawingml/2006/table">
            <a:tbl>
              <a:tblPr firstRow="1" bandRow="1">
                <a:tableStyleId>{5C22544A-7EE6-4342-B048-85BDC9FD1C3A}</a:tableStyleId>
              </a:tblPr>
              <a:tblGrid>
                <a:gridCol w="956367">
                  <a:extLst>
                    <a:ext uri="{9D8B030D-6E8A-4147-A177-3AD203B41FA5}">
                      <a16:colId xmlns:a16="http://schemas.microsoft.com/office/drawing/2014/main" val="20000"/>
                    </a:ext>
                  </a:extLst>
                </a:gridCol>
                <a:gridCol w="2358457">
                  <a:extLst>
                    <a:ext uri="{9D8B030D-6E8A-4147-A177-3AD203B41FA5}">
                      <a16:colId xmlns:a16="http://schemas.microsoft.com/office/drawing/2014/main" val="20001"/>
                    </a:ext>
                  </a:extLst>
                </a:gridCol>
                <a:gridCol w="2391156">
                  <a:extLst>
                    <a:ext uri="{9D8B030D-6E8A-4147-A177-3AD203B41FA5}">
                      <a16:colId xmlns:a16="http://schemas.microsoft.com/office/drawing/2014/main" val="20003"/>
                    </a:ext>
                  </a:extLst>
                </a:gridCol>
              </a:tblGrid>
              <a:tr h="0">
                <a:tc>
                  <a:txBody>
                    <a:bodyPr/>
                    <a:lstStyle/>
                    <a:p>
                      <a:pPr algn="ctr" fontAlgn="ctr"/>
                      <a:r>
                        <a:rPr lang="ja-JP" altLang="en-US" sz="1050" u="none" strike="noStrike" dirty="0">
                          <a:effectLst/>
                          <a:latin typeface="メイリオ" panose="020B0604030504040204" pitchFamily="50" charset="-128"/>
                          <a:ea typeface="メイリオ" panose="020B0604030504040204" pitchFamily="50" charset="-128"/>
                        </a:rPr>
                        <a:t>ボタン</a:t>
                      </a:r>
                      <a:endParaRPr lang="ja-JP" altLang="en-US" sz="1050" b="0" i="0" u="none" strike="noStrike" dirty="0">
                        <a:solidFill>
                          <a:srgbClr val="000000"/>
                        </a:solidFill>
                        <a:effectLst/>
                        <a:latin typeface="メイリオ" panose="020B0604030504040204" pitchFamily="50" charset="-128"/>
                        <a:ea typeface="メイリオ" panose="020B0604030504040204" pitchFamily="50" charset="-128"/>
                      </a:endParaRPr>
                    </a:p>
                  </a:txBody>
                  <a:tcPr marL="36000" marR="36000" marT="36000" marB="36000" anchor="ctr"/>
                </a:tc>
                <a:tc>
                  <a:txBody>
                    <a:bodyPr/>
                    <a:lstStyle/>
                    <a:p>
                      <a:pPr algn="ctr" fontAlgn="ctr"/>
                      <a:r>
                        <a:rPr lang="ja-JP" altLang="en-US" sz="1050" u="none" strike="noStrike" dirty="0">
                          <a:effectLst/>
                          <a:latin typeface="メイリオ" panose="020B0604030504040204" pitchFamily="50" charset="-128"/>
                          <a:ea typeface="メイリオ" panose="020B0604030504040204" pitchFamily="50" charset="-128"/>
                        </a:rPr>
                        <a:t>機能</a:t>
                      </a:r>
                      <a:endParaRPr lang="ja-JP" altLang="en-US" sz="1050" b="0" i="0" u="none" strike="noStrike" dirty="0">
                        <a:solidFill>
                          <a:srgbClr val="000000"/>
                        </a:solidFill>
                        <a:effectLst/>
                        <a:latin typeface="メイリオ" panose="020B0604030504040204" pitchFamily="50" charset="-128"/>
                        <a:ea typeface="メイリオ" panose="020B0604030504040204" pitchFamily="50" charset="-128"/>
                      </a:endParaRPr>
                    </a:p>
                  </a:txBody>
                  <a:tcPr marL="36000" marR="36000" marT="36000" marB="36000" anchor="ctr"/>
                </a:tc>
                <a:tc>
                  <a:txBody>
                    <a:bodyPr/>
                    <a:lstStyle/>
                    <a:p>
                      <a:pPr algn="ctr" fontAlgn="ctr"/>
                      <a:r>
                        <a:rPr lang="ja-JP" altLang="en-US" sz="1050" u="none" strike="noStrike" dirty="0">
                          <a:effectLst/>
                          <a:latin typeface="メイリオ" panose="020B0604030504040204" pitchFamily="50" charset="-128"/>
                          <a:ea typeface="メイリオ" panose="020B0604030504040204" pitchFamily="50" charset="-128"/>
                        </a:rPr>
                        <a:t>参照</a:t>
                      </a:r>
                      <a:r>
                        <a:rPr lang="en-US" altLang="ja-JP" sz="1050" u="none" strike="noStrike" dirty="0">
                          <a:effectLst/>
                          <a:latin typeface="メイリオ" panose="020B0604030504040204" pitchFamily="50" charset="-128"/>
                          <a:ea typeface="メイリオ" panose="020B0604030504040204" pitchFamily="50" charset="-128"/>
                        </a:rPr>
                        <a:t>CAN</a:t>
                      </a:r>
                      <a:r>
                        <a:rPr lang="ja-JP" altLang="en-US" sz="1050" u="none" strike="noStrike" dirty="0">
                          <a:effectLst/>
                          <a:latin typeface="メイリオ" panose="020B0604030504040204" pitchFamily="50" charset="-128"/>
                          <a:ea typeface="メイリオ" panose="020B0604030504040204" pitchFamily="50" charset="-128"/>
                        </a:rPr>
                        <a:t> </a:t>
                      </a:r>
                      <a:r>
                        <a:rPr lang="en-US" altLang="ja-JP" sz="1050" u="none" strike="noStrike" dirty="0">
                          <a:effectLst/>
                          <a:latin typeface="メイリオ" panose="020B0604030504040204" pitchFamily="50" charset="-128"/>
                          <a:ea typeface="メイリオ" panose="020B0604030504040204" pitchFamily="50" charset="-128"/>
                        </a:rPr>
                        <a:t>ID</a:t>
                      </a:r>
                      <a:endParaRPr lang="ja-JP" altLang="en-US" sz="1050" b="0" i="0" u="none" strike="noStrike" dirty="0">
                        <a:solidFill>
                          <a:srgbClr val="000000"/>
                        </a:solidFill>
                        <a:effectLst/>
                        <a:latin typeface="メイリオ" panose="020B0604030504040204" pitchFamily="50" charset="-128"/>
                        <a:ea typeface="メイリオ" panose="020B0604030504040204" pitchFamily="50" charset="-128"/>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en-US" altLang="ja-JP" sz="1050" u="none" strike="noStrike" dirty="0">
                          <a:effectLst/>
                          <a:latin typeface="メイリオ" panose="020B0604030504040204" pitchFamily="50" charset="-128"/>
                          <a:ea typeface="メイリオ" panose="020B0604030504040204" pitchFamily="50" charset="-128"/>
                        </a:rPr>
                        <a:t>M21-1</a:t>
                      </a:r>
                      <a:endParaRPr lang="en-US" altLang="ja-JP" sz="1050" b="0" i="0" u="none" strike="noStrike" dirty="0">
                        <a:solidFill>
                          <a:srgbClr val="000000"/>
                        </a:solidFill>
                        <a:effectLst/>
                        <a:latin typeface="メイリオ" panose="020B0604030504040204" pitchFamily="50" charset="-128"/>
                        <a:ea typeface="メイリオ" panose="020B0604030504040204" pitchFamily="50" charset="-128"/>
                      </a:endParaRPr>
                    </a:p>
                  </a:txBody>
                  <a:tcPr marL="36000" marR="36000" marT="36000" marB="36000" anchor="ctr"/>
                </a:tc>
                <a:tc>
                  <a:txBody>
                    <a:bodyPr/>
                    <a:lstStyle/>
                    <a:p>
                      <a:pPr algn="l" fontAlgn="ctr"/>
                      <a:r>
                        <a:rPr lang="ja-JP" altLang="en-US" sz="1050" b="0" i="0" u="none" strike="noStrike" dirty="0">
                          <a:solidFill>
                            <a:schemeClr val="tx1"/>
                          </a:solidFill>
                          <a:effectLst/>
                          <a:latin typeface="+mn-lt"/>
                          <a:ea typeface="+mn-ea"/>
                        </a:rPr>
                        <a:t>第</a:t>
                      </a:r>
                      <a:r>
                        <a:rPr lang="en-US" altLang="ja-JP" sz="1050" b="0" i="0" u="none" strike="noStrike" dirty="0">
                          <a:solidFill>
                            <a:schemeClr val="tx1"/>
                          </a:solidFill>
                          <a:effectLst/>
                          <a:latin typeface="+mn-lt"/>
                          <a:ea typeface="+mn-ea"/>
                        </a:rPr>
                        <a:t>1</a:t>
                      </a:r>
                      <a:r>
                        <a:rPr lang="ja-JP" altLang="en-US" sz="1050" b="0" i="0" u="none" strike="noStrike" dirty="0">
                          <a:solidFill>
                            <a:schemeClr val="tx1"/>
                          </a:solidFill>
                          <a:effectLst/>
                          <a:latin typeface="+mn-lt"/>
                          <a:ea typeface="+mn-ea"/>
                        </a:rPr>
                        <a:t>サービス自動圧抜き機能</a:t>
                      </a:r>
                      <a:endParaRPr lang="ja-JP" altLang="en-US" sz="1050" b="0" i="0" u="none" strike="noStrike" dirty="0">
                        <a:solidFill>
                          <a:srgbClr val="000000"/>
                        </a:solidFill>
                        <a:effectLst/>
                        <a:latin typeface="メイリオ" panose="020B0604030504040204" pitchFamily="50" charset="-128"/>
                        <a:ea typeface="メイリオ" panose="020B0604030504040204" pitchFamily="50" charset="-128"/>
                      </a:endParaRPr>
                    </a:p>
                  </a:txBody>
                  <a:tcPr marL="36000" marR="36000" marT="36000" marB="36000" anchor="ctr"/>
                </a:tc>
                <a:tc>
                  <a:txBody>
                    <a:bodyPr/>
                    <a:lstStyle/>
                    <a:p>
                      <a:pPr marL="0" marR="0" lvl="0" indent="0" algn="ctr" defTabSz="914411"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メイリオ" panose="020B0604030504040204" pitchFamily="50" charset="-128"/>
                          <a:ea typeface="メイリオ" panose="020B0604030504040204" pitchFamily="50" charset="-128"/>
                        </a:rPr>
                        <a:t>CAN_[FNI1] 6Byte 6-7bit</a:t>
                      </a:r>
                    </a:p>
                  </a:txBody>
                  <a:tcPr marL="36000" marR="36000" marT="36000" marB="36000" anchor="ctr"/>
                </a:tc>
                <a:extLst>
                  <a:ext uri="{0D108BD9-81ED-4DB2-BD59-A6C34878D82A}">
                    <a16:rowId xmlns:a16="http://schemas.microsoft.com/office/drawing/2014/main" val="10001"/>
                  </a:ext>
                </a:extLst>
              </a:tr>
              <a:tr h="269905">
                <a:tc>
                  <a:txBody>
                    <a:bodyPr/>
                    <a:lstStyle/>
                    <a:p>
                      <a:pPr algn="l" fontAlgn="ctr"/>
                      <a:r>
                        <a:rPr lang="en-US" altLang="ja-JP" sz="1050" u="none" strike="noStrike" dirty="0">
                          <a:effectLst/>
                          <a:latin typeface="メイリオ" panose="020B0604030504040204" pitchFamily="50" charset="-128"/>
                          <a:ea typeface="メイリオ" panose="020B0604030504040204" pitchFamily="50" charset="-128"/>
                        </a:rPr>
                        <a:t>M21-2</a:t>
                      </a:r>
                      <a:endParaRPr lang="en-US" altLang="ja-JP" sz="1050" b="0" i="0" u="none" strike="noStrike" dirty="0">
                        <a:solidFill>
                          <a:srgbClr val="000000"/>
                        </a:solidFill>
                        <a:effectLst/>
                        <a:latin typeface="メイリオ" panose="020B0604030504040204" pitchFamily="50" charset="-128"/>
                        <a:ea typeface="メイリオ" panose="020B0604030504040204" pitchFamily="50" charset="-128"/>
                      </a:endParaRPr>
                    </a:p>
                  </a:txBody>
                  <a:tcPr marL="36000" marR="36000" marT="36000" marB="36000" anchor="ctr"/>
                </a:tc>
                <a:tc>
                  <a:txBody>
                    <a:bodyPr/>
                    <a:lstStyle/>
                    <a:p>
                      <a:pPr algn="l" fontAlgn="ctr"/>
                      <a:r>
                        <a:rPr lang="ja-JP" altLang="en-US" sz="1050" b="0" i="0" u="none" strike="noStrike" dirty="0">
                          <a:solidFill>
                            <a:schemeClr val="tx1"/>
                          </a:solidFill>
                          <a:effectLst/>
                          <a:latin typeface="+mn-lt"/>
                          <a:ea typeface="+mn-ea"/>
                        </a:rPr>
                        <a:t>第</a:t>
                      </a:r>
                      <a:r>
                        <a:rPr lang="en-US" altLang="ja-JP" sz="1050" b="0" i="0" u="none" strike="noStrike" dirty="0">
                          <a:solidFill>
                            <a:schemeClr val="tx1"/>
                          </a:solidFill>
                          <a:effectLst/>
                          <a:latin typeface="+mn-lt"/>
                          <a:ea typeface="+mn-ea"/>
                        </a:rPr>
                        <a:t>2</a:t>
                      </a:r>
                      <a:r>
                        <a:rPr lang="ja-JP" altLang="en-US" sz="1050" b="0" i="0" u="none" strike="noStrike" dirty="0">
                          <a:solidFill>
                            <a:schemeClr val="tx1"/>
                          </a:solidFill>
                          <a:effectLst/>
                          <a:latin typeface="+mn-lt"/>
                          <a:ea typeface="+mn-ea"/>
                        </a:rPr>
                        <a:t>サービス自動圧抜き機能</a:t>
                      </a:r>
                      <a:endParaRPr lang="ja-JP" altLang="en-US" sz="1050" b="0" i="0" u="none" strike="noStrike" dirty="0">
                        <a:solidFill>
                          <a:srgbClr val="000000"/>
                        </a:solidFill>
                        <a:effectLst/>
                        <a:latin typeface="メイリオ" panose="020B0604030504040204" pitchFamily="50" charset="-128"/>
                        <a:ea typeface="メイリオ" panose="020B0604030504040204" pitchFamily="50" charset="-128"/>
                      </a:endParaRPr>
                    </a:p>
                  </a:txBody>
                  <a:tcPr marL="36000" marR="36000" marT="36000" marB="36000" anchor="ctr"/>
                </a:tc>
                <a:tc>
                  <a:txBody>
                    <a:bodyPr/>
                    <a:lstStyle/>
                    <a:p>
                      <a:pPr marL="0" marR="0" lvl="0" indent="0" algn="ctr" defTabSz="914411"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メイリオ" panose="020B0604030504040204" pitchFamily="50" charset="-128"/>
                          <a:ea typeface="メイリオ" panose="020B0604030504040204" pitchFamily="50" charset="-128"/>
                        </a:rPr>
                        <a:t>CAN_[FNI1] 7Byte 0-1bit</a:t>
                      </a:r>
                    </a:p>
                  </a:txBody>
                  <a:tcPr marL="36000" marR="36000" marT="36000" marB="36000" anchor="ctr"/>
                </a:tc>
                <a:extLst>
                  <a:ext uri="{0D108BD9-81ED-4DB2-BD59-A6C34878D82A}">
                    <a16:rowId xmlns:a16="http://schemas.microsoft.com/office/drawing/2014/main" val="10002"/>
                  </a:ext>
                </a:extLst>
              </a:tr>
              <a:tr h="17145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u="none" strike="noStrike" dirty="0">
                          <a:solidFill>
                            <a:schemeClr val="tx1"/>
                          </a:solidFill>
                          <a:effectLst/>
                          <a:latin typeface="メイリオ" panose="020B0604030504040204" pitchFamily="50" charset="-128"/>
                          <a:ea typeface="メイリオ" panose="020B0604030504040204" pitchFamily="50" charset="-128"/>
                        </a:rPr>
                        <a:t>M21-3</a:t>
                      </a:r>
                      <a:endParaRPr lang="en-US" altLang="ja-JP" sz="105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nchor="ctr"/>
                </a:tc>
                <a:tc>
                  <a:txBody>
                    <a:bodyPr/>
                    <a:lstStyle/>
                    <a:p>
                      <a:pPr algn="l" fontAlgn="ctr"/>
                      <a:r>
                        <a:rPr lang="ja-JP" altLang="en-US" sz="1050" b="0" i="0" u="none" strike="noStrike" dirty="0">
                          <a:solidFill>
                            <a:schemeClr val="tx1"/>
                          </a:solidFill>
                          <a:effectLst/>
                          <a:latin typeface="+mn-lt"/>
                          <a:ea typeface="+mn-ea"/>
                        </a:rPr>
                        <a:t>第</a:t>
                      </a:r>
                      <a:r>
                        <a:rPr lang="en-US" altLang="ja-JP" sz="1050" b="0" i="0" u="none" strike="noStrike" dirty="0">
                          <a:solidFill>
                            <a:schemeClr val="tx1"/>
                          </a:solidFill>
                          <a:effectLst/>
                          <a:latin typeface="+mn-lt"/>
                          <a:ea typeface="+mn-ea"/>
                        </a:rPr>
                        <a:t>1/2</a:t>
                      </a:r>
                      <a:r>
                        <a:rPr lang="ja-JP" altLang="en-US" sz="1050" b="0" i="0" u="none" strike="noStrike" dirty="0">
                          <a:solidFill>
                            <a:schemeClr val="tx1"/>
                          </a:solidFill>
                          <a:effectLst/>
                          <a:latin typeface="+mn-lt"/>
                          <a:ea typeface="+mn-ea"/>
                        </a:rPr>
                        <a:t>サービス自動圧抜き機能</a:t>
                      </a:r>
                      <a:endParaRPr lang="ja-JP" altLang="en-US" sz="105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nchor="ctr"/>
                </a:tc>
                <a:tc>
                  <a:txBody>
                    <a:bodyPr/>
                    <a:lstStyle/>
                    <a:p>
                      <a:pPr marL="0" marR="0" lvl="0" indent="0" algn="ctr" defTabSz="914411" rtl="0" eaLnBrk="1" fontAlgn="ctr" latinLnBrk="0" hangingPunct="1">
                        <a:lnSpc>
                          <a:spcPct val="100000"/>
                        </a:lnSpc>
                        <a:spcBef>
                          <a:spcPts val="0"/>
                        </a:spcBef>
                        <a:spcAft>
                          <a:spcPts val="0"/>
                        </a:spcAft>
                        <a:buClrTx/>
                        <a:buSzTx/>
                        <a:buFontTx/>
                        <a:buNone/>
                        <a:tabLst/>
                        <a:defRPr/>
                      </a:pPr>
                      <a:r>
                        <a:rPr lang="en-US" altLang="ja-JP" sz="1050" b="0" i="0" u="none" strike="noStrike" dirty="0">
                          <a:solidFill>
                            <a:schemeClr val="tx1"/>
                          </a:solidFill>
                          <a:effectLst/>
                          <a:latin typeface="メイリオ" panose="020B0604030504040204" pitchFamily="50" charset="-128"/>
                          <a:ea typeface="メイリオ" panose="020B0604030504040204" pitchFamily="50" charset="-128"/>
                        </a:rPr>
                        <a:t>CAN_[FNI1] 7Byte 2-3bit</a:t>
                      </a:r>
                    </a:p>
                  </a:txBody>
                  <a:tcPr marL="36000" marR="36000" marT="36000" marB="36000" anchor="ctr"/>
                </a:tc>
                <a:extLst>
                  <a:ext uri="{0D108BD9-81ED-4DB2-BD59-A6C34878D82A}">
                    <a16:rowId xmlns:a16="http://schemas.microsoft.com/office/drawing/2014/main" val="10003"/>
                  </a:ext>
                </a:extLst>
              </a:tr>
            </a:tbl>
          </a:graphicData>
        </a:graphic>
      </p:graphicFrame>
      <p:sp>
        <p:nvSpPr>
          <p:cNvPr id="17" name="テキスト ボックス 16">
            <a:extLst>
              <a:ext uri="{FF2B5EF4-FFF2-40B4-BE49-F238E27FC236}">
                <a16:creationId xmlns:a16="http://schemas.microsoft.com/office/drawing/2014/main" id="{F57515E9-CB6C-5365-1031-B8DBF61C86C6}"/>
              </a:ext>
            </a:extLst>
          </p:cNvPr>
          <p:cNvSpPr txBox="1"/>
          <p:nvPr/>
        </p:nvSpPr>
        <p:spPr>
          <a:xfrm>
            <a:off x="4163218" y="1048967"/>
            <a:ext cx="4447141" cy="261610"/>
          </a:xfrm>
          <a:prstGeom prst="rect">
            <a:avLst/>
          </a:prstGeom>
          <a:noFill/>
        </p:spPr>
        <p:txBody>
          <a:bodyPr wrap="square" rtlCol="0">
            <a:spAutoFit/>
          </a:bodyPr>
          <a:lstStyle/>
          <a:p>
            <a:r>
              <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参照</a:t>
            </a:r>
            <a:r>
              <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CANID</a:t>
            </a:r>
          </a:p>
        </p:txBody>
      </p:sp>
      <p:sp>
        <p:nvSpPr>
          <p:cNvPr id="18" name="テキスト ボックス 17">
            <a:extLst>
              <a:ext uri="{FF2B5EF4-FFF2-40B4-BE49-F238E27FC236}">
                <a16:creationId xmlns:a16="http://schemas.microsoft.com/office/drawing/2014/main" id="{10C841AA-FAF7-F4A1-9A87-1D07DD0F4530}"/>
              </a:ext>
            </a:extLst>
          </p:cNvPr>
          <p:cNvSpPr txBox="1"/>
          <p:nvPr/>
        </p:nvSpPr>
        <p:spPr>
          <a:xfrm>
            <a:off x="4180405" y="2343132"/>
            <a:ext cx="4447141" cy="261610"/>
          </a:xfrm>
          <a:prstGeom prst="rect">
            <a:avLst/>
          </a:prstGeom>
          <a:noFill/>
        </p:spPr>
        <p:txBody>
          <a:bodyPr wrap="square" rtlCol="0">
            <a:spAutoFit/>
          </a:bodyPr>
          <a:lstStyle/>
          <a:p>
            <a:r>
              <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タッチパネル操作</a:t>
            </a:r>
            <a:endPar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テキスト ボックス 19">
            <a:extLst>
              <a:ext uri="{FF2B5EF4-FFF2-40B4-BE49-F238E27FC236}">
                <a16:creationId xmlns:a16="http://schemas.microsoft.com/office/drawing/2014/main" id="{0A62CEF3-B012-10FA-06FF-7E17C2EEED6D}"/>
              </a:ext>
            </a:extLst>
          </p:cNvPr>
          <p:cNvSpPr txBox="1"/>
          <p:nvPr/>
        </p:nvSpPr>
        <p:spPr>
          <a:xfrm>
            <a:off x="3896012" y="263240"/>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21" name="テキスト ボックス 20">
            <a:extLst>
              <a:ext uri="{FF2B5EF4-FFF2-40B4-BE49-F238E27FC236}">
                <a16:creationId xmlns:a16="http://schemas.microsoft.com/office/drawing/2014/main" id="{184F94A1-0883-1653-5146-138BB7428DBA}"/>
              </a:ext>
            </a:extLst>
          </p:cNvPr>
          <p:cNvSpPr txBox="1"/>
          <p:nvPr/>
        </p:nvSpPr>
        <p:spPr>
          <a:xfrm>
            <a:off x="3896012" y="593799"/>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22" name="テキスト ボックス 21">
            <a:extLst>
              <a:ext uri="{FF2B5EF4-FFF2-40B4-BE49-F238E27FC236}">
                <a16:creationId xmlns:a16="http://schemas.microsoft.com/office/drawing/2014/main" id="{BFF8017A-46B8-C7AB-B99B-E3C61189F351}"/>
              </a:ext>
            </a:extLst>
          </p:cNvPr>
          <p:cNvSpPr txBox="1"/>
          <p:nvPr/>
        </p:nvSpPr>
        <p:spPr>
          <a:xfrm>
            <a:off x="3892793" y="428519"/>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23" name="テキスト ボックス 22">
            <a:extLst>
              <a:ext uri="{FF2B5EF4-FFF2-40B4-BE49-F238E27FC236}">
                <a16:creationId xmlns:a16="http://schemas.microsoft.com/office/drawing/2014/main" id="{D78E0227-E991-E12F-8942-61AAC2AE2A35}"/>
              </a:ext>
            </a:extLst>
          </p:cNvPr>
          <p:cNvSpPr txBox="1"/>
          <p:nvPr/>
        </p:nvSpPr>
        <p:spPr>
          <a:xfrm>
            <a:off x="3899231" y="322733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24" name="テキスト ボックス 23">
            <a:extLst>
              <a:ext uri="{FF2B5EF4-FFF2-40B4-BE49-F238E27FC236}">
                <a16:creationId xmlns:a16="http://schemas.microsoft.com/office/drawing/2014/main" id="{CE86E268-AD60-C46E-7004-AF0F2F06C99C}"/>
              </a:ext>
            </a:extLst>
          </p:cNvPr>
          <p:cNvSpPr txBox="1"/>
          <p:nvPr/>
        </p:nvSpPr>
        <p:spPr>
          <a:xfrm>
            <a:off x="3896012" y="299696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19206500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903C645C-DBAD-3B57-F625-F9BDF2974170}"/>
              </a:ext>
            </a:extLst>
          </p:cNvPr>
          <p:cNvPicPr>
            <a:picLocks noChangeAspect="1"/>
          </p:cNvPicPr>
          <p:nvPr/>
        </p:nvPicPr>
        <p:blipFill rotWithShape="1">
          <a:blip r:embed="rId3"/>
          <a:srcRect l="3009" t="24551" r="2821" b="14018"/>
          <a:stretch/>
        </p:blipFill>
        <p:spPr>
          <a:xfrm>
            <a:off x="1092089" y="1803602"/>
            <a:ext cx="2351084" cy="413073"/>
          </a:xfrm>
          <a:prstGeom prst="rect">
            <a:avLst/>
          </a:prstGeom>
        </p:spPr>
      </p:pic>
      <p:pic>
        <p:nvPicPr>
          <p:cNvPr id="28" name="図 27"/>
          <p:cNvPicPr>
            <a:picLocks noChangeAspect="1"/>
          </p:cNvPicPr>
          <p:nvPr/>
        </p:nvPicPr>
        <p:blipFill>
          <a:blip r:embed="rId4"/>
          <a:stretch>
            <a:fillRect/>
          </a:stretch>
        </p:blipFill>
        <p:spPr>
          <a:xfrm>
            <a:off x="1067326" y="4086067"/>
            <a:ext cx="1179784" cy="390491"/>
          </a:xfrm>
          <a:prstGeom prst="rect">
            <a:avLst/>
          </a:prstGeom>
        </p:spPr>
      </p:pic>
      <p:pic>
        <p:nvPicPr>
          <p:cNvPr id="36" name="図 35"/>
          <p:cNvPicPr>
            <a:picLocks noChangeAspect="1"/>
          </p:cNvPicPr>
          <p:nvPr/>
        </p:nvPicPr>
        <p:blipFill rotWithShape="1">
          <a:blip r:embed="rId5">
            <a:extLst>
              <a:ext uri="{28A0092B-C50C-407E-A947-70E740481C1C}">
                <a14:useLocalDpi xmlns:a14="http://schemas.microsoft.com/office/drawing/2010/main" val="0"/>
              </a:ext>
            </a:extLst>
          </a:blip>
          <a:srcRect r="93383"/>
          <a:stretch/>
        </p:blipFill>
        <p:spPr>
          <a:xfrm rot="16200000">
            <a:off x="2025747" y="-728736"/>
            <a:ext cx="378139" cy="3429001"/>
          </a:xfrm>
          <a:prstGeom prst="rect">
            <a:avLst/>
          </a:prstGeom>
        </p:spPr>
      </p:pic>
      <p:pic>
        <p:nvPicPr>
          <p:cNvPr id="21" name="Picture 3" descr="竹内ロゴ"/>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23" name="Text Box 154"/>
          <p:cNvSpPr txBox="1">
            <a:spLocks noChangeArrowheads="1"/>
          </p:cNvSpPr>
          <p:nvPr/>
        </p:nvSpPr>
        <p:spPr bwMode="auto">
          <a:xfrm>
            <a:off x="763911" y="1411294"/>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0</a:t>
            </a:r>
            <a:endParaRPr lang="ja-JP" altLang="en-US" sz="1200" b="1" dirty="0">
              <a:solidFill>
                <a:srgbClr val="000000"/>
              </a:solidFill>
              <a:latin typeface="ＭＳ Ｐゴシック"/>
              <a:ea typeface="ＭＳ Ｐゴシック"/>
            </a:endParaRPr>
          </a:p>
        </p:txBody>
      </p:sp>
      <p:sp>
        <p:nvSpPr>
          <p:cNvPr id="124" name="Text Box 154"/>
          <p:cNvSpPr txBox="1">
            <a:spLocks noChangeArrowheads="1"/>
          </p:cNvSpPr>
          <p:nvPr/>
        </p:nvSpPr>
        <p:spPr bwMode="auto">
          <a:xfrm>
            <a:off x="768562" y="1912298"/>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a:solidFill>
                  <a:srgbClr val="000000"/>
                </a:solidFill>
                <a:latin typeface="ＭＳ Ｐゴシック"/>
                <a:ea typeface="ＭＳ Ｐゴシック"/>
              </a:rPr>
              <a:t>1</a:t>
            </a:r>
            <a:endParaRPr lang="ja-JP" altLang="en-US" sz="1200" b="1">
              <a:solidFill>
                <a:srgbClr val="000000"/>
              </a:solidFill>
              <a:latin typeface="ＭＳ Ｐゴシック"/>
              <a:ea typeface="ＭＳ Ｐゴシック"/>
            </a:endParaRPr>
          </a:p>
        </p:txBody>
      </p:sp>
      <p:sp>
        <p:nvSpPr>
          <p:cNvPr id="128" name="AutoShape 1058"/>
          <p:cNvSpPr>
            <a:spLocks noChangeArrowheads="1"/>
          </p:cNvSpPr>
          <p:nvPr/>
        </p:nvSpPr>
        <p:spPr bwMode="auto">
          <a:xfrm>
            <a:off x="4709169" y="1342049"/>
            <a:ext cx="3590393" cy="1412670"/>
          </a:xfrm>
          <a:prstGeom prst="wedgeRectCallout">
            <a:avLst>
              <a:gd name="adj1" fmla="val -79497"/>
              <a:gd name="adj2" fmla="val -36922"/>
            </a:avLst>
          </a:prstGeom>
          <a:solidFill>
            <a:srgbClr xmlns:mc="http://schemas.openxmlformats.org/markup-compatibility/2006" xmlns:a14="http://schemas.microsoft.com/office/drawing/2010/main" val="FFFF99" mc:Ignorable="a14" a14:legacySpreadsheetColorIndex="43"/>
          </a:solidFill>
          <a:ln w="9525">
            <a:solidFill>
              <a:srgbClr xmlns:mc="http://schemas.openxmlformats.org/markup-compatibility/2006" xmlns:a14="http://schemas.microsoft.com/office/drawing/2010/main" val="000000" mc:Ignorable="a14" a14:legacySpreadsheetColorIndex="64"/>
            </a:solidFill>
            <a:miter lim="800000"/>
            <a:headEnd/>
            <a:tailEnd/>
          </a:ln>
        </p:spPr>
        <p:txBody>
          <a:bodyPr wrap="square" lIns="36576"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例：</a:t>
            </a:r>
            <a:r>
              <a:rPr lang="ja-JP" altLang="en-US" sz="1100" b="0" i="0" u="none" strike="noStrike" dirty="0">
                <a:solidFill>
                  <a:schemeClr val="tx1"/>
                </a:solidFill>
                <a:effectLst/>
                <a:latin typeface="+mn-lt"/>
                <a:ea typeface="+mn-ea"/>
              </a:rPr>
              <a:t>第</a:t>
            </a:r>
            <a:r>
              <a:rPr lang="en-US" altLang="ja-JP" sz="1100" b="0" i="0" u="none" strike="noStrike" dirty="0">
                <a:solidFill>
                  <a:schemeClr val="tx1"/>
                </a:solidFill>
                <a:effectLst/>
                <a:latin typeface="+mn-lt"/>
                <a:ea typeface="+mn-ea"/>
              </a:rPr>
              <a:t>1</a:t>
            </a:r>
            <a:r>
              <a:rPr lang="ja-JP" altLang="en-US" sz="1100" b="0" i="0" u="none" strike="noStrike" dirty="0">
                <a:solidFill>
                  <a:schemeClr val="tx1"/>
                </a:solidFill>
                <a:effectLst/>
                <a:latin typeface="+mn-lt"/>
                <a:ea typeface="+mn-ea"/>
              </a:rPr>
              <a:t>サービス自動圧抜き機能</a:t>
            </a:r>
            <a:endParaRPr lang="en-US" altLang="ja-JP" sz="1100" b="0" i="0" u="none" strike="noStrike" dirty="0">
              <a:solidFill>
                <a:schemeClr val="tx1"/>
              </a:solidFill>
              <a:effectLst/>
              <a:latin typeface="+mn-ea"/>
              <a:ea typeface="+mn-ea"/>
            </a:endParaRPr>
          </a:p>
          <a:p>
            <a:pPr rt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の場合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ja-JP" dirty="0">
                <a:latin typeface="メイリオ" panose="020B0604030504040204" pitchFamily="50" charset="-128"/>
                <a:ea typeface="メイリオ" panose="020B0604030504040204" pitchFamily="50" charset="-128"/>
                <a:cs typeface="メイリオ" panose="020B0604030504040204" pitchFamily="50" charset="-128"/>
              </a:rPr>
              <a:t>CAN[</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FNI1</a:t>
            </a:r>
            <a:r>
              <a:rPr lang="ja-JP"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(1850E8E4)</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6Byte 6-7bit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trike="sngStrike"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下記の通りに表示を変える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rtl="0"/>
            <a:r>
              <a:rPr lang="en-US" altLang="ja-JP" dirty="0">
                <a:latin typeface="メイリオ" panose="020B0604030504040204" pitchFamily="50" charset="-128"/>
                <a:ea typeface="メイリオ" panose="020B0604030504040204" pitchFamily="50" charset="-128"/>
                <a:cs typeface="メイリオ" panose="020B0604030504040204" pitchFamily="50" charset="-128"/>
              </a:rPr>
              <a:t>0:OFF</a:t>
            </a:r>
          </a:p>
          <a:p>
            <a:pPr rtl="0"/>
            <a:r>
              <a:rPr lang="en-US" altLang="ja-JP" dirty="0">
                <a:latin typeface="メイリオ" panose="020B0604030504040204" pitchFamily="50" charset="-128"/>
                <a:ea typeface="メイリオ" panose="020B0604030504040204" pitchFamily="50" charset="-128"/>
                <a:cs typeface="メイリオ" panose="020B0604030504040204" pitchFamily="50" charset="-128"/>
              </a:rPr>
              <a:t>1:ON</a:t>
            </a:r>
          </a:p>
          <a:p>
            <a:pPr rtl="0"/>
            <a:r>
              <a:rPr lang="en-US" altLang="ja-JP" dirty="0">
                <a:latin typeface="メイリオ" panose="020B0604030504040204" pitchFamily="50" charset="-128"/>
                <a:ea typeface="メイリオ" panose="020B0604030504040204" pitchFamily="50" charset="-128"/>
                <a:cs typeface="メイリオ" panose="020B0604030504040204" pitchFamily="50" charset="-128"/>
              </a:rPr>
              <a:t>2:OFF(Hold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rtl="0"/>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非表示</a:t>
            </a:r>
            <a:endParaRPr lang="ja-JP"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Text Box 1608"/>
          <p:cNvSpPr txBox="1">
            <a:spLocks noChangeArrowheads="1"/>
          </p:cNvSpPr>
          <p:nvPr/>
        </p:nvSpPr>
        <p:spPr bwMode="auto">
          <a:xfrm>
            <a:off x="683612" y="3606622"/>
            <a:ext cx="1947490" cy="299360"/>
          </a:xfrm>
          <a:prstGeom prst="rect">
            <a:avLst/>
          </a:prstGeom>
          <a:solidFill>
            <a:srgbClr xmlns:mc="http://schemas.openxmlformats.org/markup-compatibility/2006" xmlns:a14="http://schemas.microsoft.com/office/drawing/2010/main" val="FFFFFF" mc:Ignorable="a14" a14:legacySpreadsheetColorIndex="65"/>
          </a:solidFill>
          <a:ln w="9525">
            <a:solidFill>
              <a:srgbClr xmlns:mc="http://schemas.openxmlformats.org/markup-compatibility/2006" xmlns:a14="http://schemas.microsoft.com/office/drawing/2010/main" val="000000" mc:Ignorable="a14" a14:legacySpreadsheetColorIndex="64"/>
            </a:solidFill>
            <a:miter lim="800000"/>
            <a:headEnd/>
            <a:tailEnd/>
          </a:ln>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設定値の送信</a:t>
            </a:r>
          </a:p>
        </p:txBody>
      </p:sp>
      <p:sp>
        <p:nvSpPr>
          <p:cNvPr id="138" name="Text Box 154"/>
          <p:cNvSpPr txBox="1">
            <a:spLocks noChangeArrowheads="1"/>
          </p:cNvSpPr>
          <p:nvPr/>
        </p:nvSpPr>
        <p:spPr bwMode="auto">
          <a:xfrm>
            <a:off x="658995" y="4151703"/>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a:solidFill>
                  <a:srgbClr val="000000"/>
                </a:solidFill>
                <a:latin typeface="ＭＳ Ｐゴシック"/>
                <a:ea typeface="ＭＳ Ｐゴシック"/>
              </a:rPr>
              <a:t>0</a:t>
            </a:r>
            <a:endParaRPr lang="ja-JP" altLang="en-US" sz="1200" b="1">
              <a:solidFill>
                <a:srgbClr val="000000"/>
              </a:solidFill>
              <a:latin typeface="ＭＳ Ｐゴシック"/>
              <a:ea typeface="ＭＳ Ｐゴシック"/>
            </a:endParaRPr>
          </a:p>
        </p:txBody>
      </p:sp>
      <p:sp>
        <p:nvSpPr>
          <p:cNvPr id="139" name="Text Box 154"/>
          <p:cNvSpPr txBox="1">
            <a:spLocks noChangeArrowheads="1"/>
          </p:cNvSpPr>
          <p:nvPr/>
        </p:nvSpPr>
        <p:spPr bwMode="auto">
          <a:xfrm>
            <a:off x="4545874" y="4149406"/>
            <a:ext cx="305421" cy="223306"/>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a:solidFill>
                  <a:srgbClr val="000000"/>
                </a:solidFill>
                <a:latin typeface="ＭＳ Ｐゴシック"/>
                <a:ea typeface="ＭＳ Ｐゴシック"/>
              </a:rPr>
              <a:t>1</a:t>
            </a:r>
            <a:endParaRPr lang="ja-JP" altLang="en-US" sz="1200" b="1">
              <a:solidFill>
                <a:srgbClr val="000000"/>
              </a:solidFill>
              <a:latin typeface="ＭＳ Ｐゴシック"/>
              <a:ea typeface="ＭＳ Ｐゴシック"/>
            </a:endParaRPr>
          </a:p>
        </p:txBody>
      </p:sp>
      <p:sp>
        <p:nvSpPr>
          <p:cNvPr id="41" name="角丸四角形 40"/>
          <p:cNvSpPr/>
          <p:nvPr/>
        </p:nvSpPr>
        <p:spPr>
          <a:xfrm>
            <a:off x="519039" y="829025"/>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a:solidFill>
                  <a:schemeClr val="tx1"/>
                </a:solidFill>
              </a:rPr>
              <a:t>D5</a:t>
            </a:r>
          </a:p>
        </p:txBody>
      </p:sp>
      <p:sp>
        <p:nvSpPr>
          <p:cNvPr id="42" name="角丸四角形 41"/>
          <p:cNvSpPr/>
          <p:nvPr/>
        </p:nvSpPr>
        <p:spPr>
          <a:xfrm>
            <a:off x="1657357" y="826337"/>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a:solidFill>
                  <a:schemeClr val="tx1"/>
                </a:solidFill>
              </a:rPr>
              <a:t>D6</a:t>
            </a:r>
          </a:p>
        </p:txBody>
      </p:sp>
      <p:sp>
        <p:nvSpPr>
          <p:cNvPr id="43" name="角丸四角形 42"/>
          <p:cNvSpPr/>
          <p:nvPr/>
        </p:nvSpPr>
        <p:spPr>
          <a:xfrm>
            <a:off x="2795674" y="826337"/>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a:solidFill>
                  <a:schemeClr val="tx1"/>
                </a:solidFill>
              </a:rPr>
              <a:t>D7</a:t>
            </a:r>
          </a:p>
        </p:txBody>
      </p:sp>
      <p:sp>
        <p:nvSpPr>
          <p:cNvPr id="44" name="角丸四角形 43"/>
          <p:cNvSpPr/>
          <p:nvPr/>
        </p:nvSpPr>
        <p:spPr>
          <a:xfrm>
            <a:off x="1062342" y="4070667"/>
            <a:ext cx="1197915" cy="405206"/>
          </a:xfrm>
          <a:prstGeom prst="round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3" name="テキスト ボックス 2"/>
          <p:cNvSpPr txBox="1"/>
          <p:nvPr/>
        </p:nvSpPr>
        <p:spPr>
          <a:xfrm>
            <a:off x="8884164" y="401396"/>
            <a:ext cx="998991" cy="307777"/>
          </a:xfrm>
          <a:prstGeom prst="rect">
            <a:avLst/>
          </a:prstGeom>
          <a:noFill/>
        </p:spPr>
        <p:txBody>
          <a:bodyPr wrap="none" rtlCol="0">
            <a:spAutoFit/>
          </a:bodyPr>
          <a:lstStyle/>
          <a:p>
            <a:r>
              <a:rPr kumimoji="1" lang="en-US" altLang="ja-JP" sz="1400" b="1" dirty="0"/>
              <a:t>CAN[FNS1]</a:t>
            </a:r>
            <a:endParaRPr kumimoji="1" lang="ja-JP" altLang="en-US" sz="1400" b="1" dirty="0"/>
          </a:p>
        </p:txBody>
      </p:sp>
      <p:pic>
        <p:nvPicPr>
          <p:cNvPr id="4" name="図 3"/>
          <p:cNvPicPr>
            <a:picLocks noChangeAspect="1"/>
          </p:cNvPicPr>
          <p:nvPr/>
        </p:nvPicPr>
        <p:blipFill>
          <a:blip r:embed="rId7"/>
          <a:stretch>
            <a:fillRect/>
          </a:stretch>
        </p:blipFill>
        <p:spPr>
          <a:xfrm>
            <a:off x="2280133" y="1819287"/>
            <a:ext cx="1120030" cy="369045"/>
          </a:xfrm>
          <a:prstGeom prst="rect">
            <a:avLst/>
          </a:prstGeom>
        </p:spPr>
      </p:pic>
      <p:pic>
        <p:nvPicPr>
          <p:cNvPr id="29" name="図 28"/>
          <p:cNvPicPr>
            <a:picLocks noChangeAspect="1"/>
          </p:cNvPicPr>
          <p:nvPr/>
        </p:nvPicPr>
        <p:blipFill>
          <a:blip r:embed="rId7"/>
          <a:stretch>
            <a:fillRect/>
          </a:stretch>
        </p:blipFill>
        <p:spPr>
          <a:xfrm>
            <a:off x="4982186" y="4086148"/>
            <a:ext cx="1184226" cy="366943"/>
          </a:xfrm>
          <a:prstGeom prst="rect">
            <a:avLst/>
          </a:prstGeom>
        </p:spPr>
      </p:pic>
      <p:sp>
        <p:nvSpPr>
          <p:cNvPr id="30" name="角丸四角形 29"/>
          <p:cNvSpPr/>
          <p:nvPr/>
        </p:nvSpPr>
        <p:spPr>
          <a:xfrm>
            <a:off x="4973253" y="4086067"/>
            <a:ext cx="1206181" cy="378876"/>
          </a:xfrm>
          <a:prstGeom prst="round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10" name="Text Box 154">
            <a:extLst>
              <a:ext uri="{FF2B5EF4-FFF2-40B4-BE49-F238E27FC236}">
                <a16:creationId xmlns:a16="http://schemas.microsoft.com/office/drawing/2014/main" id="{AADDD763-8F62-112E-B24A-14EE3ABCE4BC}"/>
              </a:ext>
            </a:extLst>
          </p:cNvPr>
          <p:cNvSpPr txBox="1">
            <a:spLocks noChangeArrowheads="1"/>
          </p:cNvSpPr>
          <p:nvPr/>
        </p:nvSpPr>
        <p:spPr bwMode="auto">
          <a:xfrm>
            <a:off x="770808" y="2413302"/>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latin typeface="ＭＳ Ｐゴシック"/>
                <a:ea typeface="ＭＳ Ｐゴシック"/>
              </a:rPr>
              <a:t>2</a:t>
            </a:r>
            <a:endParaRPr lang="ja-JP" altLang="en-US" sz="1200" b="1" dirty="0">
              <a:latin typeface="ＭＳ Ｐゴシック"/>
              <a:ea typeface="ＭＳ Ｐゴシック"/>
            </a:endParaRPr>
          </a:p>
        </p:txBody>
      </p:sp>
      <p:sp>
        <p:nvSpPr>
          <p:cNvPr id="11" name="Text Box 154">
            <a:extLst>
              <a:ext uri="{FF2B5EF4-FFF2-40B4-BE49-F238E27FC236}">
                <a16:creationId xmlns:a16="http://schemas.microsoft.com/office/drawing/2014/main" id="{87631DDE-EC80-96A5-D29D-AA92E1B6A0DD}"/>
              </a:ext>
            </a:extLst>
          </p:cNvPr>
          <p:cNvSpPr txBox="1">
            <a:spLocks noChangeArrowheads="1"/>
          </p:cNvSpPr>
          <p:nvPr/>
        </p:nvSpPr>
        <p:spPr bwMode="auto">
          <a:xfrm>
            <a:off x="759130" y="2841451"/>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a:latin typeface="ＭＳ Ｐゴシック"/>
                <a:ea typeface="ＭＳ Ｐゴシック"/>
              </a:rPr>
              <a:t>3</a:t>
            </a:r>
            <a:endParaRPr lang="ja-JP" altLang="en-US" sz="1200" b="1">
              <a:latin typeface="ＭＳ Ｐゴシック"/>
              <a:ea typeface="ＭＳ Ｐゴシック"/>
            </a:endParaRPr>
          </a:p>
        </p:txBody>
      </p:sp>
      <p:sp>
        <p:nvSpPr>
          <p:cNvPr id="12" name="Text Box 734">
            <a:extLst>
              <a:ext uri="{FF2B5EF4-FFF2-40B4-BE49-F238E27FC236}">
                <a16:creationId xmlns:a16="http://schemas.microsoft.com/office/drawing/2014/main" id="{65671CF8-0A8E-EFFE-9D1A-3E5C76A1D13F}"/>
              </a:ext>
            </a:extLst>
          </p:cNvPr>
          <p:cNvSpPr txBox="1">
            <a:spLocks noChangeArrowheads="1"/>
          </p:cNvSpPr>
          <p:nvPr/>
        </p:nvSpPr>
        <p:spPr bwMode="auto">
          <a:xfrm>
            <a:off x="5770256" y="2320439"/>
            <a:ext cx="1727615" cy="391091"/>
          </a:xfrm>
          <a:prstGeom prst="rect">
            <a:avLst/>
          </a:prstGeom>
          <a:solidFill>
            <a:srgbClr xmlns:mc="http://schemas.openxmlformats.org/markup-compatibility/2006" xmlns:a14="http://schemas.microsoft.com/office/drawing/2010/main" val="FFFFFF" mc:Ignorable="a14" a14:legacySpreadsheetColorIndex="65"/>
          </a:solidFill>
          <a:ln>
            <a:noFill/>
          </a:ln>
          <a:effectLst/>
          <a:extLs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の場合は枠を表示せず、</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l" rtl="0">
              <a:defRPr sz="1000"/>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次の項目へスキップする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AutoShape 1058">
            <a:extLst>
              <a:ext uri="{FF2B5EF4-FFF2-40B4-BE49-F238E27FC236}">
                <a16:creationId xmlns:a16="http://schemas.microsoft.com/office/drawing/2014/main" id="{16DD3AF2-CF0D-8B11-96A7-EBF3EF8959CC}"/>
              </a:ext>
            </a:extLst>
          </p:cNvPr>
          <p:cNvSpPr>
            <a:spLocks noChangeArrowheads="1"/>
          </p:cNvSpPr>
          <p:nvPr/>
        </p:nvSpPr>
        <p:spPr bwMode="auto">
          <a:xfrm>
            <a:off x="614492" y="4791600"/>
            <a:ext cx="3685400" cy="1771432"/>
          </a:xfrm>
          <a:prstGeom prst="wedgeRectCallout">
            <a:avLst>
              <a:gd name="adj1" fmla="val -20467"/>
              <a:gd name="adj2" fmla="val -63230"/>
            </a:avLst>
          </a:prstGeom>
          <a:solidFill>
            <a:srgbClr xmlns:mc="http://schemas.openxmlformats.org/markup-compatibility/2006" xmlns:a14="http://schemas.microsoft.com/office/drawing/2010/main" val="FFFF99" mc:Ignorable="a14" a14:legacySpreadsheetColorIndex="43"/>
          </a:solidFill>
          <a:ln w="9525">
            <a:solidFill>
              <a:srgbClr xmlns:mc="http://schemas.openxmlformats.org/markup-compatibility/2006" xmlns:a14="http://schemas.microsoft.com/office/drawing/2010/main" val="000000" mc:Ignorable="a14" a14:legacySpreadsheetColorIndex="64"/>
            </a:solidFill>
            <a:miter lim="800000"/>
            <a:headEnd/>
            <a:tailEnd/>
          </a:ln>
        </p:spPr>
        <p:txBody>
          <a:bodyPr wrap="square" lIns="36576"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OFF</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ON</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にする</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algn="l" rtl="0"/>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OFF</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時に</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D7</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ボタン押しでカーソル表示中の項目</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（この場合</a:t>
            </a:r>
            <a:r>
              <a:rPr lang="ja-JP" altLang="en-US" sz="1000" b="0" i="0" u="none" strike="noStrike" dirty="0">
                <a:effectLst/>
                <a:latin typeface="+mn-lt"/>
                <a:ea typeface="+mn-ea"/>
              </a:rPr>
              <a:t>第</a:t>
            </a:r>
            <a:r>
              <a:rPr lang="en-US" altLang="ja-JP" sz="1000" b="0" i="0" u="none" strike="noStrike" dirty="0">
                <a:effectLst/>
                <a:latin typeface="+mn-lt"/>
                <a:ea typeface="+mn-ea"/>
              </a:rPr>
              <a:t>1</a:t>
            </a:r>
            <a:r>
              <a:rPr lang="ja-JP" altLang="en-US" sz="1000" b="0" i="0" u="none" strike="noStrike" dirty="0">
                <a:effectLst/>
                <a:latin typeface="+mn-lt"/>
                <a:ea typeface="+mn-ea"/>
              </a:rPr>
              <a:t>サービス自動圧抜き機能</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）の</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CAN[FNS1] (1850E9CE)</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ja-JP" sz="1000" dirty="0">
                <a:latin typeface="メイリオ" panose="020B0604030504040204" pitchFamily="50" charset="-128"/>
                <a:ea typeface="メイリオ" panose="020B0604030504040204" pitchFamily="50" charset="-128"/>
                <a:cs typeface="メイリオ" panose="020B0604030504040204" pitchFamily="50" charset="-128"/>
              </a:rPr>
              <a:t>回</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のみ</a:t>
            </a:r>
            <a:r>
              <a:rPr lang="ja-JP" altLang="ja-JP" sz="1000" dirty="0">
                <a:latin typeface="メイリオ" panose="020B0604030504040204" pitchFamily="50" charset="-128"/>
                <a:ea typeface="メイリオ" panose="020B0604030504040204" pitchFamily="50" charset="-128"/>
                <a:cs typeface="メイリオ" panose="020B0604030504040204" pitchFamily="50" charset="-128"/>
              </a:rPr>
              <a:t>送信</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する。</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algn="l" rtl="0"/>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また、</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M21-1</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ボタンを押した時も同様。</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algn="l" rtl="0"/>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algn="l" rtl="0"/>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送信内容</a:t>
            </a:r>
            <a:endParaRPr lang="ja-JP"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0-3Byte:27(</a:t>
            </a:r>
            <a:r>
              <a:rPr lang="ja-JP" altLang="en-US" sz="1000" b="0" i="0" u="none" strike="noStrike" dirty="0">
                <a:effectLst/>
                <a:latin typeface="+mn-lt"/>
                <a:ea typeface="+mn-ea"/>
              </a:rPr>
              <a:t>第</a:t>
            </a:r>
            <a:r>
              <a:rPr lang="en-US" altLang="ja-JP" sz="1000" b="0" i="0" u="none" strike="noStrike" dirty="0">
                <a:effectLst/>
                <a:latin typeface="+mn-lt"/>
                <a:ea typeface="+mn-ea"/>
              </a:rPr>
              <a:t>1</a:t>
            </a:r>
            <a:r>
              <a:rPr lang="ja-JP" altLang="en-US" sz="1000" b="0" i="0" u="none" strike="noStrike" dirty="0">
                <a:effectLst/>
                <a:latin typeface="+mn-lt"/>
                <a:ea typeface="+mn-ea"/>
              </a:rPr>
              <a:t>サービス自動圧抜き機能</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4Byte:1</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5-6Byte:1(</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固定値</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4" name="AutoShape 1058">
            <a:extLst>
              <a:ext uri="{FF2B5EF4-FFF2-40B4-BE49-F238E27FC236}">
                <a16:creationId xmlns:a16="http://schemas.microsoft.com/office/drawing/2014/main" id="{AA025BFF-1F9E-1815-C5C4-D7108BCE5980}"/>
              </a:ext>
            </a:extLst>
          </p:cNvPr>
          <p:cNvSpPr>
            <a:spLocks noChangeArrowheads="1"/>
          </p:cNvSpPr>
          <p:nvPr/>
        </p:nvSpPr>
        <p:spPr bwMode="auto">
          <a:xfrm>
            <a:off x="4445902" y="4802854"/>
            <a:ext cx="3685399" cy="1760178"/>
          </a:xfrm>
          <a:prstGeom prst="wedgeRectCallout">
            <a:avLst>
              <a:gd name="adj1" fmla="val -20467"/>
              <a:gd name="adj2" fmla="val -63230"/>
            </a:avLst>
          </a:prstGeom>
          <a:solidFill>
            <a:srgbClr xmlns:mc="http://schemas.openxmlformats.org/markup-compatibility/2006" xmlns:a14="http://schemas.microsoft.com/office/drawing/2010/main" val="FFFF99" mc:Ignorable="a14" a14:legacySpreadsheetColorIndex="43"/>
          </a:solidFill>
          <a:ln w="9525">
            <a:solidFill>
              <a:srgbClr xmlns:mc="http://schemas.openxmlformats.org/markup-compatibility/2006" xmlns:a14="http://schemas.microsoft.com/office/drawing/2010/main" val="000000" mc:Ignorable="a14" a14:legacySpreadsheetColorIndex="64"/>
            </a:solidFill>
            <a:miter lim="800000"/>
            <a:headEnd/>
            <a:tailEnd/>
          </a:ln>
        </p:spPr>
        <p:txBody>
          <a:bodyPr wrap="square" lIns="36576" tIns="18288" rIns="0" bIns="18288"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lnSpc>
                <a:spcPct val="150000"/>
              </a:lnSpc>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ON</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OFF</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にする</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algn="l" rtl="0"/>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O</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Ｎ時</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D7</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ボタン</a:t>
            </a:r>
            <a:r>
              <a:rPr lang="ja-JP" altLang="ja-JP" sz="1000" dirty="0">
                <a:latin typeface="メイリオ" panose="020B0604030504040204" pitchFamily="50" charset="-128"/>
                <a:ea typeface="メイリオ" panose="020B0604030504040204" pitchFamily="50" charset="-128"/>
                <a:cs typeface="メイリオ" panose="020B0604030504040204" pitchFamily="50" charset="-128"/>
              </a:rPr>
              <a:t>押</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しでカーソル表示中の項目</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algn="l" rtl="0"/>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（この場合</a:t>
            </a:r>
            <a:r>
              <a:rPr lang="ja-JP" altLang="en-US" sz="1000" b="0" i="0" u="none" strike="noStrike" dirty="0">
                <a:effectLst/>
                <a:latin typeface="+mn-lt"/>
                <a:ea typeface="+mn-ea"/>
              </a:rPr>
              <a:t>第</a:t>
            </a:r>
            <a:r>
              <a:rPr lang="en-US" altLang="ja-JP" sz="1000" b="0" i="0" u="none" strike="noStrike" dirty="0">
                <a:effectLst/>
                <a:latin typeface="+mn-lt"/>
                <a:ea typeface="+mn-ea"/>
              </a:rPr>
              <a:t>1</a:t>
            </a:r>
            <a:r>
              <a:rPr lang="ja-JP" altLang="en-US" sz="1000" b="0" i="0" u="none" strike="noStrike" dirty="0">
                <a:effectLst/>
                <a:latin typeface="+mn-lt"/>
                <a:ea typeface="+mn-ea"/>
              </a:rPr>
              <a:t>サービス自動圧抜き機能</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 の</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algn="l" rtl="0"/>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CAN[FNS1](1850E9CE)</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 を</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ja-JP" sz="1000" dirty="0">
                <a:latin typeface="メイリオ" panose="020B0604030504040204" pitchFamily="50" charset="-128"/>
                <a:ea typeface="メイリオ" panose="020B0604030504040204" pitchFamily="50" charset="-128"/>
                <a:cs typeface="メイリオ" panose="020B0604030504040204" pitchFamily="50" charset="-128"/>
              </a:rPr>
              <a:t>回</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のみ</a:t>
            </a:r>
            <a:r>
              <a:rPr lang="ja-JP" altLang="ja-JP" sz="1000" dirty="0">
                <a:latin typeface="メイリオ" panose="020B0604030504040204" pitchFamily="50" charset="-128"/>
                <a:ea typeface="メイリオ" panose="020B0604030504040204" pitchFamily="50" charset="-128"/>
                <a:cs typeface="メイリオ" panose="020B0604030504040204" pitchFamily="50" charset="-128"/>
              </a:rPr>
              <a:t>送信</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する。</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algn="l" rtl="0"/>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また、</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M21-1</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ボタンを押した時も同様。</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algn="l" rtl="0"/>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送信内容</a:t>
            </a:r>
            <a:endParaRPr lang="ja-JP"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0-3Byte:27(</a:t>
            </a:r>
            <a:r>
              <a:rPr lang="ja-JP" altLang="en-US" sz="1000" b="0" i="0" u="none" strike="noStrike" dirty="0">
                <a:effectLst/>
                <a:latin typeface="+mn-lt"/>
                <a:ea typeface="+mn-ea"/>
              </a:rPr>
              <a:t>第</a:t>
            </a:r>
            <a:r>
              <a:rPr lang="en-US" altLang="ja-JP" sz="1000" b="0" i="0" u="none" strike="noStrike" dirty="0">
                <a:effectLst/>
                <a:latin typeface="+mn-lt"/>
                <a:ea typeface="+mn-ea"/>
              </a:rPr>
              <a:t>1</a:t>
            </a:r>
            <a:r>
              <a:rPr lang="ja-JP" altLang="en-US" sz="1000" b="0" i="0" u="none" strike="noStrike" dirty="0">
                <a:effectLst/>
                <a:latin typeface="+mn-lt"/>
                <a:ea typeface="+mn-ea"/>
              </a:rPr>
              <a:t>サービス自動圧抜き機能</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a:t>
            </a:r>
          </a:p>
          <a:p>
            <a:pPr rtl="0"/>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4Byte:0</a:t>
            </a:r>
          </a:p>
          <a:p>
            <a:pPr rtl="0"/>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5-6Byte:1(</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固定値</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a:t>
            </a:r>
          </a:p>
        </p:txBody>
      </p:sp>
      <p:pic>
        <p:nvPicPr>
          <p:cNvPr id="15" name="図 14">
            <a:extLst>
              <a:ext uri="{FF2B5EF4-FFF2-40B4-BE49-F238E27FC236}">
                <a16:creationId xmlns:a16="http://schemas.microsoft.com/office/drawing/2014/main" id="{224B8210-1314-8032-ACB9-E49627F48722}"/>
              </a:ext>
            </a:extLst>
          </p:cNvPr>
          <p:cNvPicPr>
            <a:picLocks noChangeAspect="1"/>
          </p:cNvPicPr>
          <p:nvPr/>
        </p:nvPicPr>
        <p:blipFill rotWithShape="1">
          <a:blip r:embed="rId8"/>
          <a:srcRect l="2920" r="3279" b="7561"/>
          <a:stretch/>
        </p:blipFill>
        <p:spPr>
          <a:xfrm>
            <a:off x="2415603" y="4174052"/>
            <a:ext cx="1668649" cy="238781"/>
          </a:xfrm>
          <a:prstGeom prst="rect">
            <a:avLst/>
          </a:prstGeom>
        </p:spPr>
      </p:pic>
      <p:pic>
        <p:nvPicPr>
          <p:cNvPr id="16" name="図 15">
            <a:extLst>
              <a:ext uri="{FF2B5EF4-FFF2-40B4-BE49-F238E27FC236}">
                <a16:creationId xmlns:a16="http://schemas.microsoft.com/office/drawing/2014/main" id="{4483D3C6-AB6B-8468-172A-55CDC43182E3}"/>
              </a:ext>
            </a:extLst>
          </p:cNvPr>
          <p:cNvPicPr>
            <a:picLocks noChangeAspect="1"/>
          </p:cNvPicPr>
          <p:nvPr/>
        </p:nvPicPr>
        <p:blipFill rotWithShape="1">
          <a:blip r:embed="rId8"/>
          <a:srcRect l="2920" r="3279" b="7561"/>
          <a:stretch/>
        </p:blipFill>
        <p:spPr>
          <a:xfrm>
            <a:off x="6364379" y="4128236"/>
            <a:ext cx="1988820" cy="284597"/>
          </a:xfrm>
          <a:prstGeom prst="rect">
            <a:avLst/>
          </a:prstGeom>
        </p:spPr>
      </p:pic>
      <p:graphicFrame>
        <p:nvGraphicFramePr>
          <p:cNvPr id="2" name="表 1">
            <a:extLst>
              <a:ext uri="{FF2B5EF4-FFF2-40B4-BE49-F238E27FC236}">
                <a16:creationId xmlns:a16="http://schemas.microsoft.com/office/drawing/2014/main" id="{35C5810D-77A3-9730-071F-19D6B0EADCF2}"/>
              </a:ext>
            </a:extLst>
          </p:cNvPr>
          <p:cNvGraphicFramePr>
            <a:graphicFrameLocks noGrp="1"/>
          </p:cNvGraphicFramePr>
          <p:nvPr>
            <p:extLst>
              <p:ext uri="{D42A27DB-BD31-4B8C-83A1-F6EECF244321}">
                <p14:modId xmlns:p14="http://schemas.microsoft.com/office/powerpoint/2010/main" val="1985743900"/>
              </p:ext>
            </p:extLst>
          </p:nvPr>
        </p:nvGraphicFramePr>
        <p:xfrm>
          <a:off x="8884164" y="689647"/>
          <a:ext cx="2903485" cy="814560"/>
        </p:xfrm>
        <a:graphic>
          <a:graphicData uri="http://schemas.openxmlformats.org/drawingml/2006/table">
            <a:tbl>
              <a:tblPr firstRow="1" bandRow="1">
                <a:tableStyleId>{5C22544A-7EE6-4342-B048-85BDC9FD1C3A}</a:tableStyleId>
              </a:tblPr>
              <a:tblGrid>
                <a:gridCol w="2059207">
                  <a:extLst>
                    <a:ext uri="{9D8B030D-6E8A-4147-A177-3AD203B41FA5}">
                      <a16:colId xmlns:a16="http://schemas.microsoft.com/office/drawing/2014/main" val="20000"/>
                    </a:ext>
                  </a:extLst>
                </a:gridCol>
                <a:gridCol w="844278">
                  <a:extLst>
                    <a:ext uri="{9D8B030D-6E8A-4147-A177-3AD203B41FA5}">
                      <a16:colId xmlns:a16="http://schemas.microsoft.com/office/drawing/2014/main" val="20001"/>
                    </a:ext>
                  </a:extLst>
                </a:gridCol>
              </a:tblGrid>
              <a:tr h="0">
                <a:tc>
                  <a:txBody>
                    <a:bodyPr/>
                    <a:lstStyle/>
                    <a:p>
                      <a:pPr algn="l" fontAlgn="ctr"/>
                      <a:r>
                        <a:rPr lang="ja-JP" altLang="en-US" sz="1100" u="none" strike="noStrike" dirty="0">
                          <a:effectLst/>
                          <a:latin typeface="+mn-ea"/>
                          <a:ea typeface="+mn-ea"/>
                        </a:rPr>
                        <a:t>カーソルの位置</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ctr" fontAlgn="ctr"/>
                      <a:r>
                        <a:rPr lang="en-US" sz="1100" u="none" strike="noStrike" dirty="0">
                          <a:effectLst/>
                          <a:latin typeface="+mn-ea"/>
                          <a:ea typeface="+mn-ea"/>
                        </a:rPr>
                        <a:t>0-3Byte</a:t>
                      </a:r>
                      <a:endParaRPr lang="ja-JP" altLang="en-US" sz="110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0"/>
                  </a:ext>
                </a:extLst>
              </a:tr>
              <a:tr h="139388">
                <a:tc>
                  <a:txBody>
                    <a:bodyPr/>
                    <a:lstStyle/>
                    <a:p>
                      <a:pPr algn="l" fontAlgn="ctr"/>
                      <a:r>
                        <a:rPr lang="ja-JP" altLang="en-US" sz="1100" b="0" i="0" u="none" strike="noStrike" dirty="0">
                          <a:solidFill>
                            <a:schemeClr val="tx1"/>
                          </a:solidFill>
                          <a:effectLst/>
                          <a:latin typeface="+mn-lt"/>
                          <a:ea typeface="+mn-ea"/>
                        </a:rPr>
                        <a:t>第</a:t>
                      </a:r>
                      <a:r>
                        <a:rPr lang="en-US" altLang="ja-JP" sz="1100" b="0" i="0" u="none" strike="noStrike" dirty="0">
                          <a:solidFill>
                            <a:schemeClr val="tx1"/>
                          </a:solidFill>
                          <a:effectLst/>
                          <a:latin typeface="+mn-lt"/>
                          <a:ea typeface="+mn-ea"/>
                        </a:rPr>
                        <a:t>1</a:t>
                      </a:r>
                      <a:r>
                        <a:rPr lang="ja-JP" altLang="en-US" sz="1100" b="0" i="0" u="none" strike="noStrike" dirty="0">
                          <a:solidFill>
                            <a:schemeClr val="tx1"/>
                          </a:solidFill>
                          <a:effectLst/>
                          <a:latin typeface="+mn-lt"/>
                          <a:ea typeface="+mn-ea"/>
                        </a:rPr>
                        <a:t>サービス自動圧抜き</a:t>
                      </a:r>
                      <a:endParaRPr lang="en-US" sz="1100" b="0" i="0" u="none" strike="noStrike" dirty="0">
                        <a:solidFill>
                          <a:schemeClr val="tx1"/>
                        </a:solidFill>
                        <a:effectLst/>
                        <a:latin typeface="+mn-ea"/>
                        <a:ea typeface="+mn-ea"/>
                      </a:endParaRPr>
                    </a:p>
                  </a:txBody>
                  <a:tcPr marL="18000" marR="18000" marT="18000" marB="18000" anchor="ctr"/>
                </a:tc>
                <a:tc>
                  <a:txBody>
                    <a:bodyPr/>
                    <a:lstStyle/>
                    <a:p>
                      <a:pPr algn="ctr" fontAlgn="ctr"/>
                      <a:r>
                        <a:rPr lang="en-US" altLang="ja-JP" sz="1100" b="0" i="0" u="none" strike="noStrike" dirty="0">
                          <a:solidFill>
                            <a:schemeClr val="tx1"/>
                          </a:solidFill>
                          <a:effectLst/>
                          <a:latin typeface="+mn-ea"/>
                          <a:ea typeface="+mn-ea"/>
                        </a:rPr>
                        <a:t>27</a:t>
                      </a:r>
                    </a:p>
                  </a:txBody>
                  <a:tcPr marL="18000" marR="18000" marT="18000" marB="18000" anchor="ctr"/>
                </a:tc>
                <a:extLst>
                  <a:ext uri="{0D108BD9-81ED-4DB2-BD59-A6C34878D82A}">
                    <a16:rowId xmlns:a16="http://schemas.microsoft.com/office/drawing/2014/main" val="10001"/>
                  </a:ext>
                </a:extLst>
              </a:tr>
              <a:tr h="139388">
                <a:tc>
                  <a:txBody>
                    <a:bodyPr/>
                    <a:lstStyle/>
                    <a:p>
                      <a:pPr algn="l" fontAlgn="ctr"/>
                      <a:r>
                        <a:rPr lang="ja-JP" altLang="en-US" sz="1100" b="0" i="0" u="none" strike="noStrike" dirty="0">
                          <a:solidFill>
                            <a:schemeClr val="tx1"/>
                          </a:solidFill>
                          <a:effectLst/>
                          <a:latin typeface="+mn-lt"/>
                          <a:ea typeface="+mn-ea"/>
                        </a:rPr>
                        <a:t>第</a:t>
                      </a:r>
                      <a:r>
                        <a:rPr lang="en-US" altLang="ja-JP" sz="1100" b="0" i="0" u="none" strike="noStrike" dirty="0">
                          <a:solidFill>
                            <a:schemeClr val="tx1"/>
                          </a:solidFill>
                          <a:effectLst/>
                          <a:latin typeface="+mn-lt"/>
                          <a:ea typeface="+mn-ea"/>
                        </a:rPr>
                        <a:t>2</a:t>
                      </a:r>
                      <a:r>
                        <a:rPr lang="ja-JP" altLang="en-US" sz="1100" b="0" i="0" u="none" strike="noStrike" dirty="0">
                          <a:solidFill>
                            <a:schemeClr val="tx1"/>
                          </a:solidFill>
                          <a:effectLst/>
                          <a:latin typeface="+mn-lt"/>
                          <a:ea typeface="+mn-ea"/>
                        </a:rPr>
                        <a:t>サービス自動圧抜き</a:t>
                      </a:r>
                      <a:endParaRPr lang="en-US" sz="1100" b="0" i="0" u="none" strike="noStrike" dirty="0">
                        <a:solidFill>
                          <a:schemeClr val="tx1"/>
                        </a:solidFill>
                        <a:effectLst/>
                        <a:latin typeface="+mn-ea"/>
                        <a:ea typeface="+mn-ea"/>
                      </a:endParaRPr>
                    </a:p>
                  </a:txBody>
                  <a:tcPr marL="18000" marR="18000" marT="18000" marB="18000" anchor="ctr"/>
                </a:tc>
                <a:tc>
                  <a:txBody>
                    <a:bodyPr/>
                    <a:lstStyle/>
                    <a:p>
                      <a:pPr algn="ctr" fontAlgn="ctr"/>
                      <a:r>
                        <a:rPr lang="en-US" altLang="ja-JP" sz="1100" b="0" i="0" u="none" strike="noStrike" dirty="0">
                          <a:solidFill>
                            <a:schemeClr val="tx1"/>
                          </a:solidFill>
                          <a:effectLst/>
                          <a:latin typeface="+mn-ea"/>
                          <a:ea typeface="+mn-ea"/>
                        </a:rPr>
                        <a:t>28</a:t>
                      </a:r>
                    </a:p>
                  </a:txBody>
                  <a:tcPr marL="18000" marR="18000" marT="18000" marB="18000" anchor="ctr"/>
                </a:tc>
                <a:extLst>
                  <a:ext uri="{0D108BD9-81ED-4DB2-BD59-A6C34878D82A}">
                    <a16:rowId xmlns:a16="http://schemas.microsoft.com/office/drawing/2014/main" val="10002"/>
                  </a:ext>
                </a:extLst>
              </a:tr>
              <a:tr h="139388">
                <a:tc>
                  <a:txBody>
                    <a:bodyPr/>
                    <a:lstStyle/>
                    <a:p>
                      <a:pPr algn="l" fontAlgn="ctr"/>
                      <a:r>
                        <a:rPr lang="ja-JP" altLang="en-US" sz="1100" b="0" i="0" u="none" strike="noStrike" dirty="0">
                          <a:solidFill>
                            <a:schemeClr val="tx1"/>
                          </a:solidFill>
                          <a:effectLst/>
                          <a:latin typeface="+mn-lt"/>
                          <a:ea typeface="+mn-ea"/>
                        </a:rPr>
                        <a:t>第</a:t>
                      </a:r>
                      <a:r>
                        <a:rPr lang="en-US" altLang="ja-JP" sz="1100" b="0" i="0" u="none" strike="noStrike" dirty="0">
                          <a:solidFill>
                            <a:schemeClr val="tx1"/>
                          </a:solidFill>
                          <a:effectLst/>
                          <a:latin typeface="+mn-lt"/>
                          <a:ea typeface="+mn-ea"/>
                        </a:rPr>
                        <a:t>1/2</a:t>
                      </a:r>
                      <a:r>
                        <a:rPr lang="ja-JP" altLang="en-US" sz="1100" b="0" i="0" u="none" strike="noStrike" dirty="0">
                          <a:solidFill>
                            <a:schemeClr val="tx1"/>
                          </a:solidFill>
                          <a:effectLst/>
                          <a:latin typeface="+mn-lt"/>
                          <a:ea typeface="+mn-ea"/>
                        </a:rPr>
                        <a:t>サービス自動圧抜き</a:t>
                      </a:r>
                      <a:endParaRPr lang="en-US" sz="1100" b="0" i="0" u="none" strike="noStrike" dirty="0">
                        <a:solidFill>
                          <a:schemeClr val="tx1"/>
                        </a:solidFill>
                        <a:effectLst/>
                        <a:latin typeface="+mn-ea"/>
                        <a:ea typeface="+mn-ea"/>
                      </a:endParaRPr>
                    </a:p>
                  </a:txBody>
                  <a:tcPr marL="18000" marR="18000" marT="18000" marB="18000" anchor="ctr"/>
                </a:tc>
                <a:tc>
                  <a:txBody>
                    <a:bodyPr/>
                    <a:lstStyle/>
                    <a:p>
                      <a:pPr algn="ctr" fontAlgn="ctr"/>
                      <a:r>
                        <a:rPr lang="en-US" altLang="ja-JP" sz="1100" b="0" i="0" u="none" strike="noStrike" dirty="0">
                          <a:solidFill>
                            <a:schemeClr val="tx1"/>
                          </a:solidFill>
                          <a:effectLst/>
                          <a:latin typeface="+mn-ea"/>
                          <a:ea typeface="+mn-ea"/>
                        </a:rPr>
                        <a:t>29</a:t>
                      </a:r>
                    </a:p>
                  </a:txBody>
                  <a:tcPr marL="18000" marR="18000" marT="18000" marB="18000" anchor="ctr"/>
                </a:tc>
                <a:extLst>
                  <a:ext uri="{0D108BD9-81ED-4DB2-BD59-A6C34878D82A}">
                    <a16:rowId xmlns:a16="http://schemas.microsoft.com/office/drawing/2014/main" val="10003"/>
                  </a:ext>
                </a:extLst>
              </a:tr>
            </a:tbl>
          </a:graphicData>
        </a:graphic>
      </p:graphicFrame>
      <p:pic>
        <p:nvPicPr>
          <p:cNvPr id="8" name="図 7">
            <a:extLst>
              <a:ext uri="{FF2B5EF4-FFF2-40B4-BE49-F238E27FC236}">
                <a16:creationId xmlns:a16="http://schemas.microsoft.com/office/drawing/2014/main" id="{D39E8733-22EE-832A-FAB9-C767D700BE56}"/>
              </a:ext>
            </a:extLst>
          </p:cNvPr>
          <p:cNvPicPr>
            <a:picLocks noChangeAspect="1"/>
          </p:cNvPicPr>
          <p:nvPr/>
        </p:nvPicPr>
        <p:blipFill rotWithShape="1">
          <a:blip r:embed="rId3"/>
          <a:srcRect l="3009" t="24551" r="2821" b="14018"/>
          <a:stretch/>
        </p:blipFill>
        <p:spPr>
          <a:xfrm>
            <a:off x="1092981" y="1291901"/>
            <a:ext cx="2351084" cy="413073"/>
          </a:xfrm>
          <a:prstGeom prst="rect">
            <a:avLst/>
          </a:prstGeom>
        </p:spPr>
      </p:pic>
      <p:pic>
        <p:nvPicPr>
          <p:cNvPr id="5" name="図 4"/>
          <p:cNvPicPr>
            <a:picLocks noChangeAspect="1"/>
          </p:cNvPicPr>
          <p:nvPr/>
        </p:nvPicPr>
        <p:blipFill>
          <a:blip r:embed="rId4"/>
          <a:stretch>
            <a:fillRect/>
          </a:stretch>
        </p:blipFill>
        <p:spPr>
          <a:xfrm>
            <a:off x="2268523" y="1314499"/>
            <a:ext cx="1121068" cy="371057"/>
          </a:xfrm>
          <a:prstGeom prst="rect">
            <a:avLst/>
          </a:prstGeom>
        </p:spPr>
      </p:pic>
      <p:pic>
        <p:nvPicPr>
          <p:cNvPr id="24" name="図 23">
            <a:extLst>
              <a:ext uri="{FF2B5EF4-FFF2-40B4-BE49-F238E27FC236}">
                <a16:creationId xmlns:a16="http://schemas.microsoft.com/office/drawing/2014/main" id="{47AD5519-4259-1DE0-2F7A-E2DA533D89FB}"/>
              </a:ext>
            </a:extLst>
          </p:cNvPr>
          <p:cNvPicPr>
            <a:picLocks noChangeAspect="1"/>
          </p:cNvPicPr>
          <p:nvPr/>
        </p:nvPicPr>
        <p:blipFill rotWithShape="1">
          <a:blip r:embed="rId3"/>
          <a:srcRect l="3009" t="24551" r="2821" b="14018"/>
          <a:stretch/>
        </p:blipFill>
        <p:spPr>
          <a:xfrm>
            <a:off x="1092089" y="2324298"/>
            <a:ext cx="2351084" cy="413073"/>
          </a:xfrm>
          <a:prstGeom prst="rect">
            <a:avLst/>
          </a:prstGeom>
        </p:spPr>
      </p:pic>
      <p:pic>
        <p:nvPicPr>
          <p:cNvPr id="27" name="図 26">
            <a:extLst>
              <a:ext uri="{FF2B5EF4-FFF2-40B4-BE49-F238E27FC236}">
                <a16:creationId xmlns:a16="http://schemas.microsoft.com/office/drawing/2014/main" id="{3FBBA8E2-EE4E-F441-24D8-831EB2E5B974}"/>
              </a:ext>
            </a:extLst>
          </p:cNvPr>
          <p:cNvPicPr>
            <a:picLocks noChangeAspect="1"/>
          </p:cNvPicPr>
          <p:nvPr/>
        </p:nvPicPr>
        <p:blipFill>
          <a:blip r:embed="rId9"/>
          <a:stretch>
            <a:fillRect/>
          </a:stretch>
        </p:blipFill>
        <p:spPr>
          <a:xfrm>
            <a:off x="2260257" y="2339523"/>
            <a:ext cx="1145197" cy="372007"/>
          </a:xfrm>
          <a:prstGeom prst="rect">
            <a:avLst/>
          </a:prstGeom>
        </p:spPr>
      </p:pic>
      <p:sp>
        <p:nvSpPr>
          <p:cNvPr id="33" name="タイトル 1">
            <a:extLst>
              <a:ext uri="{FF2B5EF4-FFF2-40B4-BE49-F238E27FC236}">
                <a16:creationId xmlns:a16="http://schemas.microsoft.com/office/drawing/2014/main" id="{9C7B80D6-B38A-8881-43AE-3F85EB7AD29E}"/>
              </a:ext>
            </a:extLst>
          </p:cNvPr>
          <p:cNvSpPr>
            <a:spLocks noGrp="1"/>
          </p:cNvSpPr>
          <p:nvPr>
            <p:ph type="title"/>
          </p:nvPr>
        </p:nvSpPr>
        <p:spPr>
          <a:xfrm>
            <a:off x="244665" y="97376"/>
            <a:ext cx="6702037" cy="405624"/>
          </a:xfrm>
          <a:noFill/>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自動圧抜き設定画面②</a:t>
            </a:r>
          </a:p>
        </p:txBody>
      </p:sp>
      <p:pic>
        <p:nvPicPr>
          <p:cNvPr id="34" name="図 33">
            <a:extLst>
              <a:ext uri="{FF2B5EF4-FFF2-40B4-BE49-F238E27FC236}">
                <a16:creationId xmlns:a16="http://schemas.microsoft.com/office/drawing/2014/main" id="{7378E4AA-5A12-F4F0-66E9-7BCADEE00CDC}"/>
              </a:ext>
            </a:extLst>
          </p:cNvPr>
          <p:cNvPicPr>
            <a:picLocks noChangeAspect="1"/>
          </p:cNvPicPr>
          <p:nvPr/>
        </p:nvPicPr>
        <p:blipFill rotWithShape="1">
          <a:blip r:embed="rId3"/>
          <a:srcRect l="3009" t="24551" r="2821" b="14018"/>
          <a:stretch/>
        </p:blipFill>
        <p:spPr>
          <a:xfrm>
            <a:off x="1087728" y="2830319"/>
            <a:ext cx="2351084" cy="413073"/>
          </a:xfrm>
          <a:prstGeom prst="rect">
            <a:avLst/>
          </a:prstGeom>
        </p:spPr>
      </p:pic>
      <p:pic>
        <p:nvPicPr>
          <p:cNvPr id="37" name="図 36">
            <a:extLst>
              <a:ext uri="{FF2B5EF4-FFF2-40B4-BE49-F238E27FC236}">
                <a16:creationId xmlns:a16="http://schemas.microsoft.com/office/drawing/2014/main" id="{B44B68B3-3ABA-45AF-7956-F5FF7BCF619E}"/>
              </a:ext>
            </a:extLst>
          </p:cNvPr>
          <p:cNvPicPr>
            <a:picLocks noChangeAspect="1"/>
          </p:cNvPicPr>
          <p:nvPr/>
        </p:nvPicPr>
        <p:blipFill>
          <a:blip r:embed="rId10"/>
          <a:stretch>
            <a:fillRect/>
          </a:stretch>
        </p:blipFill>
        <p:spPr>
          <a:xfrm>
            <a:off x="1133876" y="2830319"/>
            <a:ext cx="2288284" cy="397536"/>
          </a:xfrm>
          <a:prstGeom prst="rect">
            <a:avLst/>
          </a:prstGeom>
        </p:spPr>
      </p:pic>
      <p:pic>
        <p:nvPicPr>
          <p:cNvPr id="18" name="図 17">
            <a:extLst>
              <a:ext uri="{FF2B5EF4-FFF2-40B4-BE49-F238E27FC236}">
                <a16:creationId xmlns:a16="http://schemas.microsoft.com/office/drawing/2014/main" id="{83CAEE3B-DDF4-B485-2440-424B461DEAE9}"/>
              </a:ext>
            </a:extLst>
          </p:cNvPr>
          <p:cNvPicPr>
            <a:picLocks noChangeAspect="1"/>
          </p:cNvPicPr>
          <p:nvPr/>
        </p:nvPicPr>
        <p:blipFill>
          <a:blip r:embed="rId10"/>
          <a:stretch>
            <a:fillRect/>
          </a:stretch>
        </p:blipFill>
        <p:spPr>
          <a:xfrm>
            <a:off x="1123489" y="1293773"/>
            <a:ext cx="956034" cy="397536"/>
          </a:xfrm>
          <a:prstGeom prst="rect">
            <a:avLst/>
          </a:prstGeom>
        </p:spPr>
      </p:pic>
      <p:pic>
        <p:nvPicPr>
          <p:cNvPr id="19" name="図 18">
            <a:extLst>
              <a:ext uri="{FF2B5EF4-FFF2-40B4-BE49-F238E27FC236}">
                <a16:creationId xmlns:a16="http://schemas.microsoft.com/office/drawing/2014/main" id="{3BBEA9D1-D30F-ABF1-142B-750EC1BED594}"/>
              </a:ext>
            </a:extLst>
          </p:cNvPr>
          <p:cNvPicPr>
            <a:picLocks noChangeAspect="1"/>
          </p:cNvPicPr>
          <p:nvPr/>
        </p:nvPicPr>
        <p:blipFill>
          <a:blip r:embed="rId10"/>
          <a:stretch>
            <a:fillRect/>
          </a:stretch>
        </p:blipFill>
        <p:spPr>
          <a:xfrm>
            <a:off x="1123489" y="1815868"/>
            <a:ext cx="956034" cy="397536"/>
          </a:xfrm>
          <a:prstGeom prst="rect">
            <a:avLst/>
          </a:prstGeom>
        </p:spPr>
      </p:pic>
      <p:pic>
        <p:nvPicPr>
          <p:cNvPr id="20" name="図 19">
            <a:extLst>
              <a:ext uri="{FF2B5EF4-FFF2-40B4-BE49-F238E27FC236}">
                <a16:creationId xmlns:a16="http://schemas.microsoft.com/office/drawing/2014/main" id="{99252462-3E14-F005-98B1-B05A33143801}"/>
              </a:ext>
            </a:extLst>
          </p:cNvPr>
          <p:cNvPicPr>
            <a:picLocks noChangeAspect="1"/>
          </p:cNvPicPr>
          <p:nvPr/>
        </p:nvPicPr>
        <p:blipFill>
          <a:blip r:embed="rId10"/>
          <a:stretch>
            <a:fillRect/>
          </a:stretch>
        </p:blipFill>
        <p:spPr>
          <a:xfrm>
            <a:off x="1135182" y="2329335"/>
            <a:ext cx="956034" cy="397536"/>
          </a:xfrm>
          <a:prstGeom prst="rect">
            <a:avLst/>
          </a:prstGeom>
        </p:spPr>
      </p:pic>
      <p:pic>
        <p:nvPicPr>
          <p:cNvPr id="7" name="図 6">
            <a:extLst>
              <a:ext uri="{FF2B5EF4-FFF2-40B4-BE49-F238E27FC236}">
                <a16:creationId xmlns:a16="http://schemas.microsoft.com/office/drawing/2014/main" id="{846B968D-E50D-481E-24B1-70C032DD7379}"/>
              </a:ext>
            </a:extLst>
          </p:cNvPr>
          <p:cNvPicPr>
            <a:picLocks noChangeAspect="1"/>
          </p:cNvPicPr>
          <p:nvPr/>
        </p:nvPicPr>
        <p:blipFill rotWithShape="1">
          <a:blip r:embed="rId11"/>
          <a:srcRect l="10929" t="5205" r="-1548" b="4649"/>
          <a:stretch/>
        </p:blipFill>
        <p:spPr>
          <a:xfrm>
            <a:off x="1180347" y="1321020"/>
            <a:ext cx="419760" cy="361554"/>
          </a:xfrm>
          <a:prstGeom prst="rect">
            <a:avLst/>
          </a:prstGeom>
        </p:spPr>
      </p:pic>
      <p:pic>
        <p:nvPicPr>
          <p:cNvPr id="22" name="図 21">
            <a:extLst>
              <a:ext uri="{FF2B5EF4-FFF2-40B4-BE49-F238E27FC236}">
                <a16:creationId xmlns:a16="http://schemas.microsoft.com/office/drawing/2014/main" id="{85512737-A645-823E-6652-D826D5895331}"/>
              </a:ext>
            </a:extLst>
          </p:cNvPr>
          <p:cNvPicPr>
            <a:picLocks noChangeAspect="1"/>
          </p:cNvPicPr>
          <p:nvPr/>
        </p:nvPicPr>
        <p:blipFill rotWithShape="1">
          <a:blip r:embed="rId11"/>
          <a:srcRect l="10929" t="5205" r="-1548" b="4649"/>
          <a:stretch/>
        </p:blipFill>
        <p:spPr>
          <a:xfrm>
            <a:off x="1176791" y="1833859"/>
            <a:ext cx="419760" cy="361554"/>
          </a:xfrm>
          <a:prstGeom prst="rect">
            <a:avLst/>
          </a:prstGeom>
        </p:spPr>
      </p:pic>
      <p:pic>
        <p:nvPicPr>
          <p:cNvPr id="23" name="図 22">
            <a:extLst>
              <a:ext uri="{FF2B5EF4-FFF2-40B4-BE49-F238E27FC236}">
                <a16:creationId xmlns:a16="http://schemas.microsoft.com/office/drawing/2014/main" id="{6EB3171E-D344-70A0-F8B2-425DF4439D2E}"/>
              </a:ext>
            </a:extLst>
          </p:cNvPr>
          <p:cNvPicPr>
            <a:picLocks noChangeAspect="1"/>
          </p:cNvPicPr>
          <p:nvPr/>
        </p:nvPicPr>
        <p:blipFill rotWithShape="1">
          <a:blip r:embed="rId11"/>
          <a:srcRect l="10929" t="5205" r="-1548" b="4649"/>
          <a:stretch/>
        </p:blipFill>
        <p:spPr>
          <a:xfrm>
            <a:off x="1173020" y="2354271"/>
            <a:ext cx="419760" cy="361554"/>
          </a:xfrm>
          <a:prstGeom prst="rect">
            <a:avLst/>
          </a:prstGeom>
        </p:spPr>
      </p:pic>
    </p:spTree>
    <p:extLst>
      <p:ext uri="{BB962C8B-B14F-4D97-AF65-F5344CB8AC3E}">
        <p14:creationId xmlns:p14="http://schemas.microsoft.com/office/powerpoint/2010/main" val="7322778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8" y="291697"/>
            <a:ext cx="7127242"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自動圧抜き設定画面（縦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657538" y="295929"/>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5" name="直線矢印コネクタ 54"/>
          <p:cNvCxnSpPr/>
          <p:nvPr/>
        </p:nvCxnSpPr>
        <p:spPr>
          <a:xfrm flipV="1">
            <a:off x="5426489" y="2625787"/>
            <a:ext cx="0" cy="64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5615781" y="2625787"/>
            <a:ext cx="0" cy="64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cxnSpLocks/>
          </p:cNvCxnSpPr>
          <p:nvPr/>
        </p:nvCxnSpPr>
        <p:spPr>
          <a:xfrm>
            <a:off x="6250639" y="2271155"/>
            <a:ext cx="1293880" cy="10835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cxnSpLocks/>
          </p:cNvCxnSpPr>
          <p:nvPr/>
        </p:nvCxnSpPr>
        <p:spPr>
          <a:xfrm flipH="1">
            <a:off x="3591232" y="2271155"/>
            <a:ext cx="1168529" cy="10835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5433251" y="1416026"/>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a:cxnSpLocks/>
          </p:cNvCxnSpPr>
          <p:nvPr/>
        </p:nvCxnSpPr>
        <p:spPr>
          <a:xfrm flipV="1">
            <a:off x="6289166" y="3825854"/>
            <a:ext cx="1255353" cy="11727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cxnSpLocks/>
          </p:cNvCxnSpPr>
          <p:nvPr/>
        </p:nvCxnSpPr>
        <p:spPr>
          <a:xfrm flipH="1">
            <a:off x="3591232" y="3605595"/>
            <a:ext cx="116852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5615781" y="5255938"/>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2252912" y="3391242"/>
            <a:ext cx="1132041" cy="338554"/>
          </a:xfrm>
          <a:prstGeom prst="rect">
            <a:avLst/>
          </a:prstGeom>
          <a:solidFill>
            <a:schemeClr val="bg1"/>
          </a:solidFill>
          <a:ln w="12700">
            <a:solidFill>
              <a:schemeClr val="tx1"/>
            </a:solidFill>
          </a:ln>
        </p:spPr>
        <p:txBody>
          <a:bodyPr wrap="none" rtlCol="0">
            <a:spAutoFit/>
          </a:bodyPr>
          <a:lstStyle/>
          <a:p>
            <a:r>
              <a:rPr lang="ja-JP" altLang="en-US" sz="1600" dirty="0"/>
              <a:t>遷移しない</a:t>
            </a:r>
          </a:p>
        </p:txBody>
      </p:sp>
      <p:sp>
        <p:nvSpPr>
          <p:cNvPr id="79" name="テキスト ボックス 78"/>
          <p:cNvSpPr txBox="1"/>
          <p:nvPr/>
        </p:nvSpPr>
        <p:spPr>
          <a:xfrm>
            <a:off x="7764752" y="3391242"/>
            <a:ext cx="1132041" cy="338554"/>
          </a:xfrm>
          <a:prstGeom prst="rect">
            <a:avLst/>
          </a:prstGeom>
          <a:solidFill>
            <a:schemeClr val="bg1"/>
          </a:solidFill>
          <a:ln w="12700">
            <a:solidFill>
              <a:schemeClr val="tx1"/>
            </a:solidFill>
          </a:ln>
        </p:spPr>
        <p:txBody>
          <a:bodyPr wrap="none" rtlCol="0">
            <a:spAutoFit/>
          </a:bodyPr>
          <a:lstStyle/>
          <a:p>
            <a:r>
              <a:rPr lang="ja-JP" altLang="en-US" sz="1600" dirty="0"/>
              <a:t>遷移しない</a:t>
            </a:r>
          </a:p>
        </p:txBody>
      </p:sp>
      <p:sp>
        <p:nvSpPr>
          <p:cNvPr id="32" name="角丸四角形 31"/>
          <p:cNvSpPr/>
          <p:nvPr/>
        </p:nvSpPr>
        <p:spPr>
          <a:xfrm>
            <a:off x="5053329" y="969271"/>
            <a:ext cx="900000"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M21-3</a:t>
            </a:r>
          </a:p>
        </p:txBody>
      </p:sp>
      <p:pic>
        <p:nvPicPr>
          <p:cNvPr id="4" name="図 3">
            <a:extLst>
              <a:ext uri="{FF2B5EF4-FFF2-40B4-BE49-F238E27FC236}">
                <a16:creationId xmlns:a16="http://schemas.microsoft.com/office/drawing/2014/main" id="{A77530EC-EECF-A052-E055-EB89B727116A}"/>
              </a:ext>
            </a:extLst>
          </p:cNvPr>
          <p:cNvPicPr>
            <a:picLocks noChangeAspect="1"/>
          </p:cNvPicPr>
          <p:nvPr/>
        </p:nvPicPr>
        <p:blipFill rotWithShape="1">
          <a:blip r:embed="rId4"/>
          <a:srcRect l="-1" r="2198"/>
          <a:stretch/>
        </p:blipFill>
        <p:spPr>
          <a:xfrm>
            <a:off x="4854407" y="2012316"/>
            <a:ext cx="1297844" cy="517679"/>
          </a:xfrm>
          <a:prstGeom prst="rect">
            <a:avLst/>
          </a:prstGeom>
        </p:spPr>
      </p:pic>
      <p:pic>
        <p:nvPicPr>
          <p:cNvPr id="6" name="図 5">
            <a:extLst>
              <a:ext uri="{FF2B5EF4-FFF2-40B4-BE49-F238E27FC236}">
                <a16:creationId xmlns:a16="http://schemas.microsoft.com/office/drawing/2014/main" id="{2A307D07-C0A9-D702-B96C-AFC3018116B6}"/>
              </a:ext>
            </a:extLst>
          </p:cNvPr>
          <p:cNvPicPr>
            <a:picLocks noChangeAspect="1"/>
          </p:cNvPicPr>
          <p:nvPr/>
        </p:nvPicPr>
        <p:blipFill rotWithShape="1">
          <a:blip r:embed="rId5"/>
          <a:srcRect l="2151" r="2151"/>
          <a:stretch/>
        </p:blipFill>
        <p:spPr>
          <a:xfrm>
            <a:off x="4862298" y="3354655"/>
            <a:ext cx="1313748" cy="501881"/>
          </a:xfrm>
          <a:prstGeom prst="rect">
            <a:avLst/>
          </a:prstGeom>
        </p:spPr>
      </p:pic>
      <p:pic>
        <p:nvPicPr>
          <p:cNvPr id="8" name="図 7">
            <a:extLst>
              <a:ext uri="{FF2B5EF4-FFF2-40B4-BE49-F238E27FC236}">
                <a16:creationId xmlns:a16="http://schemas.microsoft.com/office/drawing/2014/main" id="{16025173-5390-51DA-2991-41F719ABE3C5}"/>
              </a:ext>
            </a:extLst>
          </p:cNvPr>
          <p:cNvPicPr>
            <a:picLocks noChangeAspect="1"/>
          </p:cNvPicPr>
          <p:nvPr/>
        </p:nvPicPr>
        <p:blipFill>
          <a:blip r:embed="rId6"/>
          <a:stretch>
            <a:fillRect/>
          </a:stretch>
        </p:blipFill>
        <p:spPr>
          <a:xfrm>
            <a:off x="4826535" y="4681196"/>
            <a:ext cx="1395857" cy="501881"/>
          </a:xfrm>
          <a:prstGeom prst="rect">
            <a:avLst/>
          </a:prstGeom>
        </p:spPr>
      </p:pic>
      <p:cxnSp>
        <p:nvCxnSpPr>
          <p:cNvPr id="9" name="直線矢印コネクタ 8">
            <a:extLst>
              <a:ext uri="{FF2B5EF4-FFF2-40B4-BE49-F238E27FC236}">
                <a16:creationId xmlns:a16="http://schemas.microsoft.com/office/drawing/2014/main" id="{F7158039-C569-9ACF-1881-1CBCD428FBBF}"/>
              </a:ext>
            </a:extLst>
          </p:cNvPr>
          <p:cNvCxnSpPr/>
          <p:nvPr/>
        </p:nvCxnSpPr>
        <p:spPr>
          <a:xfrm flipV="1">
            <a:off x="5433251" y="3957490"/>
            <a:ext cx="0" cy="64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2830CAB8-521C-4393-2602-CBA343ED6095}"/>
              </a:ext>
            </a:extLst>
          </p:cNvPr>
          <p:cNvCxnSpPr/>
          <p:nvPr/>
        </p:nvCxnSpPr>
        <p:spPr>
          <a:xfrm>
            <a:off x="5622543" y="3957490"/>
            <a:ext cx="0" cy="64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角丸四角形 31">
            <a:extLst>
              <a:ext uri="{FF2B5EF4-FFF2-40B4-BE49-F238E27FC236}">
                <a16:creationId xmlns:a16="http://schemas.microsoft.com/office/drawing/2014/main" id="{9D1DEF19-84F2-EE8A-3697-CF5E21723108}"/>
              </a:ext>
            </a:extLst>
          </p:cNvPr>
          <p:cNvSpPr/>
          <p:nvPr/>
        </p:nvSpPr>
        <p:spPr>
          <a:xfrm>
            <a:off x="5069172" y="5868799"/>
            <a:ext cx="900000"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M21-1</a:t>
            </a:r>
          </a:p>
        </p:txBody>
      </p:sp>
      <p:cxnSp>
        <p:nvCxnSpPr>
          <p:cNvPr id="14" name="直線矢印コネクタ 13">
            <a:extLst>
              <a:ext uri="{FF2B5EF4-FFF2-40B4-BE49-F238E27FC236}">
                <a16:creationId xmlns:a16="http://schemas.microsoft.com/office/drawing/2014/main" id="{919FC3CE-18A1-49C3-A4F5-208975C8B746}"/>
              </a:ext>
            </a:extLst>
          </p:cNvPr>
          <p:cNvCxnSpPr>
            <a:cxnSpLocks/>
          </p:cNvCxnSpPr>
          <p:nvPr/>
        </p:nvCxnSpPr>
        <p:spPr>
          <a:xfrm flipH="1" flipV="1">
            <a:off x="3541231" y="3825854"/>
            <a:ext cx="1218530" cy="116549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89C18918-ED56-D324-8319-CB8658422C9F}"/>
              </a:ext>
            </a:extLst>
          </p:cNvPr>
          <p:cNvCxnSpPr>
            <a:cxnSpLocks/>
          </p:cNvCxnSpPr>
          <p:nvPr/>
        </p:nvCxnSpPr>
        <p:spPr>
          <a:xfrm>
            <a:off x="6298280" y="3590254"/>
            <a:ext cx="124623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2D9CE7C8-81B3-5CD7-0A53-568DCB204187}"/>
              </a:ext>
            </a:extLst>
          </p:cNvPr>
          <p:cNvSpPr txBox="1"/>
          <p:nvPr/>
        </p:nvSpPr>
        <p:spPr>
          <a:xfrm>
            <a:off x="7785713" y="1039636"/>
            <a:ext cx="4252555" cy="246221"/>
          </a:xfrm>
          <a:prstGeom prst="rect">
            <a:avLst/>
          </a:prstGeom>
          <a:noFill/>
        </p:spPr>
        <p:txBody>
          <a:bodyPr wrap="square">
            <a:spAutoFit/>
          </a:bodyPr>
          <a:lstStyle/>
          <a:p>
            <a:pPr algn="l" rtl="0">
              <a:defRPr sz="1000"/>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OFF(Hold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）、非表示の場合は枠を表示せず、次の項目へスキップする</a:t>
            </a: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80248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8" y="291697"/>
            <a:ext cx="7127242"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自動圧抜き設定画面（横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657538" y="295929"/>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5" name="直線矢印コネクタ 54"/>
          <p:cNvCxnSpPr/>
          <p:nvPr/>
        </p:nvCxnSpPr>
        <p:spPr>
          <a:xfrm flipV="1">
            <a:off x="4106500" y="3227798"/>
            <a:ext cx="0" cy="64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4295792" y="3227798"/>
            <a:ext cx="0" cy="64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cxnSpLocks/>
          </p:cNvCxnSpPr>
          <p:nvPr/>
        </p:nvCxnSpPr>
        <p:spPr>
          <a:xfrm>
            <a:off x="4978291" y="2792049"/>
            <a:ext cx="12120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cxnSpLocks/>
          </p:cNvCxnSpPr>
          <p:nvPr/>
        </p:nvCxnSpPr>
        <p:spPr>
          <a:xfrm flipH="1">
            <a:off x="2367108" y="2873166"/>
            <a:ext cx="1072664"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4113262" y="2018037"/>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cxnSpLocks/>
          </p:cNvCxnSpPr>
          <p:nvPr/>
        </p:nvCxnSpPr>
        <p:spPr>
          <a:xfrm flipH="1">
            <a:off x="2271243" y="4207606"/>
            <a:ext cx="116852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2" name="角丸四角形 31"/>
          <p:cNvSpPr/>
          <p:nvPr/>
        </p:nvSpPr>
        <p:spPr>
          <a:xfrm>
            <a:off x="3656500" y="1571282"/>
            <a:ext cx="900000"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M21-2</a:t>
            </a:r>
          </a:p>
        </p:txBody>
      </p:sp>
      <p:pic>
        <p:nvPicPr>
          <p:cNvPr id="4" name="図 3">
            <a:extLst>
              <a:ext uri="{FF2B5EF4-FFF2-40B4-BE49-F238E27FC236}">
                <a16:creationId xmlns:a16="http://schemas.microsoft.com/office/drawing/2014/main" id="{A77530EC-EECF-A052-E055-EB89B727116A}"/>
              </a:ext>
            </a:extLst>
          </p:cNvPr>
          <p:cNvPicPr>
            <a:picLocks noChangeAspect="1"/>
          </p:cNvPicPr>
          <p:nvPr/>
        </p:nvPicPr>
        <p:blipFill rotWithShape="1">
          <a:blip r:embed="rId4"/>
          <a:srcRect l="-1" r="2198"/>
          <a:stretch/>
        </p:blipFill>
        <p:spPr>
          <a:xfrm>
            <a:off x="3534418" y="2614327"/>
            <a:ext cx="1297844" cy="517679"/>
          </a:xfrm>
          <a:prstGeom prst="rect">
            <a:avLst/>
          </a:prstGeom>
        </p:spPr>
      </p:pic>
      <p:pic>
        <p:nvPicPr>
          <p:cNvPr id="6" name="図 5">
            <a:extLst>
              <a:ext uri="{FF2B5EF4-FFF2-40B4-BE49-F238E27FC236}">
                <a16:creationId xmlns:a16="http://schemas.microsoft.com/office/drawing/2014/main" id="{2A307D07-C0A9-D702-B96C-AFC3018116B6}"/>
              </a:ext>
            </a:extLst>
          </p:cNvPr>
          <p:cNvPicPr>
            <a:picLocks noChangeAspect="1"/>
          </p:cNvPicPr>
          <p:nvPr/>
        </p:nvPicPr>
        <p:blipFill rotWithShape="1">
          <a:blip r:embed="rId5"/>
          <a:srcRect l="2151" r="2151"/>
          <a:stretch/>
        </p:blipFill>
        <p:spPr>
          <a:xfrm>
            <a:off x="3542309" y="3956666"/>
            <a:ext cx="1313748" cy="501881"/>
          </a:xfrm>
          <a:prstGeom prst="rect">
            <a:avLst/>
          </a:prstGeom>
        </p:spPr>
      </p:pic>
      <p:pic>
        <p:nvPicPr>
          <p:cNvPr id="8" name="図 7">
            <a:extLst>
              <a:ext uri="{FF2B5EF4-FFF2-40B4-BE49-F238E27FC236}">
                <a16:creationId xmlns:a16="http://schemas.microsoft.com/office/drawing/2014/main" id="{16025173-5390-51DA-2991-41F719ABE3C5}"/>
              </a:ext>
            </a:extLst>
          </p:cNvPr>
          <p:cNvPicPr>
            <a:picLocks noChangeAspect="1"/>
          </p:cNvPicPr>
          <p:nvPr/>
        </p:nvPicPr>
        <p:blipFill>
          <a:blip r:embed="rId6"/>
          <a:stretch>
            <a:fillRect/>
          </a:stretch>
        </p:blipFill>
        <p:spPr>
          <a:xfrm>
            <a:off x="6330862" y="2614248"/>
            <a:ext cx="1395857" cy="501881"/>
          </a:xfrm>
          <a:prstGeom prst="rect">
            <a:avLst/>
          </a:prstGeom>
        </p:spPr>
      </p:pic>
      <p:cxnSp>
        <p:nvCxnSpPr>
          <p:cNvPr id="10" name="直線矢印コネクタ 9">
            <a:extLst>
              <a:ext uri="{FF2B5EF4-FFF2-40B4-BE49-F238E27FC236}">
                <a16:creationId xmlns:a16="http://schemas.microsoft.com/office/drawing/2014/main" id="{2830CAB8-521C-4393-2602-CBA343ED6095}"/>
              </a:ext>
            </a:extLst>
          </p:cNvPr>
          <p:cNvCxnSpPr/>
          <p:nvPr/>
        </p:nvCxnSpPr>
        <p:spPr>
          <a:xfrm>
            <a:off x="4302554" y="4559501"/>
            <a:ext cx="0" cy="64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角丸四角形 31">
            <a:extLst>
              <a:ext uri="{FF2B5EF4-FFF2-40B4-BE49-F238E27FC236}">
                <a16:creationId xmlns:a16="http://schemas.microsoft.com/office/drawing/2014/main" id="{9D1DEF19-84F2-EE8A-3697-CF5E21723108}"/>
              </a:ext>
            </a:extLst>
          </p:cNvPr>
          <p:cNvSpPr/>
          <p:nvPr/>
        </p:nvSpPr>
        <p:spPr>
          <a:xfrm>
            <a:off x="3754474" y="5308455"/>
            <a:ext cx="900000"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M21-1</a:t>
            </a:r>
          </a:p>
        </p:txBody>
      </p:sp>
      <p:cxnSp>
        <p:nvCxnSpPr>
          <p:cNvPr id="20" name="直線矢印コネクタ 19">
            <a:extLst>
              <a:ext uri="{FF2B5EF4-FFF2-40B4-BE49-F238E27FC236}">
                <a16:creationId xmlns:a16="http://schemas.microsoft.com/office/drawing/2014/main" id="{89C18918-ED56-D324-8319-CB8658422C9F}"/>
              </a:ext>
            </a:extLst>
          </p:cNvPr>
          <p:cNvCxnSpPr>
            <a:cxnSpLocks/>
          </p:cNvCxnSpPr>
          <p:nvPr/>
        </p:nvCxnSpPr>
        <p:spPr>
          <a:xfrm flipV="1">
            <a:off x="4978291" y="3363336"/>
            <a:ext cx="1164404" cy="8289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5B9311D9-D49F-FD82-FFA1-173C29B6CD9D}"/>
              </a:ext>
            </a:extLst>
          </p:cNvPr>
          <p:cNvSpPr txBox="1"/>
          <p:nvPr/>
        </p:nvSpPr>
        <p:spPr>
          <a:xfrm>
            <a:off x="7785713" y="1039636"/>
            <a:ext cx="4252555" cy="246221"/>
          </a:xfrm>
          <a:prstGeom prst="rect">
            <a:avLst/>
          </a:prstGeom>
          <a:noFill/>
        </p:spPr>
        <p:txBody>
          <a:bodyPr wrap="square">
            <a:spAutoFit/>
          </a:bodyPr>
          <a:lstStyle/>
          <a:p>
            <a:pPr algn="l" rtl="0">
              <a:defRPr sz="1000"/>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OFF(Hold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）、非表示の場合は枠を表示せず、次の項目へスキップする</a:t>
            </a:r>
            <a:endParaRPr lang="ja-JP" altLang="en-US"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D3C384B8-8DD5-0A46-E59F-4954E907AEDF}"/>
              </a:ext>
            </a:extLst>
          </p:cNvPr>
          <p:cNvCxnSpPr>
            <a:cxnSpLocks/>
          </p:cNvCxnSpPr>
          <p:nvPr/>
        </p:nvCxnSpPr>
        <p:spPr>
          <a:xfrm flipH="1">
            <a:off x="4978291" y="2929411"/>
            <a:ext cx="116852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角丸四角形 31">
            <a:extLst>
              <a:ext uri="{FF2B5EF4-FFF2-40B4-BE49-F238E27FC236}">
                <a16:creationId xmlns:a16="http://schemas.microsoft.com/office/drawing/2014/main" id="{C78AF5CA-ED50-5FB5-E316-9A9D8A094C18}"/>
              </a:ext>
            </a:extLst>
          </p:cNvPr>
          <p:cNvSpPr/>
          <p:nvPr/>
        </p:nvSpPr>
        <p:spPr>
          <a:xfrm>
            <a:off x="1321079" y="2679689"/>
            <a:ext cx="900000"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M21-3</a:t>
            </a:r>
          </a:p>
        </p:txBody>
      </p:sp>
      <p:sp>
        <p:nvSpPr>
          <p:cNvPr id="27" name="角丸四角形 31">
            <a:extLst>
              <a:ext uri="{FF2B5EF4-FFF2-40B4-BE49-F238E27FC236}">
                <a16:creationId xmlns:a16="http://schemas.microsoft.com/office/drawing/2014/main" id="{A1FF64FD-4AE7-A98F-2E6E-A001C12AC1D8}"/>
              </a:ext>
            </a:extLst>
          </p:cNvPr>
          <p:cNvSpPr/>
          <p:nvPr/>
        </p:nvSpPr>
        <p:spPr>
          <a:xfrm>
            <a:off x="1319975" y="4031993"/>
            <a:ext cx="900000"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M21-3</a:t>
            </a:r>
          </a:p>
        </p:txBody>
      </p:sp>
      <p:cxnSp>
        <p:nvCxnSpPr>
          <p:cNvPr id="29" name="直線矢印コネクタ 28">
            <a:extLst>
              <a:ext uri="{FF2B5EF4-FFF2-40B4-BE49-F238E27FC236}">
                <a16:creationId xmlns:a16="http://schemas.microsoft.com/office/drawing/2014/main" id="{3A9F1D66-5D9F-9BA2-D7AA-17FB2051E640}"/>
              </a:ext>
            </a:extLst>
          </p:cNvPr>
          <p:cNvCxnSpPr>
            <a:cxnSpLocks/>
          </p:cNvCxnSpPr>
          <p:nvPr/>
        </p:nvCxnSpPr>
        <p:spPr>
          <a:xfrm>
            <a:off x="7925510" y="2865188"/>
            <a:ext cx="12120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角丸四角形 31">
            <a:extLst>
              <a:ext uri="{FF2B5EF4-FFF2-40B4-BE49-F238E27FC236}">
                <a16:creationId xmlns:a16="http://schemas.microsoft.com/office/drawing/2014/main" id="{4B85B45B-624F-D76C-872C-E9F31D3FBBDB}"/>
              </a:ext>
            </a:extLst>
          </p:cNvPr>
          <p:cNvSpPr/>
          <p:nvPr/>
        </p:nvSpPr>
        <p:spPr>
          <a:xfrm>
            <a:off x="9336346" y="2671711"/>
            <a:ext cx="900000"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M21-1</a:t>
            </a:r>
          </a:p>
        </p:txBody>
      </p:sp>
      <p:cxnSp>
        <p:nvCxnSpPr>
          <p:cNvPr id="31" name="直線矢印コネクタ 30">
            <a:extLst>
              <a:ext uri="{FF2B5EF4-FFF2-40B4-BE49-F238E27FC236}">
                <a16:creationId xmlns:a16="http://schemas.microsoft.com/office/drawing/2014/main" id="{FF8B1AA7-9DB6-FB22-B1BD-DB030E63FD62}"/>
              </a:ext>
            </a:extLst>
          </p:cNvPr>
          <p:cNvCxnSpPr/>
          <p:nvPr/>
        </p:nvCxnSpPr>
        <p:spPr>
          <a:xfrm flipV="1">
            <a:off x="7023610" y="2018037"/>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33" name="角丸四角形 31">
            <a:extLst>
              <a:ext uri="{FF2B5EF4-FFF2-40B4-BE49-F238E27FC236}">
                <a16:creationId xmlns:a16="http://schemas.microsoft.com/office/drawing/2014/main" id="{82C4E920-B6A8-66DC-F807-E1445408A5C7}"/>
              </a:ext>
            </a:extLst>
          </p:cNvPr>
          <p:cNvSpPr/>
          <p:nvPr/>
        </p:nvSpPr>
        <p:spPr>
          <a:xfrm>
            <a:off x="6573610" y="1571282"/>
            <a:ext cx="900000"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M21-2</a:t>
            </a:r>
          </a:p>
        </p:txBody>
      </p:sp>
    </p:spTree>
    <p:extLst>
      <p:ext uri="{BB962C8B-B14F-4D97-AF65-F5344CB8AC3E}">
        <p14:creationId xmlns:p14="http://schemas.microsoft.com/office/powerpoint/2010/main" val="16251979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1697"/>
            <a:ext cx="7411067"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自動圧抜き設定画面（縦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55" name="直線矢印コネクタ 54"/>
          <p:cNvCxnSpPr/>
          <p:nvPr/>
        </p:nvCxnSpPr>
        <p:spPr>
          <a:xfrm flipV="1">
            <a:off x="5587007" y="2666061"/>
            <a:ext cx="0" cy="684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5776299" y="2666061"/>
            <a:ext cx="0" cy="684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5587007" y="1436239"/>
            <a:ext cx="0" cy="54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5785985" y="5370984"/>
            <a:ext cx="0" cy="5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32" name="角丸四角形 31"/>
          <p:cNvSpPr/>
          <p:nvPr/>
        </p:nvSpPr>
        <p:spPr>
          <a:xfrm>
            <a:off x="5196000" y="966194"/>
            <a:ext cx="900000"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M21-3</a:t>
            </a:r>
          </a:p>
        </p:txBody>
      </p:sp>
      <p:grpSp>
        <p:nvGrpSpPr>
          <p:cNvPr id="26" name="グループ化 25"/>
          <p:cNvGrpSpPr/>
          <p:nvPr/>
        </p:nvGrpSpPr>
        <p:grpSpPr>
          <a:xfrm>
            <a:off x="10011594" y="293282"/>
            <a:ext cx="2102193" cy="375542"/>
            <a:chOff x="10011594" y="66356"/>
            <a:chExt cx="2102193" cy="375542"/>
          </a:xfrm>
        </p:grpSpPr>
        <p:cxnSp>
          <p:nvCxnSpPr>
            <p:cNvPr id="31" name="直線矢印コネクタ 30"/>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pic>
        <p:nvPicPr>
          <p:cNvPr id="2" name="図 1">
            <a:extLst>
              <a:ext uri="{FF2B5EF4-FFF2-40B4-BE49-F238E27FC236}">
                <a16:creationId xmlns:a16="http://schemas.microsoft.com/office/drawing/2014/main" id="{65FB3B7C-8F95-60AE-E20E-254FF31ADB35}"/>
              </a:ext>
            </a:extLst>
          </p:cNvPr>
          <p:cNvPicPr>
            <a:picLocks noChangeAspect="1"/>
          </p:cNvPicPr>
          <p:nvPr/>
        </p:nvPicPr>
        <p:blipFill rotWithShape="1">
          <a:blip r:embed="rId4"/>
          <a:srcRect l="-1" r="2198"/>
          <a:stretch/>
        </p:blipFill>
        <p:spPr>
          <a:xfrm>
            <a:off x="4997078" y="2059331"/>
            <a:ext cx="1297844" cy="517679"/>
          </a:xfrm>
          <a:prstGeom prst="rect">
            <a:avLst/>
          </a:prstGeom>
        </p:spPr>
      </p:pic>
      <p:pic>
        <p:nvPicPr>
          <p:cNvPr id="3" name="図 2">
            <a:extLst>
              <a:ext uri="{FF2B5EF4-FFF2-40B4-BE49-F238E27FC236}">
                <a16:creationId xmlns:a16="http://schemas.microsoft.com/office/drawing/2014/main" id="{6FD67EBB-3B7E-F723-40CD-7B7D0E8716CB}"/>
              </a:ext>
            </a:extLst>
          </p:cNvPr>
          <p:cNvPicPr>
            <a:picLocks noChangeAspect="1"/>
          </p:cNvPicPr>
          <p:nvPr/>
        </p:nvPicPr>
        <p:blipFill rotWithShape="1">
          <a:blip r:embed="rId5"/>
          <a:srcRect l="2151" r="2151"/>
          <a:stretch/>
        </p:blipFill>
        <p:spPr>
          <a:xfrm>
            <a:off x="5010838" y="3434582"/>
            <a:ext cx="1313748" cy="501881"/>
          </a:xfrm>
          <a:prstGeom prst="rect">
            <a:avLst/>
          </a:prstGeom>
        </p:spPr>
      </p:pic>
      <p:pic>
        <p:nvPicPr>
          <p:cNvPr id="4" name="図 3">
            <a:extLst>
              <a:ext uri="{FF2B5EF4-FFF2-40B4-BE49-F238E27FC236}">
                <a16:creationId xmlns:a16="http://schemas.microsoft.com/office/drawing/2014/main" id="{3438ACDD-8FDE-B2AC-6A24-A1C9A3C52C02}"/>
              </a:ext>
            </a:extLst>
          </p:cNvPr>
          <p:cNvPicPr>
            <a:picLocks noChangeAspect="1"/>
          </p:cNvPicPr>
          <p:nvPr/>
        </p:nvPicPr>
        <p:blipFill>
          <a:blip r:embed="rId6"/>
          <a:stretch>
            <a:fillRect/>
          </a:stretch>
        </p:blipFill>
        <p:spPr>
          <a:xfrm>
            <a:off x="4997078" y="4773697"/>
            <a:ext cx="1395857" cy="501881"/>
          </a:xfrm>
          <a:prstGeom prst="rect">
            <a:avLst/>
          </a:prstGeom>
        </p:spPr>
      </p:pic>
      <p:cxnSp>
        <p:nvCxnSpPr>
          <p:cNvPr id="5" name="直線矢印コネクタ 4">
            <a:extLst>
              <a:ext uri="{FF2B5EF4-FFF2-40B4-BE49-F238E27FC236}">
                <a16:creationId xmlns:a16="http://schemas.microsoft.com/office/drawing/2014/main" id="{480A5BAC-005C-E3B5-7CC5-DE128BB8A5E6}"/>
              </a:ext>
            </a:extLst>
          </p:cNvPr>
          <p:cNvCxnSpPr/>
          <p:nvPr/>
        </p:nvCxnSpPr>
        <p:spPr>
          <a:xfrm flipV="1">
            <a:off x="5587007" y="4013080"/>
            <a:ext cx="0" cy="684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F21E865E-B345-1432-6555-6D27B27924AB}"/>
              </a:ext>
            </a:extLst>
          </p:cNvPr>
          <p:cNvCxnSpPr/>
          <p:nvPr/>
        </p:nvCxnSpPr>
        <p:spPr>
          <a:xfrm>
            <a:off x="5776299" y="4013080"/>
            <a:ext cx="0" cy="684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7" name="角丸四角形 31">
            <a:extLst>
              <a:ext uri="{FF2B5EF4-FFF2-40B4-BE49-F238E27FC236}">
                <a16:creationId xmlns:a16="http://schemas.microsoft.com/office/drawing/2014/main" id="{9C2605FF-9686-4855-381E-D935F3F024A2}"/>
              </a:ext>
            </a:extLst>
          </p:cNvPr>
          <p:cNvSpPr/>
          <p:nvPr/>
        </p:nvSpPr>
        <p:spPr>
          <a:xfrm>
            <a:off x="5196000" y="6006390"/>
            <a:ext cx="900000"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M21-1</a:t>
            </a:r>
          </a:p>
        </p:txBody>
      </p:sp>
      <p:sp>
        <p:nvSpPr>
          <p:cNvPr id="9" name="テキスト ボックス 8">
            <a:extLst>
              <a:ext uri="{FF2B5EF4-FFF2-40B4-BE49-F238E27FC236}">
                <a16:creationId xmlns:a16="http://schemas.microsoft.com/office/drawing/2014/main" id="{0F30854B-B787-0BF6-850F-22035157E895}"/>
              </a:ext>
            </a:extLst>
          </p:cNvPr>
          <p:cNvSpPr txBox="1"/>
          <p:nvPr/>
        </p:nvSpPr>
        <p:spPr>
          <a:xfrm>
            <a:off x="7785713" y="1039636"/>
            <a:ext cx="4252555" cy="246221"/>
          </a:xfrm>
          <a:prstGeom prst="rect">
            <a:avLst/>
          </a:prstGeom>
          <a:noFill/>
        </p:spPr>
        <p:txBody>
          <a:bodyPr wrap="square">
            <a:spAutoFit/>
          </a:bodyPr>
          <a:lstStyle/>
          <a:p>
            <a:pPr algn="l" rtl="0">
              <a:defRPr sz="1000"/>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OFF(Hold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）、非表示の場合は枠を表示せず、次の項目へスキップする</a:t>
            </a: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442151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8" y="291697"/>
            <a:ext cx="7455312"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自動圧抜き設定画面（横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55" name="直線矢印コネクタ 54"/>
          <p:cNvCxnSpPr/>
          <p:nvPr/>
        </p:nvCxnSpPr>
        <p:spPr>
          <a:xfrm flipV="1">
            <a:off x="5522205" y="2573789"/>
            <a:ext cx="0" cy="684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5711497" y="2573789"/>
            <a:ext cx="0" cy="684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5522205" y="1343967"/>
            <a:ext cx="0" cy="54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5721183" y="5278712"/>
            <a:ext cx="0" cy="5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32" name="角丸四角形 31"/>
          <p:cNvSpPr/>
          <p:nvPr/>
        </p:nvSpPr>
        <p:spPr>
          <a:xfrm>
            <a:off x="5131198" y="873922"/>
            <a:ext cx="900000"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M21-3</a:t>
            </a:r>
          </a:p>
        </p:txBody>
      </p:sp>
      <p:grpSp>
        <p:nvGrpSpPr>
          <p:cNvPr id="26" name="グループ化 25"/>
          <p:cNvGrpSpPr/>
          <p:nvPr/>
        </p:nvGrpSpPr>
        <p:grpSpPr>
          <a:xfrm>
            <a:off x="10011594" y="293282"/>
            <a:ext cx="2102193" cy="375542"/>
            <a:chOff x="10011594" y="66356"/>
            <a:chExt cx="2102193" cy="375542"/>
          </a:xfrm>
        </p:grpSpPr>
        <p:cxnSp>
          <p:nvCxnSpPr>
            <p:cNvPr id="31" name="直線矢印コネクタ 30"/>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pic>
        <p:nvPicPr>
          <p:cNvPr id="2" name="図 1">
            <a:extLst>
              <a:ext uri="{FF2B5EF4-FFF2-40B4-BE49-F238E27FC236}">
                <a16:creationId xmlns:a16="http://schemas.microsoft.com/office/drawing/2014/main" id="{65FB3B7C-8F95-60AE-E20E-254FF31ADB35}"/>
              </a:ext>
            </a:extLst>
          </p:cNvPr>
          <p:cNvPicPr>
            <a:picLocks noChangeAspect="1"/>
          </p:cNvPicPr>
          <p:nvPr/>
        </p:nvPicPr>
        <p:blipFill rotWithShape="1">
          <a:blip r:embed="rId4"/>
          <a:srcRect l="-1" r="2198"/>
          <a:stretch/>
        </p:blipFill>
        <p:spPr>
          <a:xfrm>
            <a:off x="4932276" y="1967059"/>
            <a:ext cx="1297844" cy="517679"/>
          </a:xfrm>
          <a:prstGeom prst="rect">
            <a:avLst/>
          </a:prstGeom>
        </p:spPr>
      </p:pic>
      <p:pic>
        <p:nvPicPr>
          <p:cNvPr id="3" name="図 2">
            <a:extLst>
              <a:ext uri="{FF2B5EF4-FFF2-40B4-BE49-F238E27FC236}">
                <a16:creationId xmlns:a16="http://schemas.microsoft.com/office/drawing/2014/main" id="{6FD67EBB-3B7E-F723-40CD-7B7D0E8716CB}"/>
              </a:ext>
            </a:extLst>
          </p:cNvPr>
          <p:cNvPicPr>
            <a:picLocks noChangeAspect="1"/>
          </p:cNvPicPr>
          <p:nvPr/>
        </p:nvPicPr>
        <p:blipFill rotWithShape="1">
          <a:blip r:embed="rId5"/>
          <a:srcRect l="2151" r="2151"/>
          <a:stretch/>
        </p:blipFill>
        <p:spPr>
          <a:xfrm>
            <a:off x="4946036" y="3342310"/>
            <a:ext cx="1313748" cy="501881"/>
          </a:xfrm>
          <a:prstGeom prst="rect">
            <a:avLst/>
          </a:prstGeom>
        </p:spPr>
      </p:pic>
      <p:pic>
        <p:nvPicPr>
          <p:cNvPr id="4" name="図 3">
            <a:extLst>
              <a:ext uri="{FF2B5EF4-FFF2-40B4-BE49-F238E27FC236}">
                <a16:creationId xmlns:a16="http://schemas.microsoft.com/office/drawing/2014/main" id="{3438ACDD-8FDE-B2AC-6A24-A1C9A3C52C02}"/>
              </a:ext>
            </a:extLst>
          </p:cNvPr>
          <p:cNvPicPr>
            <a:picLocks noChangeAspect="1"/>
          </p:cNvPicPr>
          <p:nvPr/>
        </p:nvPicPr>
        <p:blipFill>
          <a:blip r:embed="rId6"/>
          <a:stretch>
            <a:fillRect/>
          </a:stretch>
        </p:blipFill>
        <p:spPr>
          <a:xfrm>
            <a:off x="4932276" y="4681425"/>
            <a:ext cx="1395857" cy="501881"/>
          </a:xfrm>
          <a:prstGeom prst="rect">
            <a:avLst/>
          </a:prstGeom>
        </p:spPr>
      </p:pic>
      <p:cxnSp>
        <p:nvCxnSpPr>
          <p:cNvPr id="5" name="直線矢印コネクタ 4">
            <a:extLst>
              <a:ext uri="{FF2B5EF4-FFF2-40B4-BE49-F238E27FC236}">
                <a16:creationId xmlns:a16="http://schemas.microsoft.com/office/drawing/2014/main" id="{480A5BAC-005C-E3B5-7CC5-DE128BB8A5E6}"/>
              </a:ext>
            </a:extLst>
          </p:cNvPr>
          <p:cNvCxnSpPr/>
          <p:nvPr/>
        </p:nvCxnSpPr>
        <p:spPr>
          <a:xfrm flipV="1">
            <a:off x="5522205" y="3920808"/>
            <a:ext cx="0" cy="684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F21E865E-B345-1432-6555-6D27B27924AB}"/>
              </a:ext>
            </a:extLst>
          </p:cNvPr>
          <p:cNvCxnSpPr/>
          <p:nvPr/>
        </p:nvCxnSpPr>
        <p:spPr>
          <a:xfrm>
            <a:off x="5711497" y="3920808"/>
            <a:ext cx="0" cy="684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7" name="角丸四角形 31">
            <a:extLst>
              <a:ext uri="{FF2B5EF4-FFF2-40B4-BE49-F238E27FC236}">
                <a16:creationId xmlns:a16="http://schemas.microsoft.com/office/drawing/2014/main" id="{9C2605FF-9686-4855-381E-D935F3F024A2}"/>
              </a:ext>
            </a:extLst>
          </p:cNvPr>
          <p:cNvSpPr/>
          <p:nvPr/>
        </p:nvSpPr>
        <p:spPr>
          <a:xfrm>
            <a:off x="5131198" y="5914118"/>
            <a:ext cx="900000"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M21-1</a:t>
            </a:r>
          </a:p>
        </p:txBody>
      </p:sp>
      <p:sp>
        <p:nvSpPr>
          <p:cNvPr id="9" name="テキスト ボックス 8">
            <a:extLst>
              <a:ext uri="{FF2B5EF4-FFF2-40B4-BE49-F238E27FC236}">
                <a16:creationId xmlns:a16="http://schemas.microsoft.com/office/drawing/2014/main" id="{A51E7D05-03E9-174F-2CC1-A740C882E41B}"/>
              </a:ext>
            </a:extLst>
          </p:cNvPr>
          <p:cNvSpPr txBox="1"/>
          <p:nvPr/>
        </p:nvSpPr>
        <p:spPr>
          <a:xfrm>
            <a:off x="7785713" y="1039636"/>
            <a:ext cx="4252555" cy="246221"/>
          </a:xfrm>
          <a:prstGeom prst="rect">
            <a:avLst/>
          </a:prstGeom>
          <a:noFill/>
        </p:spPr>
        <p:txBody>
          <a:bodyPr wrap="square">
            <a:spAutoFit/>
          </a:bodyPr>
          <a:lstStyle/>
          <a:p>
            <a:pPr algn="l" rtl="0">
              <a:defRPr sz="1000"/>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OFF(Hold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）、非表示の場合は枠を表示せず、次の項目へスキップする</a:t>
            </a: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68874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600" y="295929"/>
            <a:ext cx="7378430"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トリップメータ画面（縦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752788" y="66356"/>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23" name="直線矢印コネクタ 122"/>
          <p:cNvCxnSpPr/>
          <p:nvPr/>
        </p:nvCxnSpPr>
        <p:spPr>
          <a:xfrm flipV="1">
            <a:off x="4598887" y="1937151"/>
            <a:ext cx="0" cy="36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4759605" y="1937151"/>
            <a:ext cx="0" cy="36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flipV="1">
            <a:off x="4598887" y="2743734"/>
            <a:ext cx="0" cy="36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4759605" y="2743734"/>
            <a:ext cx="0" cy="36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V="1">
            <a:off x="4598887" y="3543823"/>
            <a:ext cx="0" cy="36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4759605" y="3543823"/>
            <a:ext cx="0" cy="36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flipV="1">
            <a:off x="4598887" y="4376083"/>
            <a:ext cx="0" cy="36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4759605" y="4376083"/>
            <a:ext cx="0" cy="36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V="1">
            <a:off x="4598887" y="5208634"/>
            <a:ext cx="0" cy="36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4759605" y="5208634"/>
            <a:ext cx="0" cy="36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V="1">
            <a:off x="4598887" y="1134899"/>
            <a:ext cx="0" cy="36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4759605" y="6018518"/>
            <a:ext cx="0" cy="36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7" name="図 56"/>
          <p:cNvPicPr>
            <a:picLocks noChangeAspect="1"/>
          </p:cNvPicPr>
          <p:nvPr/>
        </p:nvPicPr>
        <p:blipFill rotWithShape="1">
          <a:blip r:embed="rId4">
            <a:extLst>
              <a:ext uri="{28A0092B-C50C-407E-A947-70E740481C1C}">
                <a14:useLocalDpi xmlns:a14="http://schemas.microsoft.com/office/drawing/2010/main" val="0"/>
              </a:ext>
            </a:extLst>
          </a:blip>
          <a:srcRect l="76846" t="49716" r="17376" b="14728"/>
          <a:stretch/>
        </p:blipFill>
        <p:spPr>
          <a:xfrm rot="16200000">
            <a:off x="4521202" y="1098882"/>
            <a:ext cx="330201" cy="1219204"/>
          </a:xfrm>
          <a:prstGeom prst="rect">
            <a:avLst/>
          </a:prstGeom>
        </p:spPr>
      </p:pic>
      <p:sp>
        <p:nvSpPr>
          <p:cNvPr id="58" name="角丸四角形 57"/>
          <p:cNvSpPr/>
          <p:nvPr/>
        </p:nvSpPr>
        <p:spPr>
          <a:xfrm>
            <a:off x="4039234" y="1491422"/>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a:t>
            </a:r>
          </a:p>
        </p:txBody>
      </p:sp>
      <p:pic>
        <p:nvPicPr>
          <p:cNvPr id="74" name="図 73"/>
          <p:cNvPicPr>
            <a:picLocks noChangeAspect="1"/>
          </p:cNvPicPr>
          <p:nvPr/>
        </p:nvPicPr>
        <p:blipFill rotWithShape="1">
          <a:blip r:embed="rId4">
            <a:extLst>
              <a:ext uri="{28A0092B-C50C-407E-A947-70E740481C1C}">
                <a14:useLocalDpi xmlns:a14="http://schemas.microsoft.com/office/drawing/2010/main" val="0"/>
              </a:ext>
            </a:extLst>
          </a:blip>
          <a:srcRect l="64016" t="49082" r="29984" b="14992"/>
          <a:stretch/>
        </p:blipFill>
        <p:spPr>
          <a:xfrm rot="16200000">
            <a:off x="4499467" y="1905507"/>
            <a:ext cx="342901" cy="1231900"/>
          </a:xfrm>
          <a:prstGeom prst="rect">
            <a:avLst/>
          </a:prstGeom>
        </p:spPr>
      </p:pic>
      <p:sp>
        <p:nvSpPr>
          <p:cNvPr id="106" name="角丸四角形 105"/>
          <p:cNvSpPr/>
          <p:nvPr/>
        </p:nvSpPr>
        <p:spPr>
          <a:xfrm>
            <a:off x="4039234" y="2319246"/>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M2-2</a:t>
            </a:r>
          </a:p>
        </p:txBody>
      </p:sp>
      <p:pic>
        <p:nvPicPr>
          <p:cNvPr id="119" name="図 118"/>
          <p:cNvPicPr>
            <a:picLocks noChangeAspect="1"/>
          </p:cNvPicPr>
          <p:nvPr/>
        </p:nvPicPr>
        <p:blipFill rotWithShape="1">
          <a:blip r:embed="rId4">
            <a:extLst>
              <a:ext uri="{28A0092B-C50C-407E-A947-70E740481C1C}">
                <a14:useLocalDpi xmlns:a14="http://schemas.microsoft.com/office/drawing/2010/main" val="0"/>
              </a:ext>
            </a:extLst>
          </a:blip>
          <a:srcRect l="50983" t="49390" r="42573" b="14685"/>
          <a:stretch/>
        </p:blipFill>
        <p:spPr>
          <a:xfrm rot="16200000">
            <a:off x="4472788" y="2706501"/>
            <a:ext cx="368304" cy="1231902"/>
          </a:xfrm>
          <a:prstGeom prst="rect">
            <a:avLst/>
          </a:prstGeom>
        </p:spPr>
      </p:pic>
      <p:sp>
        <p:nvSpPr>
          <p:cNvPr id="122" name="角丸四角形 121"/>
          <p:cNvSpPr/>
          <p:nvPr/>
        </p:nvSpPr>
        <p:spPr>
          <a:xfrm>
            <a:off x="4014766" y="3120999"/>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M2-3</a:t>
            </a:r>
          </a:p>
        </p:txBody>
      </p:sp>
      <p:pic>
        <p:nvPicPr>
          <p:cNvPr id="129" name="図 128"/>
          <p:cNvPicPr>
            <a:picLocks noChangeAspect="1"/>
          </p:cNvPicPr>
          <p:nvPr/>
        </p:nvPicPr>
        <p:blipFill rotWithShape="1">
          <a:blip r:embed="rId4">
            <a:extLst>
              <a:ext uri="{28A0092B-C50C-407E-A947-70E740481C1C}">
                <a14:useLocalDpi xmlns:a14="http://schemas.microsoft.com/office/drawing/2010/main" val="0"/>
              </a:ext>
            </a:extLst>
          </a:blip>
          <a:srcRect l="38094" t="49018" r="55906" b="14686"/>
          <a:stretch/>
        </p:blipFill>
        <p:spPr>
          <a:xfrm rot="16200000">
            <a:off x="4465617" y="3509619"/>
            <a:ext cx="342903" cy="1244603"/>
          </a:xfrm>
          <a:prstGeom prst="rect">
            <a:avLst/>
          </a:prstGeom>
        </p:spPr>
      </p:pic>
      <p:sp>
        <p:nvSpPr>
          <p:cNvPr id="133" name="角丸四角形 132"/>
          <p:cNvSpPr/>
          <p:nvPr/>
        </p:nvSpPr>
        <p:spPr>
          <a:xfrm>
            <a:off x="4001246" y="3919110"/>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M2-4</a:t>
            </a:r>
          </a:p>
        </p:txBody>
      </p:sp>
      <p:pic>
        <p:nvPicPr>
          <p:cNvPr id="143" name="図 142"/>
          <p:cNvPicPr>
            <a:picLocks noChangeAspect="1"/>
          </p:cNvPicPr>
          <p:nvPr/>
        </p:nvPicPr>
        <p:blipFill rotWithShape="1">
          <a:blip r:embed="rId4">
            <a:extLst>
              <a:ext uri="{28A0092B-C50C-407E-A947-70E740481C1C}">
                <a14:useLocalDpi xmlns:a14="http://schemas.microsoft.com/office/drawing/2010/main" val="0"/>
              </a:ext>
            </a:extLst>
          </a:blip>
          <a:srcRect l="50983" t="49390" r="42573" b="14685"/>
          <a:stretch/>
        </p:blipFill>
        <p:spPr>
          <a:xfrm rot="16200000">
            <a:off x="4472788" y="4349637"/>
            <a:ext cx="368304" cy="1231902"/>
          </a:xfrm>
          <a:prstGeom prst="rect">
            <a:avLst/>
          </a:prstGeom>
        </p:spPr>
      </p:pic>
      <p:sp>
        <p:nvSpPr>
          <p:cNvPr id="144" name="角丸四角形 143"/>
          <p:cNvSpPr/>
          <p:nvPr/>
        </p:nvSpPr>
        <p:spPr>
          <a:xfrm>
            <a:off x="4014766" y="4764137"/>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M2-5</a:t>
            </a:r>
          </a:p>
        </p:txBody>
      </p:sp>
      <p:pic>
        <p:nvPicPr>
          <p:cNvPr id="145" name="図 144"/>
          <p:cNvPicPr>
            <a:picLocks noChangeAspect="1"/>
          </p:cNvPicPr>
          <p:nvPr/>
        </p:nvPicPr>
        <p:blipFill rotWithShape="1">
          <a:blip r:embed="rId4">
            <a:extLst>
              <a:ext uri="{28A0092B-C50C-407E-A947-70E740481C1C}">
                <a14:useLocalDpi xmlns:a14="http://schemas.microsoft.com/office/drawing/2010/main" val="0"/>
              </a:ext>
            </a:extLst>
          </a:blip>
          <a:srcRect l="38094" t="49018" r="55906" b="14686"/>
          <a:stretch/>
        </p:blipFill>
        <p:spPr>
          <a:xfrm rot="16200000">
            <a:off x="4485160" y="5171422"/>
            <a:ext cx="342903" cy="1244603"/>
          </a:xfrm>
          <a:prstGeom prst="rect">
            <a:avLst/>
          </a:prstGeom>
        </p:spPr>
      </p:pic>
      <p:sp>
        <p:nvSpPr>
          <p:cNvPr id="146" name="角丸四角形 145"/>
          <p:cNvSpPr/>
          <p:nvPr/>
        </p:nvSpPr>
        <p:spPr>
          <a:xfrm>
            <a:off x="4020790" y="5580912"/>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M2-6</a:t>
            </a:r>
          </a:p>
        </p:txBody>
      </p:sp>
      <p:sp>
        <p:nvSpPr>
          <p:cNvPr id="147" name="角丸四角形 146"/>
          <p:cNvSpPr/>
          <p:nvPr/>
        </p:nvSpPr>
        <p:spPr>
          <a:xfrm>
            <a:off x="4031152" y="706859"/>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M2-6</a:t>
            </a:r>
          </a:p>
        </p:txBody>
      </p:sp>
      <p:sp>
        <p:nvSpPr>
          <p:cNvPr id="148" name="角丸四角形 147"/>
          <p:cNvSpPr/>
          <p:nvPr/>
        </p:nvSpPr>
        <p:spPr>
          <a:xfrm>
            <a:off x="4031152" y="6393776"/>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a:t>
            </a:r>
          </a:p>
        </p:txBody>
      </p:sp>
      <p:cxnSp>
        <p:nvCxnSpPr>
          <p:cNvPr id="149" name="直線矢印コネクタ 148"/>
          <p:cNvCxnSpPr/>
          <p:nvPr/>
        </p:nvCxnSpPr>
        <p:spPr>
          <a:xfrm>
            <a:off x="5424478" y="1673646"/>
            <a:ext cx="3186123" cy="17553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8587028" y="3475594"/>
            <a:ext cx="1249060" cy="369460"/>
          </a:xfrm>
          <a:prstGeom prst="rect">
            <a:avLst/>
          </a:prstGeom>
          <a:solidFill>
            <a:schemeClr val="bg1"/>
          </a:solidFill>
          <a:ln w="12700">
            <a:solidFill>
              <a:schemeClr val="tx1"/>
            </a:solidFill>
          </a:ln>
        </p:spPr>
        <p:txBody>
          <a:bodyPr wrap="none" rtlCol="0">
            <a:spAutoFit/>
          </a:bodyPr>
          <a:lstStyle/>
          <a:p>
            <a:r>
              <a:rPr lang="ja-JP" altLang="en-US" sz="1801" dirty="0"/>
              <a:t>遷移しない</a:t>
            </a:r>
          </a:p>
        </p:txBody>
      </p:sp>
      <p:sp>
        <p:nvSpPr>
          <p:cNvPr id="151" name="テキスト ボックス 150"/>
          <p:cNvSpPr txBox="1"/>
          <p:nvPr/>
        </p:nvSpPr>
        <p:spPr>
          <a:xfrm>
            <a:off x="333707" y="3475594"/>
            <a:ext cx="1249060" cy="369460"/>
          </a:xfrm>
          <a:prstGeom prst="rect">
            <a:avLst/>
          </a:prstGeom>
          <a:solidFill>
            <a:schemeClr val="bg1"/>
          </a:solidFill>
          <a:ln w="12700">
            <a:solidFill>
              <a:schemeClr val="tx1"/>
            </a:solidFill>
          </a:ln>
        </p:spPr>
        <p:txBody>
          <a:bodyPr wrap="none" rtlCol="0">
            <a:spAutoFit/>
          </a:bodyPr>
          <a:lstStyle/>
          <a:p>
            <a:r>
              <a:rPr lang="ja-JP" altLang="en-US" sz="1801" dirty="0"/>
              <a:t>遷移しない</a:t>
            </a:r>
          </a:p>
        </p:txBody>
      </p:sp>
      <p:cxnSp>
        <p:nvCxnSpPr>
          <p:cNvPr id="152" name="直線矢印コネクタ 151"/>
          <p:cNvCxnSpPr/>
          <p:nvPr/>
        </p:nvCxnSpPr>
        <p:spPr>
          <a:xfrm>
            <a:off x="5391150" y="2533651"/>
            <a:ext cx="3171826" cy="9810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a:off x="5343526" y="3314700"/>
            <a:ext cx="3200400" cy="2857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p:nvPr/>
        </p:nvCxnSpPr>
        <p:spPr>
          <a:xfrm flipV="1">
            <a:off x="5334001" y="3686175"/>
            <a:ext cx="3219451" cy="4381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p:nvPr/>
        </p:nvCxnSpPr>
        <p:spPr>
          <a:xfrm flipV="1">
            <a:off x="5353050" y="3790950"/>
            <a:ext cx="3219451" cy="12001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p:nvPr/>
        </p:nvCxnSpPr>
        <p:spPr>
          <a:xfrm flipV="1">
            <a:off x="5372099" y="3905251"/>
            <a:ext cx="3238500" cy="18954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p:nvPr/>
        </p:nvCxnSpPr>
        <p:spPr>
          <a:xfrm flipH="1">
            <a:off x="1552576" y="1714501"/>
            <a:ext cx="2447925" cy="173355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flipH="1">
            <a:off x="1590676" y="2514600"/>
            <a:ext cx="2419349" cy="101917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flipH="1">
            <a:off x="1609725" y="3343275"/>
            <a:ext cx="2371726" cy="29527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flipH="1" flipV="1">
            <a:off x="1609726" y="3733801"/>
            <a:ext cx="2362201" cy="4095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p:nvPr/>
        </p:nvCxnSpPr>
        <p:spPr>
          <a:xfrm flipH="1" flipV="1">
            <a:off x="1628775" y="3819527"/>
            <a:ext cx="2352676" cy="115252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H="1" flipV="1">
            <a:off x="1571625" y="3895725"/>
            <a:ext cx="2438400" cy="193357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0158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246825" y="750066"/>
            <a:ext cx="3430800" cy="5718000"/>
            <a:chOff x="246825" y="750066"/>
            <a:chExt cx="3430800" cy="571800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6775" y="1893666"/>
              <a:ext cx="5718000" cy="3430800"/>
            </a:xfrm>
            <a:prstGeom prst="rect">
              <a:avLst/>
            </a:prstGeom>
          </p:spPr>
        </p:pic>
        <p:sp>
          <p:nvSpPr>
            <p:cNvPr id="16" name="角丸四角形 15"/>
            <p:cNvSpPr/>
            <p:nvPr/>
          </p:nvSpPr>
          <p:spPr>
            <a:xfrm>
              <a:off x="1050727" y="3755165"/>
              <a:ext cx="1819275" cy="352425"/>
            </a:xfrm>
            <a:prstGeom prst="roundRect">
              <a:avLst/>
            </a:prstGeom>
            <a:solidFill>
              <a:schemeClr val="tx1">
                <a:alpha val="7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p:cNvSpPr/>
            <p:nvPr/>
          </p:nvSpPr>
          <p:spPr>
            <a:xfrm>
              <a:off x="1041343" y="3123137"/>
              <a:ext cx="1819275" cy="352425"/>
            </a:xfrm>
            <a:prstGeom prst="roundRect">
              <a:avLst/>
            </a:prstGeom>
            <a:solidFill>
              <a:schemeClr val="tx1">
                <a:alpha val="7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1050727" y="2458909"/>
              <a:ext cx="1819275" cy="352425"/>
            </a:xfrm>
            <a:prstGeom prst="roundRect">
              <a:avLst/>
            </a:prstGeom>
            <a:solidFill>
              <a:schemeClr val="tx1">
                <a:alpha val="7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タイトル 1"/>
          <p:cNvSpPr>
            <a:spLocks noGrp="1"/>
          </p:cNvSpPr>
          <p:nvPr>
            <p:ph type="title"/>
          </p:nvPr>
        </p:nvSpPr>
        <p:spPr>
          <a:xfrm>
            <a:off x="228601" y="295929"/>
            <a:ext cx="3557358"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ラジオ地域設定画面①</a:t>
            </a:r>
          </a:p>
        </p:txBody>
      </p:sp>
      <p:sp>
        <p:nvSpPr>
          <p:cNvPr id="104" name="テキスト ボックス 103"/>
          <p:cNvSpPr txBox="1"/>
          <p:nvPr/>
        </p:nvSpPr>
        <p:spPr>
          <a:xfrm>
            <a:off x="4132331" y="365583"/>
            <a:ext cx="6706539" cy="1615827"/>
          </a:xfrm>
          <a:prstGeom prst="rect">
            <a:avLst/>
          </a:prstGeom>
          <a:noFill/>
        </p:spPr>
        <p:txBody>
          <a:bodyPr wrap="square" rtlCol="0">
            <a:spAutoFit/>
          </a:bodyPr>
          <a:lstStyle/>
          <a:p>
            <a:r>
              <a:rPr lang="ja-JP" altLang="en-US" sz="1100" dirty="0">
                <a:latin typeface="+mn-ea"/>
                <a:cs typeface="メイリオ" panose="020B0604030504040204" pitchFamily="50" charset="-128"/>
              </a:rPr>
              <a:t>・この画面を表示しているとき、</a:t>
            </a:r>
            <a:r>
              <a:rPr lang="en-US" altLang="ja-JP" sz="1100" dirty="0">
                <a:latin typeface="+mn-ea"/>
                <a:cs typeface="メイリオ" panose="020B0604030504040204" pitchFamily="50" charset="-128"/>
              </a:rPr>
              <a:t>CAN_[CLI2] 0Byte 0-3bit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を送信し続ける</a:t>
            </a:r>
            <a:endParaRPr lang="en-US" altLang="ja-JP" sz="1100" dirty="0">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 → 作業モードになった時、カメラ画面に遷移する</a:t>
            </a:r>
          </a:p>
          <a:p>
            <a:r>
              <a:rPr lang="ja-JP" altLang="en-US" sz="1100" dirty="0">
                <a:solidFill>
                  <a:srgbClr val="FF0000"/>
                </a:solidFill>
                <a:latin typeface="+mn-ea"/>
                <a:cs typeface="メイリオ" panose="020B0604030504040204" pitchFamily="50" charset="-128"/>
              </a:rPr>
              <a:t>・待機モードの時、</a:t>
            </a:r>
            <a:r>
              <a:rPr lang="en-US" altLang="ja-JP" sz="1100" dirty="0">
                <a:latin typeface="+mn-ea"/>
                <a:cs typeface="メイリオ" panose="020B0604030504040204" pitchFamily="50" charset="-128"/>
              </a:rPr>
              <a:t>30</a:t>
            </a:r>
            <a:r>
              <a:rPr lang="ja-JP" altLang="en-US" sz="1100" dirty="0">
                <a:latin typeface="+mn-ea"/>
                <a:cs typeface="メイリオ" panose="020B0604030504040204" pitchFamily="50" charset="-128"/>
              </a:rPr>
              <a:t>秒間操作が無い場合はメイン画面に遷移する</a:t>
            </a:r>
          </a:p>
          <a:p>
            <a:r>
              <a:rPr lang="ja-JP" altLang="en-US" sz="1100" dirty="0">
                <a:solidFill>
                  <a:srgbClr val="FF0000"/>
                </a:solidFill>
                <a:latin typeface="+mn-ea"/>
                <a:cs typeface="メイリオ" panose="020B0604030504040204" pitchFamily="50" charset="-128"/>
              </a:rPr>
              <a:t>・作業モードの時、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秒間操作が無い場合はカメラ画面に遷移する</a:t>
            </a:r>
          </a:p>
          <a:p>
            <a:r>
              <a:rPr lang="ja-JP" altLang="en-US" sz="1100" dirty="0">
                <a:latin typeface="+mn-ea"/>
                <a:cs typeface="メイリオ" panose="020B0604030504040204" pitchFamily="50" charset="-128"/>
              </a:rPr>
              <a:t>・ラジオ地域設定の変更はラジオ電源</a:t>
            </a:r>
            <a:r>
              <a:rPr lang="en-US" altLang="ja-JP" sz="1100" dirty="0">
                <a:latin typeface="+mn-ea"/>
                <a:cs typeface="メイリオ" panose="020B0604030504040204" pitchFamily="50" charset="-128"/>
              </a:rPr>
              <a:t>OFF</a:t>
            </a:r>
            <a:r>
              <a:rPr lang="ja-JP" altLang="en-US" sz="1100" dirty="0">
                <a:latin typeface="+mn-ea"/>
                <a:cs typeface="メイリオ" panose="020B0604030504040204" pitchFamily="50" charset="-128"/>
              </a:rPr>
              <a:t>時のみ可能</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・この画面に遷移した時、現在選択中の地域に枠を表示する</a:t>
            </a:r>
            <a:endParaRPr lang="en-US" altLang="ja-JP" sz="1100" dirty="0">
              <a:latin typeface="+mn-ea"/>
              <a:cs typeface="メイリオ" panose="020B0604030504040204" pitchFamily="50" charset="-128"/>
            </a:endParaRPr>
          </a:p>
          <a:p>
            <a:r>
              <a:rPr lang="ja-JP" altLang="en-US" sz="1100" dirty="0">
                <a:latin typeface="+mn-ea"/>
              </a:rPr>
              <a:t>・設定された言語以外の表示言語アイコンはグレーアウト</a:t>
            </a:r>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タッチパネル操作</a:t>
            </a:r>
            <a:endParaRPr lang="en-US" altLang="ja-JP" sz="1100" dirty="0">
              <a:solidFill>
                <a:srgbClr val="FF0000"/>
              </a:solidFill>
              <a:latin typeface="+mn-ea"/>
              <a:cs typeface="メイリオ" panose="020B0604030504040204" pitchFamily="50" charset="-128"/>
            </a:endParaRPr>
          </a:p>
        </p:txBody>
      </p:sp>
      <p:sp>
        <p:nvSpPr>
          <p:cNvPr id="55" name="角丸四角形 54"/>
          <p:cNvSpPr/>
          <p:nvPr/>
        </p:nvSpPr>
        <p:spPr>
          <a:xfrm>
            <a:off x="1031724" y="1803614"/>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M19-1</a:t>
            </a:r>
          </a:p>
        </p:txBody>
      </p:sp>
      <p:sp>
        <p:nvSpPr>
          <p:cNvPr id="53" name="角丸四角形 52"/>
          <p:cNvSpPr/>
          <p:nvPr/>
        </p:nvSpPr>
        <p:spPr>
          <a:xfrm>
            <a:off x="1046709" y="1792495"/>
            <a:ext cx="1823532" cy="391022"/>
          </a:xfrm>
          <a:prstGeom prst="round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54" name="角丸四角形 53"/>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62" name="角丸四角形 61"/>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63" name="角丸四角形 62"/>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
        <p:nvSpPr>
          <p:cNvPr id="43" name="角丸四角形 42"/>
          <p:cNvSpPr/>
          <p:nvPr/>
        </p:nvSpPr>
        <p:spPr>
          <a:xfrm>
            <a:off x="1031724" y="2459746"/>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M19-2</a:t>
            </a:r>
          </a:p>
        </p:txBody>
      </p:sp>
      <p:sp>
        <p:nvSpPr>
          <p:cNvPr id="44" name="角丸四角形 43"/>
          <p:cNvSpPr/>
          <p:nvPr/>
        </p:nvSpPr>
        <p:spPr>
          <a:xfrm>
            <a:off x="1031724" y="3115879"/>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M19-3</a:t>
            </a:r>
          </a:p>
        </p:txBody>
      </p:sp>
      <p:sp>
        <p:nvSpPr>
          <p:cNvPr id="45" name="角丸四角形 44"/>
          <p:cNvSpPr/>
          <p:nvPr/>
        </p:nvSpPr>
        <p:spPr>
          <a:xfrm>
            <a:off x="1050727" y="3750774"/>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M19-4</a:t>
            </a:r>
          </a:p>
        </p:txBody>
      </p:sp>
      <p:graphicFrame>
        <p:nvGraphicFramePr>
          <p:cNvPr id="2" name="表 1"/>
          <p:cNvGraphicFramePr>
            <a:graphicFrameLocks noGrp="1"/>
          </p:cNvGraphicFramePr>
          <p:nvPr>
            <p:extLst>
              <p:ext uri="{D42A27DB-BD31-4B8C-83A1-F6EECF244321}">
                <p14:modId xmlns:p14="http://schemas.microsoft.com/office/powerpoint/2010/main" val="1710061309"/>
              </p:ext>
            </p:extLst>
          </p:nvPr>
        </p:nvGraphicFramePr>
        <p:xfrm>
          <a:off x="4225345" y="1943329"/>
          <a:ext cx="7661852" cy="2827320"/>
        </p:xfrm>
        <a:graphic>
          <a:graphicData uri="http://schemas.openxmlformats.org/drawingml/2006/table">
            <a:tbl>
              <a:tblPr firstRow="1" bandRow="1">
                <a:tableStyleId>{5C22544A-7EE6-4342-B048-85BDC9FD1C3A}</a:tableStyleId>
              </a:tblPr>
              <a:tblGrid>
                <a:gridCol w="1320165">
                  <a:extLst>
                    <a:ext uri="{9D8B030D-6E8A-4147-A177-3AD203B41FA5}">
                      <a16:colId xmlns:a16="http://schemas.microsoft.com/office/drawing/2014/main" val="20000"/>
                    </a:ext>
                  </a:extLst>
                </a:gridCol>
                <a:gridCol w="1285257">
                  <a:extLst>
                    <a:ext uri="{9D8B030D-6E8A-4147-A177-3AD203B41FA5}">
                      <a16:colId xmlns:a16="http://schemas.microsoft.com/office/drawing/2014/main" val="20001"/>
                    </a:ext>
                  </a:extLst>
                </a:gridCol>
                <a:gridCol w="1282084">
                  <a:extLst>
                    <a:ext uri="{9D8B030D-6E8A-4147-A177-3AD203B41FA5}">
                      <a16:colId xmlns:a16="http://schemas.microsoft.com/office/drawing/2014/main" val="20002"/>
                    </a:ext>
                  </a:extLst>
                </a:gridCol>
                <a:gridCol w="3774346">
                  <a:extLst>
                    <a:ext uri="{9D8B030D-6E8A-4147-A177-3AD203B41FA5}">
                      <a16:colId xmlns:a16="http://schemas.microsoft.com/office/drawing/2014/main" val="20003"/>
                    </a:ext>
                  </a:extLst>
                </a:gridCol>
              </a:tblGrid>
              <a:tr h="153182">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動作</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53182">
                <a:tc>
                  <a:txBody>
                    <a:bodyPr/>
                    <a:lstStyle/>
                    <a:p>
                      <a:pPr algn="l" fontAlgn="ctr"/>
                      <a:r>
                        <a:rPr lang="en-US" sz="1100" u="none" strike="noStrike" dirty="0">
                          <a:effectLst/>
                          <a:latin typeface="+mn-ea"/>
                          <a:ea typeface="+mn-ea"/>
                        </a:rPr>
                        <a:t>D5</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車両設定画面に遷移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53182">
                <a:tc>
                  <a:txBody>
                    <a:bodyPr/>
                    <a:lstStyle/>
                    <a:p>
                      <a:pPr algn="l" fontAlgn="ctr"/>
                      <a:r>
                        <a:rPr lang="en-US" sz="1100" u="none" strike="noStrike" dirty="0">
                          <a:effectLst/>
                          <a:latin typeface="+mn-ea"/>
                          <a:ea typeface="+mn-ea"/>
                        </a:rPr>
                        <a:t>D6</a:t>
                      </a:r>
                      <a:endParaRPr lang="en-US" sz="110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100" b="0" i="0" u="none" strike="noStrike" dirty="0">
                          <a:solidFill>
                            <a:srgbClr val="FF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メイン画面に遷移</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879507871"/>
                  </a:ext>
                </a:extLst>
              </a:tr>
              <a:tr h="153182">
                <a:tc>
                  <a:txBody>
                    <a:bodyPr/>
                    <a:lstStyle/>
                    <a:p>
                      <a:pPr algn="l" fontAlgn="ctr"/>
                      <a:endParaRPr lang="en-US" sz="110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29608787"/>
                  </a:ext>
                </a:extLst>
              </a:tr>
              <a:tr h="153182">
                <a:tc>
                  <a:txBody>
                    <a:bodyPr/>
                    <a:lstStyle/>
                    <a:p>
                      <a:pPr algn="l" fontAlgn="ctr"/>
                      <a:r>
                        <a:rPr lang="en-US" sz="1100" b="0" i="0" u="none" strike="noStrike" dirty="0">
                          <a:solidFill>
                            <a:srgbClr val="000000"/>
                          </a:solidFill>
                          <a:effectLst/>
                          <a:latin typeface="+mn-ea"/>
                          <a:ea typeface="+mn-ea"/>
                        </a:rPr>
                        <a:t>D7</a:t>
                      </a: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押して離す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車両設定画面に遷移</a:t>
                      </a:r>
                    </a:p>
                  </a:txBody>
                  <a:tcPr marL="36000" marR="36000" marT="36000" marB="36000" anchor="ctr"/>
                </a:tc>
                <a:extLst>
                  <a:ext uri="{0D108BD9-81ED-4DB2-BD59-A6C34878D82A}">
                    <a16:rowId xmlns:a16="http://schemas.microsoft.com/office/drawing/2014/main" val="10003"/>
                  </a:ext>
                </a:extLst>
              </a:tr>
              <a:tr h="258828">
                <a:tc>
                  <a:txBody>
                    <a:bodyPr/>
                    <a:lstStyle/>
                    <a:p>
                      <a:pPr algn="l" fontAlgn="ctr"/>
                      <a:r>
                        <a:rPr lang="en-US" sz="1100" u="none" strike="noStrike" dirty="0">
                          <a:effectLst/>
                          <a:latin typeface="+mn-ea"/>
                          <a:ea typeface="+mn-ea"/>
                        </a:rPr>
                        <a:t>M19-1</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solidFill>
                            <a:schemeClr val="tx1"/>
                          </a:solidFill>
                          <a:effectLst/>
                          <a:latin typeface="+mn-ea"/>
                          <a:ea typeface="+mn-ea"/>
                        </a:rPr>
                        <a:t>M19-1</a:t>
                      </a:r>
                      <a:r>
                        <a:rPr lang="ja-JP" altLang="en-US" sz="1100" u="none" strike="noStrike" dirty="0">
                          <a:solidFill>
                            <a:schemeClr val="tx1"/>
                          </a:solidFill>
                          <a:effectLst/>
                          <a:latin typeface="+mn-ea"/>
                          <a:ea typeface="+mn-ea"/>
                        </a:rPr>
                        <a:t>に枠を表示し、ラジオの地域設定を日本に切替</a:t>
                      </a:r>
                      <a:endParaRPr lang="en-US" altLang="ja-JP" sz="1100" u="none" strike="noStrike" dirty="0">
                        <a:solidFill>
                          <a:schemeClr val="tx1"/>
                        </a:solidFill>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dirty="0">
                          <a:solidFill>
                            <a:schemeClr val="tx1"/>
                          </a:solidFill>
                          <a:latin typeface="+mn-ea"/>
                          <a:ea typeface="+mn-ea"/>
                          <a:cs typeface="メイリオ" panose="020B0604030504040204" pitchFamily="50" charset="-128"/>
                        </a:rPr>
                        <a:t>押している間、 </a:t>
                      </a:r>
                      <a:r>
                        <a:rPr lang="en-US" altLang="ja-JP" sz="1100" dirty="0">
                          <a:solidFill>
                            <a:schemeClr val="tx1"/>
                          </a:solidFill>
                          <a:latin typeface="+mn-ea"/>
                          <a:ea typeface="+mn-ea"/>
                          <a:cs typeface="メイリオ" panose="020B0604030504040204" pitchFamily="50" charset="-128"/>
                        </a:rPr>
                        <a:t>CAN_[CLI2] 7Byte 1bit </a:t>
                      </a:r>
                      <a:r>
                        <a:rPr lang="ja-JP" altLang="en-US" sz="1100" dirty="0">
                          <a:solidFill>
                            <a:schemeClr val="tx1"/>
                          </a:solidFill>
                          <a:latin typeface="+mn-ea"/>
                          <a:ea typeface="+mn-ea"/>
                          <a:cs typeface="メイリオ" panose="020B0604030504040204" pitchFamily="50" charset="-128"/>
                        </a:rPr>
                        <a:t>に</a:t>
                      </a:r>
                      <a:r>
                        <a:rPr lang="en-US" altLang="ja-JP" sz="1100" dirty="0">
                          <a:solidFill>
                            <a:schemeClr val="tx1"/>
                          </a:solidFill>
                          <a:latin typeface="+mn-ea"/>
                          <a:ea typeface="+mn-ea"/>
                          <a:cs typeface="メイリオ" panose="020B0604030504040204" pitchFamily="50" charset="-128"/>
                        </a:rPr>
                        <a:t>1</a:t>
                      </a:r>
                      <a:r>
                        <a:rPr lang="ja-JP" altLang="en-US" sz="1100" dirty="0">
                          <a:solidFill>
                            <a:schemeClr val="tx1"/>
                          </a:solidFill>
                          <a:latin typeface="+mn-ea"/>
                          <a:ea typeface="+mn-ea"/>
                          <a:cs typeface="メイリオ" panose="020B0604030504040204" pitchFamily="50" charset="-128"/>
                        </a:rPr>
                        <a:t>を送信</a:t>
                      </a:r>
                      <a:endParaRPr lang="en-US" altLang="ja-JP" sz="1100" dirty="0">
                        <a:solidFill>
                          <a:schemeClr val="tx1"/>
                        </a:solidFill>
                        <a:latin typeface="+mn-ea"/>
                        <a:ea typeface="+mn-ea"/>
                        <a:cs typeface="メイリオ" panose="020B0604030504040204" pitchFamily="50" charset="-128"/>
                      </a:endParaRPr>
                    </a:p>
                  </a:txBody>
                  <a:tcPr marL="36000" marR="36000" marT="36000" marB="36000" anchor="ctr"/>
                </a:tc>
                <a:extLst>
                  <a:ext uri="{0D108BD9-81ED-4DB2-BD59-A6C34878D82A}">
                    <a16:rowId xmlns:a16="http://schemas.microsoft.com/office/drawing/2014/main" val="10004"/>
                  </a:ext>
                </a:extLst>
              </a:tr>
              <a:tr h="258828">
                <a:tc>
                  <a:txBody>
                    <a:bodyPr/>
                    <a:lstStyle/>
                    <a:p>
                      <a:pPr algn="l" fontAlgn="ctr"/>
                      <a:r>
                        <a:rPr lang="en-US" sz="1100" u="none" strike="noStrike" dirty="0">
                          <a:effectLst/>
                          <a:latin typeface="+mn-ea"/>
                          <a:ea typeface="+mn-ea"/>
                        </a:rPr>
                        <a:t>M19-2</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solidFill>
                            <a:schemeClr val="tx1"/>
                          </a:solidFill>
                          <a:effectLst/>
                          <a:latin typeface="+mn-ea"/>
                          <a:ea typeface="+mn-ea"/>
                        </a:rPr>
                        <a:t>M19-2</a:t>
                      </a:r>
                      <a:r>
                        <a:rPr lang="ja-JP" altLang="en-US" sz="1100" u="none" strike="noStrike" dirty="0">
                          <a:solidFill>
                            <a:schemeClr val="tx1"/>
                          </a:solidFill>
                          <a:effectLst/>
                          <a:latin typeface="+mn-ea"/>
                          <a:ea typeface="+mn-ea"/>
                        </a:rPr>
                        <a:t>に枠を表示し、ラジオの地域設定を北米に切替</a:t>
                      </a:r>
                      <a:endParaRPr lang="en-US" altLang="ja-JP" sz="1100" u="none" strike="noStrike" dirty="0">
                        <a:solidFill>
                          <a:schemeClr val="tx1"/>
                        </a:solidFill>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dirty="0">
                          <a:solidFill>
                            <a:schemeClr val="tx1"/>
                          </a:solidFill>
                          <a:latin typeface="+mn-ea"/>
                          <a:ea typeface="+mn-ea"/>
                          <a:cs typeface="メイリオ" panose="020B0604030504040204" pitchFamily="50" charset="-128"/>
                        </a:rPr>
                        <a:t>押している間、 </a:t>
                      </a:r>
                      <a:r>
                        <a:rPr lang="en-US" altLang="ja-JP" sz="1100" dirty="0">
                          <a:solidFill>
                            <a:schemeClr val="tx1"/>
                          </a:solidFill>
                          <a:latin typeface="+mn-ea"/>
                          <a:ea typeface="+mn-ea"/>
                          <a:cs typeface="メイリオ" panose="020B0604030504040204" pitchFamily="50" charset="-128"/>
                        </a:rPr>
                        <a:t>CAN_[CLI2] 7Byte 2bit </a:t>
                      </a:r>
                      <a:r>
                        <a:rPr lang="ja-JP" altLang="en-US" sz="1100" dirty="0">
                          <a:solidFill>
                            <a:schemeClr val="tx1"/>
                          </a:solidFill>
                          <a:latin typeface="+mn-ea"/>
                          <a:ea typeface="+mn-ea"/>
                          <a:cs typeface="メイリオ" panose="020B0604030504040204" pitchFamily="50" charset="-128"/>
                        </a:rPr>
                        <a:t>に</a:t>
                      </a:r>
                      <a:r>
                        <a:rPr lang="en-US" altLang="ja-JP" sz="1100" dirty="0">
                          <a:solidFill>
                            <a:schemeClr val="tx1"/>
                          </a:solidFill>
                          <a:latin typeface="+mn-ea"/>
                          <a:ea typeface="+mn-ea"/>
                          <a:cs typeface="メイリオ" panose="020B0604030504040204" pitchFamily="50" charset="-128"/>
                        </a:rPr>
                        <a:t>1</a:t>
                      </a:r>
                      <a:r>
                        <a:rPr lang="ja-JP" altLang="en-US" sz="1100" dirty="0">
                          <a:solidFill>
                            <a:schemeClr val="tx1"/>
                          </a:solidFill>
                          <a:latin typeface="+mn-ea"/>
                          <a:ea typeface="+mn-ea"/>
                          <a:cs typeface="メイリオ" panose="020B0604030504040204" pitchFamily="50" charset="-128"/>
                        </a:rPr>
                        <a:t>を送信</a:t>
                      </a:r>
                      <a:endParaRPr lang="en-US" altLang="ja-JP" sz="1100" dirty="0">
                        <a:solidFill>
                          <a:schemeClr val="tx1"/>
                        </a:solidFill>
                        <a:latin typeface="+mn-ea"/>
                        <a:ea typeface="+mn-ea"/>
                        <a:cs typeface="メイリオ" panose="020B0604030504040204" pitchFamily="50" charset="-128"/>
                      </a:endParaRPr>
                    </a:p>
                  </a:txBody>
                  <a:tcPr marL="36000" marR="36000" marT="36000" marB="36000" anchor="ctr"/>
                </a:tc>
                <a:extLst>
                  <a:ext uri="{0D108BD9-81ED-4DB2-BD59-A6C34878D82A}">
                    <a16:rowId xmlns:a16="http://schemas.microsoft.com/office/drawing/2014/main" val="10006"/>
                  </a:ext>
                </a:extLst>
              </a:tr>
              <a:tr h="258828">
                <a:tc>
                  <a:txBody>
                    <a:bodyPr/>
                    <a:lstStyle/>
                    <a:p>
                      <a:pPr algn="l" fontAlgn="ctr"/>
                      <a:r>
                        <a:rPr lang="en-US" sz="1100" u="none" strike="noStrike" dirty="0">
                          <a:effectLst/>
                          <a:latin typeface="+mn-ea"/>
                          <a:ea typeface="+mn-ea"/>
                        </a:rPr>
                        <a:t>M19-3</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solidFill>
                            <a:schemeClr val="tx1"/>
                          </a:solidFill>
                          <a:effectLst/>
                          <a:latin typeface="+mn-ea"/>
                          <a:ea typeface="+mn-ea"/>
                        </a:rPr>
                        <a:t>M19-3</a:t>
                      </a:r>
                      <a:r>
                        <a:rPr lang="ja-JP" altLang="en-US" sz="1100" u="none" strike="noStrike" dirty="0">
                          <a:solidFill>
                            <a:schemeClr val="tx1"/>
                          </a:solidFill>
                          <a:effectLst/>
                          <a:latin typeface="+mn-ea"/>
                          <a:ea typeface="+mn-ea"/>
                        </a:rPr>
                        <a:t>に枠を表示し、ラジオの地域設定を欧州に切替</a:t>
                      </a:r>
                      <a:endParaRPr lang="en-US" altLang="ja-JP" sz="1100" u="none" strike="noStrike" dirty="0">
                        <a:solidFill>
                          <a:schemeClr val="tx1"/>
                        </a:solidFill>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dirty="0">
                          <a:solidFill>
                            <a:schemeClr val="tx1"/>
                          </a:solidFill>
                          <a:latin typeface="+mn-ea"/>
                          <a:ea typeface="+mn-ea"/>
                          <a:cs typeface="メイリオ" panose="020B0604030504040204" pitchFamily="50" charset="-128"/>
                        </a:rPr>
                        <a:t>押している間、 </a:t>
                      </a:r>
                      <a:r>
                        <a:rPr lang="en-US" altLang="ja-JP" sz="1100" dirty="0">
                          <a:solidFill>
                            <a:schemeClr val="tx1"/>
                          </a:solidFill>
                          <a:latin typeface="+mn-ea"/>
                          <a:ea typeface="+mn-ea"/>
                          <a:cs typeface="メイリオ" panose="020B0604030504040204" pitchFamily="50" charset="-128"/>
                        </a:rPr>
                        <a:t>CAN_[CLI2] 7Byte 3bit </a:t>
                      </a:r>
                      <a:r>
                        <a:rPr lang="ja-JP" altLang="en-US" sz="1100" dirty="0">
                          <a:solidFill>
                            <a:schemeClr val="tx1"/>
                          </a:solidFill>
                          <a:latin typeface="+mn-ea"/>
                          <a:ea typeface="+mn-ea"/>
                          <a:cs typeface="メイリオ" panose="020B0604030504040204" pitchFamily="50" charset="-128"/>
                        </a:rPr>
                        <a:t>に</a:t>
                      </a:r>
                      <a:r>
                        <a:rPr lang="en-US" altLang="ja-JP" sz="1100" dirty="0">
                          <a:solidFill>
                            <a:schemeClr val="tx1"/>
                          </a:solidFill>
                          <a:latin typeface="+mn-ea"/>
                          <a:ea typeface="+mn-ea"/>
                          <a:cs typeface="メイリオ" panose="020B0604030504040204" pitchFamily="50" charset="-128"/>
                        </a:rPr>
                        <a:t>1</a:t>
                      </a:r>
                      <a:r>
                        <a:rPr lang="ja-JP" altLang="en-US" sz="1100" dirty="0">
                          <a:solidFill>
                            <a:schemeClr val="tx1"/>
                          </a:solidFill>
                          <a:latin typeface="+mn-ea"/>
                          <a:ea typeface="+mn-ea"/>
                          <a:cs typeface="メイリオ" panose="020B0604030504040204" pitchFamily="50" charset="-128"/>
                        </a:rPr>
                        <a:t>を送信</a:t>
                      </a:r>
                      <a:endParaRPr lang="en-US" altLang="ja-JP" sz="1100" dirty="0">
                        <a:solidFill>
                          <a:schemeClr val="tx1"/>
                        </a:solidFill>
                        <a:latin typeface="+mn-ea"/>
                        <a:ea typeface="+mn-ea"/>
                        <a:cs typeface="メイリオ" panose="020B0604030504040204" pitchFamily="50" charset="-128"/>
                      </a:endParaRPr>
                    </a:p>
                  </a:txBody>
                  <a:tcPr marL="36000" marR="36000" marT="36000" marB="36000" anchor="ctr"/>
                </a:tc>
                <a:extLst>
                  <a:ext uri="{0D108BD9-81ED-4DB2-BD59-A6C34878D82A}">
                    <a16:rowId xmlns:a16="http://schemas.microsoft.com/office/drawing/2014/main" val="10008"/>
                  </a:ext>
                </a:extLst>
              </a:tr>
              <a:tr h="258828">
                <a:tc>
                  <a:txBody>
                    <a:bodyPr/>
                    <a:lstStyle/>
                    <a:p>
                      <a:pPr algn="l" fontAlgn="ctr"/>
                      <a:r>
                        <a:rPr lang="en-US" sz="1100" u="none" strike="noStrike" dirty="0">
                          <a:effectLst/>
                          <a:latin typeface="+mn-ea"/>
                          <a:ea typeface="+mn-ea"/>
                        </a:rPr>
                        <a:t>M19-4</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solidFill>
                            <a:schemeClr val="tx1"/>
                          </a:solidFill>
                          <a:effectLst/>
                          <a:latin typeface="+mn-ea"/>
                          <a:ea typeface="+mn-ea"/>
                        </a:rPr>
                        <a:t>M19-4</a:t>
                      </a:r>
                      <a:r>
                        <a:rPr lang="ja-JP" altLang="en-US" sz="1100" u="none" strike="noStrike" dirty="0">
                          <a:solidFill>
                            <a:schemeClr val="tx1"/>
                          </a:solidFill>
                          <a:effectLst/>
                          <a:latin typeface="+mn-ea"/>
                          <a:ea typeface="+mn-ea"/>
                        </a:rPr>
                        <a:t>に枠を表示し、ラジオの地域設定を中南米に切替</a:t>
                      </a:r>
                      <a:endParaRPr lang="en-US" altLang="ja-JP" sz="1100" u="none" strike="noStrike" dirty="0">
                        <a:solidFill>
                          <a:schemeClr val="tx1"/>
                        </a:solidFill>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dirty="0">
                          <a:solidFill>
                            <a:schemeClr val="tx1"/>
                          </a:solidFill>
                          <a:latin typeface="+mn-ea"/>
                          <a:ea typeface="+mn-ea"/>
                          <a:cs typeface="メイリオ" panose="020B0604030504040204" pitchFamily="50" charset="-128"/>
                        </a:rPr>
                        <a:t>押している間、 </a:t>
                      </a:r>
                      <a:r>
                        <a:rPr lang="en-US" altLang="ja-JP" sz="1100" dirty="0">
                          <a:solidFill>
                            <a:schemeClr val="tx1"/>
                          </a:solidFill>
                          <a:latin typeface="+mn-ea"/>
                          <a:ea typeface="+mn-ea"/>
                          <a:cs typeface="メイリオ" panose="020B0604030504040204" pitchFamily="50" charset="-128"/>
                        </a:rPr>
                        <a:t>CAN_[CLI2] 7Byte 4bit </a:t>
                      </a:r>
                      <a:r>
                        <a:rPr lang="ja-JP" altLang="en-US" sz="1100" dirty="0">
                          <a:solidFill>
                            <a:schemeClr val="tx1"/>
                          </a:solidFill>
                          <a:latin typeface="+mn-ea"/>
                          <a:ea typeface="+mn-ea"/>
                          <a:cs typeface="メイリオ" panose="020B0604030504040204" pitchFamily="50" charset="-128"/>
                        </a:rPr>
                        <a:t>に</a:t>
                      </a:r>
                      <a:r>
                        <a:rPr lang="en-US" altLang="ja-JP" sz="1100" dirty="0">
                          <a:solidFill>
                            <a:schemeClr val="tx1"/>
                          </a:solidFill>
                          <a:latin typeface="+mn-ea"/>
                          <a:ea typeface="+mn-ea"/>
                          <a:cs typeface="メイリオ" panose="020B0604030504040204" pitchFamily="50" charset="-128"/>
                        </a:rPr>
                        <a:t>1</a:t>
                      </a:r>
                      <a:r>
                        <a:rPr lang="ja-JP" altLang="en-US" sz="1100" dirty="0">
                          <a:solidFill>
                            <a:schemeClr val="tx1"/>
                          </a:solidFill>
                          <a:latin typeface="+mn-ea"/>
                          <a:ea typeface="+mn-ea"/>
                          <a:cs typeface="メイリオ" panose="020B0604030504040204" pitchFamily="50" charset="-128"/>
                        </a:rPr>
                        <a:t>を送信</a:t>
                      </a:r>
                      <a:endParaRPr lang="en-US" altLang="ja-JP" sz="1100" dirty="0">
                        <a:solidFill>
                          <a:schemeClr val="tx1"/>
                        </a:solidFill>
                        <a:latin typeface="+mn-ea"/>
                        <a:ea typeface="+mn-ea"/>
                        <a:cs typeface="メイリオ" panose="020B0604030504040204" pitchFamily="50" charset="-128"/>
                      </a:endParaRPr>
                    </a:p>
                  </a:txBody>
                  <a:tcPr marL="36000" marR="36000" marT="36000" marB="36000" anchor="ctr"/>
                </a:tc>
                <a:extLst>
                  <a:ext uri="{0D108BD9-81ED-4DB2-BD59-A6C34878D82A}">
                    <a16:rowId xmlns:a16="http://schemas.microsoft.com/office/drawing/2014/main" val="10010"/>
                  </a:ext>
                </a:extLst>
              </a:tr>
            </a:tbl>
          </a:graphicData>
        </a:graphic>
      </p:graphicFrame>
      <p:sp>
        <p:nvSpPr>
          <p:cNvPr id="5" name="テキスト ボックス 4">
            <a:extLst>
              <a:ext uri="{FF2B5EF4-FFF2-40B4-BE49-F238E27FC236}">
                <a16:creationId xmlns:a16="http://schemas.microsoft.com/office/drawing/2014/main" id="{F3DE3E7E-1601-3512-C475-70E323E307C4}"/>
              </a:ext>
            </a:extLst>
          </p:cNvPr>
          <p:cNvSpPr txBox="1"/>
          <p:nvPr/>
        </p:nvSpPr>
        <p:spPr>
          <a:xfrm>
            <a:off x="3896012" y="515657"/>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7" name="テキスト ボックス 6">
            <a:extLst>
              <a:ext uri="{FF2B5EF4-FFF2-40B4-BE49-F238E27FC236}">
                <a16:creationId xmlns:a16="http://schemas.microsoft.com/office/drawing/2014/main" id="{8D8E2E04-9E9A-A3C6-50FE-EFA7B804FE5D}"/>
              </a:ext>
            </a:extLst>
          </p:cNvPr>
          <p:cNvSpPr txBox="1"/>
          <p:nvPr/>
        </p:nvSpPr>
        <p:spPr>
          <a:xfrm>
            <a:off x="3896012" y="84621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8" name="テキスト ボックス 7">
            <a:extLst>
              <a:ext uri="{FF2B5EF4-FFF2-40B4-BE49-F238E27FC236}">
                <a16:creationId xmlns:a16="http://schemas.microsoft.com/office/drawing/2014/main" id="{5FDDF1F0-D37C-5485-C453-FA72AF32811C}"/>
              </a:ext>
            </a:extLst>
          </p:cNvPr>
          <p:cNvSpPr txBox="1"/>
          <p:nvPr/>
        </p:nvSpPr>
        <p:spPr>
          <a:xfrm>
            <a:off x="3892793" y="68093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9" name="テキスト ボックス 8">
            <a:extLst>
              <a:ext uri="{FF2B5EF4-FFF2-40B4-BE49-F238E27FC236}">
                <a16:creationId xmlns:a16="http://schemas.microsoft.com/office/drawing/2014/main" id="{36D04C4B-3FAC-E38E-0C60-8AA6E3272F53}"/>
              </a:ext>
            </a:extLst>
          </p:cNvPr>
          <p:cNvSpPr txBox="1"/>
          <p:nvPr/>
        </p:nvSpPr>
        <p:spPr>
          <a:xfrm>
            <a:off x="3899231" y="2625677"/>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0" name="テキスト ボックス 9">
            <a:extLst>
              <a:ext uri="{FF2B5EF4-FFF2-40B4-BE49-F238E27FC236}">
                <a16:creationId xmlns:a16="http://schemas.microsoft.com/office/drawing/2014/main" id="{2D648649-57D8-0612-8B6B-B912366875C6}"/>
              </a:ext>
            </a:extLst>
          </p:cNvPr>
          <p:cNvSpPr txBox="1"/>
          <p:nvPr/>
        </p:nvSpPr>
        <p:spPr>
          <a:xfrm>
            <a:off x="3896012" y="2395309"/>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3829908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246825" y="750066"/>
            <a:ext cx="3430800" cy="5718000"/>
            <a:chOff x="246825" y="750066"/>
            <a:chExt cx="3430800" cy="571800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6775" y="1893666"/>
              <a:ext cx="5718000" cy="3430800"/>
            </a:xfrm>
            <a:prstGeom prst="rect">
              <a:avLst/>
            </a:prstGeom>
          </p:spPr>
        </p:pic>
        <p:sp>
          <p:nvSpPr>
            <p:cNvPr id="16" name="角丸四角形 15"/>
            <p:cNvSpPr/>
            <p:nvPr/>
          </p:nvSpPr>
          <p:spPr>
            <a:xfrm>
              <a:off x="1050727" y="3755165"/>
              <a:ext cx="1819275" cy="352425"/>
            </a:xfrm>
            <a:prstGeom prst="roundRect">
              <a:avLst/>
            </a:prstGeom>
            <a:solidFill>
              <a:schemeClr val="tx1">
                <a:alpha val="7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p:cNvSpPr/>
            <p:nvPr/>
          </p:nvSpPr>
          <p:spPr>
            <a:xfrm>
              <a:off x="1041343" y="3123137"/>
              <a:ext cx="1819275" cy="352425"/>
            </a:xfrm>
            <a:prstGeom prst="roundRect">
              <a:avLst/>
            </a:prstGeom>
            <a:solidFill>
              <a:schemeClr val="tx1">
                <a:alpha val="7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1050727" y="2458909"/>
              <a:ext cx="1819275" cy="352425"/>
            </a:xfrm>
            <a:prstGeom prst="roundRect">
              <a:avLst/>
            </a:prstGeom>
            <a:solidFill>
              <a:schemeClr val="tx1">
                <a:alpha val="7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タイトル 1"/>
          <p:cNvSpPr>
            <a:spLocks noGrp="1"/>
          </p:cNvSpPr>
          <p:nvPr>
            <p:ph type="title"/>
          </p:nvPr>
        </p:nvSpPr>
        <p:spPr>
          <a:xfrm>
            <a:off x="228601" y="295929"/>
            <a:ext cx="3557358"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ラジオ地域設定画面②</a:t>
            </a:r>
          </a:p>
        </p:txBody>
      </p:sp>
      <p:sp>
        <p:nvSpPr>
          <p:cNvPr id="104" name="テキスト ボックス 103"/>
          <p:cNvSpPr txBox="1"/>
          <p:nvPr/>
        </p:nvSpPr>
        <p:spPr>
          <a:xfrm>
            <a:off x="3855243" y="3633"/>
            <a:ext cx="6706539" cy="261610"/>
          </a:xfrm>
          <a:prstGeom prst="rect">
            <a:avLst/>
          </a:prstGeom>
          <a:noFill/>
        </p:spPr>
        <p:txBody>
          <a:bodyPr wrap="square" rtlCol="0">
            <a:spAutoFit/>
          </a:bodyPr>
          <a:lstStyle/>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ジョグダイアル操作</a:t>
            </a:r>
            <a:endParaRPr lang="en-US" altLang="ja-JP" sz="1100" dirty="0">
              <a:solidFill>
                <a:srgbClr val="FF0000"/>
              </a:solidFill>
              <a:latin typeface="+mn-ea"/>
              <a:cs typeface="メイリオ" panose="020B0604030504040204" pitchFamily="50" charset="-128"/>
            </a:endParaRPr>
          </a:p>
        </p:txBody>
      </p:sp>
      <p:sp>
        <p:nvSpPr>
          <p:cNvPr id="55" name="角丸四角形 54"/>
          <p:cNvSpPr/>
          <p:nvPr/>
        </p:nvSpPr>
        <p:spPr>
          <a:xfrm>
            <a:off x="1031724" y="1803614"/>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M19-1</a:t>
            </a:r>
          </a:p>
        </p:txBody>
      </p:sp>
      <p:sp>
        <p:nvSpPr>
          <p:cNvPr id="53" name="角丸四角形 52"/>
          <p:cNvSpPr/>
          <p:nvPr/>
        </p:nvSpPr>
        <p:spPr>
          <a:xfrm>
            <a:off x="1046709" y="1792495"/>
            <a:ext cx="1823532" cy="391022"/>
          </a:xfrm>
          <a:prstGeom prst="round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54" name="角丸四角形 53"/>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62" name="角丸四角形 61"/>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63" name="角丸四角形 62"/>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
        <p:nvSpPr>
          <p:cNvPr id="43" name="角丸四角形 42"/>
          <p:cNvSpPr/>
          <p:nvPr/>
        </p:nvSpPr>
        <p:spPr>
          <a:xfrm>
            <a:off x="1031724" y="2459746"/>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M19-2</a:t>
            </a:r>
          </a:p>
        </p:txBody>
      </p:sp>
      <p:sp>
        <p:nvSpPr>
          <p:cNvPr id="44" name="角丸四角形 43"/>
          <p:cNvSpPr/>
          <p:nvPr/>
        </p:nvSpPr>
        <p:spPr>
          <a:xfrm>
            <a:off x="1031724" y="3115879"/>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M19-3</a:t>
            </a:r>
          </a:p>
        </p:txBody>
      </p:sp>
      <p:sp>
        <p:nvSpPr>
          <p:cNvPr id="45" name="角丸四角形 44"/>
          <p:cNvSpPr/>
          <p:nvPr/>
        </p:nvSpPr>
        <p:spPr>
          <a:xfrm>
            <a:off x="1031724" y="3772012"/>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M19-4</a:t>
            </a:r>
          </a:p>
        </p:txBody>
      </p:sp>
      <p:graphicFrame>
        <p:nvGraphicFramePr>
          <p:cNvPr id="5" name="表 4"/>
          <p:cNvGraphicFramePr>
            <a:graphicFrameLocks noGrp="1"/>
          </p:cNvGraphicFramePr>
          <p:nvPr>
            <p:extLst>
              <p:ext uri="{D42A27DB-BD31-4B8C-83A1-F6EECF244321}">
                <p14:modId xmlns:p14="http://schemas.microsoft.com/office/powerpoint/2010/main" val="2828662520"/>
              </p:ext>
            </p:extLst>
          </p:nvPr>
        </p:nvGraphicFramePr>
        <p:xfrm>
          <a:off x="3957782" y="295929"/>
          <a:ext cx="6604000" cy="2276040"/>
        </p:xfrm>
        <a:graphic>
          <a:graphicData uri="http://schemas.openxmlformats.org/drawingml/2006/table">
            <a:tbl>
              <a:tblPr firstRow="1" bandRow="1">
                <a:tableStyleId>{5C22544A-7EE6-4342-B048-85BDC9FD1C3A}</a:tableStyleId>
              </a:tblPr>
              <a:tblGrid>
                <a:gridCol w="1320165">
                  <a:extLst>
                    <a:ext uri="{9D8B030D-6E8A-4147-A177-3AD203B41FA5}">
                      <a16:colId xmlns:a16="http://schemas.microsoft.com/office/drawing/2014/main" val="20000"/>
                    </a:ext>
                  </a:extLst>
                </a:gridCol>
                <a:gridCol w="1285257">
                  <a:extLst>
                    <a:ext uri="{9D8B030D-6E8A-4147-A177-3AD203B41FA5}">
                      <a16:colId xmlns:a16="http://schemas.microsoft.com/office/drawing/2014/main" val="20001"/>
                    </a:ext>
                  </a:extLst>
                </a:gridCol>
                <a:gridCol w="1282084">
                  <a:extLst>
                    <a:ext uri="{9D8B030D-6E8A-4147-A177-3AD203B41FA5}">
                      <a16:colId xmlns:a16="http://schemas.microsoft.com/office/drawing/2014/main" val="20002"/>
                    </a:ext>
                  </a:extLst>
                </a:gridCol>
                <a:gridCol w="2716494">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動作</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34290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dirty="0">
                          <a:effectLst/>
                          <a:latin typeface="+mn-ea"/>
                          <a:ea typeface="+mn-ea"/>
                        </a:rPr>
                        <a:t>上下左右に動かす</a:t>
                      </a:r>
                      <a:endParaRPr lang="en-US" altLang="ja-JP" sz="1100" u="none" strike="noStrike" dirty="0">
                        <a:effectLst/>
                        <a:latin typeface="+mn-ea"/>
                        <a:ea typeface="+mn-ea"/>
                      </a:endParaRPr>
                    </a:p>
                    <a:p>
                      <a:pPr algn="l" fontAlgn="ctr"/>
                      <a:r>
                        <a:rPr lang="ja-JP" altLang="en-US" sz="1100" b="0" i="0" u="none" strike="noStrike" dirty="0">
                          <a:solidFill>
                            <a:srgbClr val="000000"/>
                          </a:solidFill>
                          <a:effectLst/>
                          <a:latin typeface="+mn-ea"/>
                          <a:ea typeface="+mn-ea"/>
                        </a:rPr>
                        <a:t>ダイアルを回す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枠を移動</a:t>
                      </a:r>
                      <a:br>
                        <a:rPr lang="ja-JP" altLang="en-US" sz="1100" u="none" strike="noStrike" dirty="0">
                          <a:effectLst/>
                          <a:latin typeface="+mn-ea"/>
                          <a:ea typeface="+mn-ea"/>
                        </a:rPr>
                      </a:br>
                      <a:r>
                        <a:rPr lang="en-US" altLang="ja-JP" sz="1100" u="none" strike="noStrike" dirty="0">
                          <a:effectLst/>
                          <a:latin typeface="+mn-ea"/>
                          <a:ea typeface="+mn-ea"/>
                        </a:rPr>
                        <a:t>※</a:t>
                      </a:r>
                      <a:r>
                        <a:rPr lang="ja-JP" altLang="en-US" sz="1100" u="none" strike="noStrike" dirty="0">
                          <a:effectLst/>
                          <a:latin typeface="+mn-ea"/>
                          <a:ea typeface="+mn-ea"/>
                        </a:rPr>
                        <a:t>移動の順番はカーソル遷移図を参照</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ja-JP" altLang="en-US" sz="1100" b="0" i="0" u="none" strike="noStrike" dirty="0">
                          <a:solidFill>
                            <a:srgbClr val="000000"/>
                          </a:solidFill>
                          <a:effectLst/>
                          <a:latin typeface="+mn-ea"/>
                          <a:ea typeface="+mn-ea"/>
                        </a:rPr>
                        <a:t>決定ボタン</a:t>
                      </a:r>
                    </a:p>
                  </a:txBody>
                  <a:tcPr marL="36000" marR="36000" marT="36000" marB="36000" anchor="ctr"/>
                </a:tc>
                <a:tc>
                  <a:txBody>
                    <a:bodyPr/>
                    <a:lstStyle/>
                    <a:p>
                      <a:pPr algn="l" fontAlgn="ctr"/>
                      <a:r>
                        <a:rPr lang="ja-JP" altLang="en-US" sz="1100" b="0" i="0" u="none" strike="noStrike" dirty="0">
                          <a:solidFill>
                            <a:schemeClr val="dk1"/>
                          </a:solidFill>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effectLst/>
                          <a:latin typeface="+mn-ea"/>
                          <a:ea typeface="+mn-ea"/>
                        </a:rPr>
                        <a:t>M19-1</a:t>
                      </a:r>
                      <a:r>
                        <a:rPr lang="ja-JP" altLang="en-US" sz="1100" u="none" strike="noStrike" dirty="0">
                          <a:effectLst/>
                          <a:latin typeface="+mn-ea"/>
                          <a:ea typeface="+mn-ea"/>
                        </a:rPr>
                        <a:t>に枠が表示</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ラジオの地域設定を日本に切替</a:t>
                      </a:r>
                      <a:endParaRPr lang="en-US" altLang="ja-JP" sz="110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dirty="0">
                          <a:latin typeface="+mn-ea"/>
                          <a:ea typeface="+mn-ea"/>
                          <a:cs typeface="メイリオ" panose="020B0604030504040204" pitchFamily="50" charset="-128"/>
                        </a:rPr>
                        <a:t>CAN_[CLI2] 7Byte 1bit </a:t>
                      </a:r>
                      <a:r>
                        <a:rPr lang="ja-JP" altLang="en-US" sz="1100" dirty="0">
                          <a:latin typeface="+mn-ea"/>
                          <a:ea typeface="+mn-ea"/>
                          <a:cs typeface="メイリオ" panose="020B0604030504040204" pitchFamily="50" charset="-128"/>
                        </a:rPr>
                        <a:t>に</a:t>
                      </a:r>
                      <a:r>
                        <a:rPr lang="en-US" altLang="ja-JP" sz="1100" dirty="0">
                          <a:latin typeface="+mn-ea"/>
                          <a:ea typeface="+mn-ea"/>
                          <a:cs typeface="メイリオ" panose="020B0604030504040204" pitchFamily="50" charset="-128"/>
                        </a:rPr>
                        <a:t>1</a:t>
                      </a:r>
                      <a:r>
                        <a:rPr lang="ja-JP" altLang="en-US" sz="1100" dirty="0">
                          <a:latin typeface="+mn-ea"/>
                          <a:ea typeface="+mn-ea"/>
                          <a:cs typeface="メイリオ" panose="020B0604030504040204" pitchFamily="50" charset="-128"/>
                        </a:rPr>
                        <a:t>を送信</a:t>
                      </a:r>
                      <a:endParaRPr lang="en-US" altLang="ja-JP" sz="1100" dirty="0">
                        <a:latin typeface="+mn-ea"/>
                        <a:ea typeface="+mn-ea"/>
                        <a:cs typeface="メイリオ" panose="020B0604030504040204" pitchFamily="50" charset="-128"/>
                      </a:endParaRPr>
                    </a:p>
                  </a:txBody>
                  <a:tcPr marL="36000" marR="36000" marT="36000" marB="36000" anchor="ctr"/>
                </a:tc>
                <a:extLst>
                  <a:ext uri="{0D108BD9-81ED-4DB2-BD59-A6C34878D82A}">
                    <a16:rowId xmlns:a16="http://schemas.microsoft.com/office/drawing/2014/main" val="10002"/>
                  </a:ext>
                </a:extLst>
              </a:tr>
              <a:tr h="171450">
                <a:tc>
                  <a:txBody>
                    <a:bodyPr/>
                    <a:lstStyle/>
                    <a:p>
                      <a:pPr algn="l" fontAlgn="ctr"/>
                      <a:r>
                        <a:rPr lang="ja-JP" altLang="en-US" sz="1100" b="0" i="0" u="none" strike="noStrike">
                          <a:solidFill>
                            <a:srgbClr val="000000"/>
                          </a:solidFill>
                          <a:effectLst/>
                          <a:latin typeface="+mn-ea"/>
                          <a:ea typeface="+mn-ea"/>
                        </a:rPr>
                        <a:t>決定ボタン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M19-2</a:t>
                      </a:r>
                      <a:r>
                        <a:rPr lang="ja-JP" altLang="en-US" sz="1100" u="none" strike="noStrike">
                          <a:effectLst/>
                          <a:latin typeface="+mn-ea"/>
                          <a:ea typeface="+mn-ea"/>
                        </a:rPr>
                        <a:t>に枠が表示</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ラジオの地域設定を北米に切替</a:t>
                      </a:r>
                      <a:endParaRPr lang="en-US" altLang="ja-JP" sz="110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dirty="0">
                          <a:latin typeface="+mn-ea"/>
                          <a:ea typeface="+mn-ea"/>
                          <a:cs typeface="メイリオ" panose="020B0604030504040204" pitchFamily="50" charset="-128"/>
                        </a:rPr>
                        <a:t>CAN_[CLI2] 7Byte 2bit </a:t>
                      </a:r>
                      <a:r>
                        <a:rPr lang="ja-JP" altLang="en-US" sz="1100" dirty="0">
                          <a:latin typeface="+mn-ea"/>
                          <a:ea typeface="+mn-ea"/>
                          <a:cs typeface="メイリオ" panose="020B0604030504040204" pitchFamily="50" charset="-128"/>
                        </a:rPr>
                        <a:t>に</a:t>
                      </a:r>
                      <a:r>
                        <a:rPr lang="en-US" altLang="ja-JP" sz="1100" dirty="0">
                          <a:latin typeface="+mn-ea"/>
                          <a:ea typeface="+mn-ea"/>
                          <a:cs typeface="メイリオ" panose="020B0604030504040204" pitchFamily="50" charset="-128"/>
                        </a:rPr>
                        <a:t>1</a:t>
                      </a:r>
                      <a:r>
                        <a:rPr lang="ja-JP" altLang="en-US" sz="1100" dirty="0">
                          <a:latin typeface="+mn-ea"/>
                          <a:ea typeface="+mn-ea"/>
                          <a:cs typeface="メイリオ" panose="020B0604030504040204" pitchFamily="50" charset="-128"/>
                        </a:rPr>
                        <a:t>を送信</a:t>
                      </a:r>
                      <a:endParaRPr lang="en-US" altLang="ja-JP" sz="1100" dirty="0">
                        <a:latin typeface="+mn-ea"/>
                        <a:ea typeface="+mn-ea"/>
                        <a:cs typeface="メイリオ" panose="020B0604030504040204" pitchFamily="50" charset="-128"/>
                      </a:endParaRPr>
                    </a:p>
                  </a:txBody>
                  <a:tcPr marL="36000" marR="36000" marT="36000" marB="36000" anchor="ctr"/>
                </a:tc>
                <a:extLst>
                  <a:ext uri="{0D108BD9-81ED-4DB2-BD59-A6C34878D82A}">
                    <a16:rowId xmlns:a16="http://schemas.microsoft.com/office/drawing/2014/main" val="10003"/>
                  </a:ext>
                </a:extLst>
              </a:tr>
              <a:tr h="171450">
                <a:tc>
                  <a:txBody>
                    <a:bodyPr/>
                    <a:lstStyle/>
                    <a:p>
                      <a:pPr algn="l" fontAlgn="ctr"/>
                      <a:r>
                        <a:rPr lang="ja-JP" altLang="en-US" sz="1100" b="0" i="0" u="none" strike="noStrike" dirty="0">
                          <a:solidFill>
                            <a:srgbClr val="000000"/>
                          </a:solidFill>
                          <a:effectLst/>
                          <a:latin typeface="+mn-ea"/>
                          <a:ea typeface="+mn-ea"/>
                        </a:rPr>
                        <a:t>決定ボタン</a:t>
                      </a:r>
                    </a:p>
                  </a:txBody>
                  <a:tcPr marL="36000" marR="36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M19-3</a:t>
                      </a:r>
                      <a:r>
                        <a:rPr lang="ja-JP" altLang="en-US" sz="1100" u="none" strike="noStrike">
                          <a:effectLst/>
                          <a:latin typeface="+mn-ea"/>
                          <a:ea typeface="+mn-ea"/>
                        </a:rPr>
                        <a:t>に枠が表示</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ラジオの地域設定を欧州に切替</a:t>
                      </a:r>
                      <a:endParaRPr lang="en-US" altLang="ja-JP" sz="110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dirty="0">
                          <a:latin typeface="+mn-ea"/>
                          <a:ea typeface="+mn-ea"/>
                          <a:cs typeface="メイリオ" panose="020B0604030504040204" pitchFamily="50" charset="-128"/>
                        </a:rPr>
                        <a:t>CAN_[CLI2] 7Byte 3bit </a:t>
                      </a:r>
                      <a:r>
                        <a:rPr lang="ja-JP" altLang="en-US" sz="1100" dirty="0">
                          <a:latin typeface="+mn-ea"/>
                          <a:ea typeface="+mn-ea"/>
                          <a:cs typeface="メイリオ" panose="020B0604030504040204" pitchFamily="50" charset="-128"/>
                        </a:rPr>
                        <a:t>に</a:t>
                      </a:r>
                      <a:r>
                        <a:rPr lang="en-US" altLang="ja-JP" sz="1100" dirty="0">
                          <a:latin typeface="+mn-ea"/>
                          <a:ea typeface="+mn-ea"/>
                          <a:cs typeface="メイリオ" panose="020B0604030504040204" pitchFamily="50" charset="-128"/>
                        </a:rPr>
                        <a:t>1</a:t>
                      </a:r>
                      <a:r>
                        <a:rPr lang="ja-JP" altLang="en-US" sz="1100" dirty="0">
                          <a:latin typeface="+mn-ea"/>
                          <a:ea typeface="+mn-ea"/>
                          <a:cs typeface="メイリオ" panose="020B0604030504040204" pitchFamily="50" charset="-128"/>
                        </a:rPr>
                        <a:t>を送信</a:t>
                      </a:r>
                      <a:endParaRPr lang="en-US" altLang="ja-JP" sz="1100" dirty="0">
                        <a:latin typeface="+mn-ea"/>
                        <a:ea typeface="+mn-ea"/>
                        <a:cs typeface="メイリオ" panose="020B0604030504040204" pitchFamily="50" charset="-128"/>
                      </a:endParaRPr>
                    </a:p>
                  </a:txBody>
                  <a:tcPr marL="36000" marR="36000" marT="36000" marB="36000" anchor="ctr"/>
                </a:tc>
                <a:extLst>
                  <a:ext uri="{0D108BD9-81ED-4DB2-BD59-A6C34878D82A}">
                    <a16:rowId xmlns:a16="http://schemas.microsoft.com/office/drawing/2014/main" val="10004"/>
                  </a:ext>
                </a:extLst>
              </a:tr>
              <a:tr h="171450">
                <a:tc>
                  <a:txBody>
                    <a:bodyPr/>
                    <a:lstStyle/>
                    <a:p>
                      <a:pPr algn="l" fontAlgn="ctr"/>
                      <a:r>
                        <a:rPr lang="ja-JP" altLang="en-US" sz="1100" b="0" i="0" u="none" strike="noStrike" dirty="0">
                          <a:solidFill>
                            <a:srgbClr val="000000"/>
                          </a:solidFill>
                          <a:effectLst/>
                          <a:latin typeface="+mn-ea"/>
                          <a:ea typeface="+mn-ea"/>
                        </a:rPr>
                        <a:t>決定ボタン</a:t>
                      </a:r>
                    </a:p>
                  </a:txBody>
                  <a:tcPr marL="36000" marR="36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M19-4</a:t>
                      </a:r>
                      <a:r>
                        <a:rPr lang="ja-JP" altLang="en-US" sz="1100" u="none" strike="noStrike">
                          <a:effectLst/>
                          <a:latin typeface="+mn-ea"/>
                          <a:ea typeface="+mn-ea"/>
                        </a:rPr>
                        <a:t>に枠が表示</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ラジオの地域設定を中南米に切替</a:t>
                      </a:r>
                      <a:endParaRPr lang="en-US" altLang="ja-JP" sz="110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dirty="0">
                          <a:latin typeface="+mn-ea"/>
                          <a:ea typeface="+mn-ea"/>
                          <a:cs typeface="メイリオ" panose="020B0604030504040204" pitchFamily="50" charset="-128"/>
                        </a:rPr>
                        <a:t>CAN_[CLI2] 7Byte 4bit </a:t>
                      </a:r>
                      <a:r>
                        <a:rPr lang="ja-JP" altLang="en-US" sz="1100" dirty="0">
                          <a:latin typeface="+mn-ea"/>
                          <a:ea typeface="+mn-ea"/>
                          <a:cs typeface="メイリオ" panose="020B0604030504040204" pitchFamily="50" charset="-128"/>
                        </a:rPr>
                        <a:t>に</a:t>
                      </a:r>
                      <a:r>
                        <a:rPr lang="en-US" altLang="ja-JP" sz="1100" dirty="0">
                          <a:latin typeface="+mn-ea"/>
                          <a:ea typeface="+mn-ea"/>
                          <a:cs typeface="メイリオ" panose="020B0604030504040204" pitchFamily="50" charset="-128"/>
                        </a:rPr>
                        <a:t>1</a:t>
                      </a:r>
                      <a:r>
                        <a:rPr lang="ja-JP" altLang="en-US" sz="1100" dirty="0">
                          <a:latin typeface="+mn-ea"/>
                          <a:ea typeface="+mn-ea"/>
                          <a:cs typeface="メイリオ" panose="020B0604030504040204" pitchFamily="50" charset="-128"/>
                        </a:rPr>
                        <a:t>を送信</a:t>
                      </a:r>
                      <a:endParaRPr lang="en-US" altLang="ja-JP" sz="1100" dirty="0">
                        <a:latin typeface="+mn-ea"/>
                        <a:ea typeface="+mn-ea"/>
                        <a:cs typeface="メイリオ" panose="020B0604030504040204" pitchFamily="50" charset="-128"/>
                      </a:endParaRPr>
                    </a:p>
                  </a:txBody>
                  <a:tcPr marL="36000" marR="36000" marT="36000" marB="36000" anchor="ctr"/>
                </a:tc>
                <a:extLst>
                  <a:ext uri="{0D108BD9-81ED-4DB2-BD59-A6C34878D82A}">
                    <a16:rowId xmlns:a16="http://schemas.microsoft.com/office/drawing/2014/main" val="10005"/>
                  </a:ext>
                </a:extLst>
              </a:tr>
            </a:tbl>
          </a:graphicData>
        </a:graphic>
      </p:graphicFrame>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r="93383"/>
          <a:stretch/>
        </p:blipFill>
        <p:spPr>
          <a:xfrm rot="16200000">
            <a:off x="6209349" y="2601204"/>
            <a:ext cx="378139" cy="3429001"/>
          </a:xfrm>
          <a:prstGeom prst="rect">
            <a:avLst/>
          </a:prstGeom>
        </p:spPr>
      </p:pic>
      <p:sp>
        <p:nvSpPr>
          <p:cNvPr id="20" name="Text Box 154"/>
          <p:cNvSpPr txBox="1">
            <a:spLocks noChangeArrowheads="1"/>
          </p:cNvSpPr>
          <p:nvPr/>
        </p:nvSpPr>
        <p:spPr bwMode="auto">
          <a:xfrm>
            <a:off x="4894462" y="4747513"/>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0</a:t>
            </a:r>
            <a:endParaRPr lang="ja-JP" altLang="en-US" sz="1200" b="1" dirty="0">
              <a:solidFill>
                <a:srgbClr val="000000"/>
              </a:solidFill>
              <a:latin typeface="ＭＳ Ｐゴシック"/>
              <a:ea typeface="ＭＳ Ｐゴシック"/>
            </a:endParaRPr>
          </a:p>
        </p:txBody>
      </p:sp>
      <p:sp>
        <p:nvSpPr>
          <p:cNvPr id="21" name="Text Box 154"/>
          <p:cNvSpPr txBox="1">
            <a:spLocks noChangeArrowheads="1"/>
          </p:cNvSpPr>
          <p:nvPr/>
        </p:nvSpPr>
        <p:spPr bwMode="auto">
          <a:xfrm>
            <a:off x="4894462" y="5181430"/>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1</a:t>
            </a:r>
            <a:endParaRPr lang="ja-JP" altLang="en-US" sz="1200" b="1" dirty="0">
              <a:solidFill>
                <a:srgbClr val="000000"/>
              </a:solidFill>
              <a:latin typeface="ＭＳ Ｐゴシック"/>
              <a:ea typeface="ＭＳ Ｐゴシック"/>
            </a:endParaRPr>
          </a:p>
        </p:txBody>
      </p:sp>
      <p:sp>
        <p:nvSpPr>
          <p:cNvPr id="22" name="Text Box 154"/>
          <p:cNvSpPr txBox="1">
            <a:spLocks noChangeArrowheads="1"/>
          </p:cNvSpPr>
          <p:nvPr/>
        </p:nvSpPr>
        <p:spPr bwMode="auto">
          <a:xfrm>
            <a:off x="4894462" y="5615346"/>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2</a:t>
            </a:r>
            <a:endParaRPr lang="ja-JP" altLang="en-US" sz="1200" b="1" dirty="0">
              <a:solidFill>
                <a:srgbClr val="000000"/>
              </a:solidFill>
              <a:latin typeface="ＭＳ Ｐゴシック"/>
              <a:ea typeface="ＭＳ Ｐゴシック"/>
            </a:endParaRPr>
          </a:p>
        </p:txBody>
      </p:sp>
      <p:sp>
        <p:nvSpPr>
          <p:cNvPr id="23" name="Text Box 154"/>
          <p:cNvSpPr txBox="1">
            <a:spLocks noChangeArrowheads="1"/>
          </p:cNvSpPr>
          <p:nvPr/>
        </p:nvSpPr>
        <p:spPr bwMode="auto">
          <a:xfrm>
            <a:off x="4894462" y="6049263"/>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3</a:t>
            </a:r>
            <a:endParaRPr lang="ja-JP" altLang="en-US" sz="1200" b="1" dirty="0">
              <a:solidFill>
                <a:srgbClr val="000000"/>
              </a:solidFill>
              <a:latin typeface="ＭＳ Ｐゴシック"/>
              <a:ea typeface="ＭＳ Ｐゴシック"/>
            </a:endParaRPr>
          </a:p>
        </p:txBody>
      </p:sp>
      <p:sp>
        <p:nvSpPr>
          <p:cNvPr id="24" name="AutoShape 1058"/>
          <p:cNvSpPr>
            <a:spLocks noChangeArrowheads="1"/>
          </p:cNvSpPr>
          <p:nvPr/>
        </p:nvSpPr>
        <p:spPr bwMode="auto">
          <a:xfrm>
            <a:off x="7187075" y="4824119"/>
            <a:ext cx="4579952" cy="1456644"/>
          </a:xfrm>
          <a:prstGeom prst="wedgeRectCallout">
            <a:avLst>
              <a:gd name="adj1" fmla="val -56189"/>
              <a:gd name="adj2" fmla="val -20889"/>
            </a:avLst>
          </a:prstGeom>
          <a:solidFill>
            <a:srgbClr xmlns:mc="http://schemas.openxmlformats.org/markup-compatibility/2006" xmlns:a14="http://schemas.microsoft.com/office/drawing/2010/main" val="FFFF99" mc:Ignorable="a14" a14:legacySpreadsheetColorIndex="43"/>
          </a:solidFill>
          <a:ln w="9525">
            <a:solidFill>
              <a:srgbClr xmlns:mc="http://schemas.openxmlformats.org/markup-compatibility/2006" xmlns:a14="http://schemas.microsoft.com/office/drawing/2010/main" val="000000" mc:Ignorable="a14" a14:legacySpreadsheetColorIndex="64"/>
            </a:solidFill>
            <a:miter lim="800000"/>
            <a:headEnd/>
            <a:tailEnd/>
          </a:ln>
        </p:spPr>
        <p:txBody>
          <a:bodyPr wrap="square" lIns="36576"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左図は地域設定が日本の場合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rtl="0"/>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rtl="0"/>
            <a:r>
              <a:rPr lang="ja-JP" altLang="ja-JP" dirty="0">
                <a:latin typeface="メイリオ" panose="020B0604030504040204" pitchFamily="50" charset="-128"/>
                <a:ea typeface="メイリオ" panose="020B0604030504040204" pitchFamily="50" charset="-128"/>
                <a:cs typeface="メイリオ" panose="020B0604030504040204" pitchFamily="50" charset="-128"/>
              </a:rPr>
              <a:t>CAN[</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RI1</a:t>
            </a:r>
            <a:r>
              <a:rPr lang="ja-JP"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(18FF704C)</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1Byte 0-3bit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いずれかで表示を変える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rtl="0"/>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日本</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rtl="0"/>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北米</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rtl="0"/>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欧州</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rtl="0"/>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中南米</a:t>
            </a:r>
            <a:endParaRPr lang="ja-JP"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角丸四角形 24"/>
          <p:cNvSpPr/>
          <p:nvPr/>
        </p:nvSpPr>
        <p:spPr>
          <a:xfrm>
            <a:off x="4702641" y="4158965"/>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26" name="角丸四角形 25"/>
          <p:cNvSpPr/>
          <p:nvPr/>
        </p:nvSpPr>
        <p:spPr>
          <a:xfrm>
            <a:off x="5840959" y="4156277"/>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27" name="角丸四角形 26"/>
          <p:cNvSpPr/>
          <p:nvPr/>
        </p:nvSpPr>
        <p:spPr>
          <a:xfrm>
            <a:off x="6979276" y="4156277"/>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pic>
        <p:nvPicPr>
          <p:cNvPr id="28" name="図 27"/>
          <p:cNvPicPr>
            <a:picLocks noChangeAspect="1"/>
          </p:cNvPicPr>
          <p:nvPr/>
        </p:nvPicPr>
        <p:blipFill rotWithShape="1">
          <a:blip r:embed="rId3">
            <a:extLst>
              <a:ext uri="{28A0092B-C50C-407E-A947-70E740481C1C}">
                <a14:useLocalDpi xmlns:a14="http://schemas.microsoft.com/office/drawing/2010/main" val="0"/>
              </a:ext>
            </a:extLst>
          </a:blip>
          <a:srcRect l="39886" t="21949" r="17371" b="22503"/>
          <a:stretch/>
        </p:blipFill>
        <p:spPr>
          <a:xfrm rot="16200000">
            <a:off x="4956511" y="4778508"/>
            <a:ext cx="1894295" cy="1477020"/>
          </a:xfrm>
          <a:prstGeom prst="rect">
            <a:avLst/>
          </a:prstGeom>
        </p:spPr>
      </p:pic>
      <p:sp>
        <p:nvSpPr>
          <p:cNvPr id="29" name="角丸四角形 28"/>
          <p:cNvSpPr/>
          <p:nvPr/>
        </p:nvSpPr>
        <p:spPr>
          <a:xfrm>
            <a:off x="5197673" y="5110864"/>
            <a:ext cx="1397742" cy="298361"/>
          </a:xfrm>
          <a:prstGeom prst="round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30" name="角丸四角形 29"/>
          <p:cNvSpPr/>
          <p:nvPr/>
        </p:nvSpPr>
        <p:spPr>
          <a:xfrm>
            <a:off x="5197673" y="5619491"/>
            <a:ext cx="1397742" cy="298361"/>
          </a:xfrm>
          <a:prstGeom prst="round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31" name="角丸四角形 30"/>
          <p:cNvSpPr/>
          <p:nvPr/>
        </p:nvSpPr>
        <p:spPr>
          <a:xfrm>
            <a:off x="5197673" y="6128117"/>
            <a:ext cx="1397742" cy="298361"/>
          </a:xfrm>
          <a:prstGeom prst="round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Tree>
    <p:extLst>
      <p:ext uri="{BB962C8B-B14F-4D97-AF65-F5344CB8AC3E}">
        <p14:creationId xmlns:p14="http://schemas.microsoft.com/office/powerpoint/2010/main" val="42706174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図 54"/>
          <p:cNvPicPr>
            <a:picLocks noChangeAspect="1"/>
          </p:cNvPicPr>
          <p:nvPr/>
        </p:nvPicPr>
        <p:blipFill rotWithShape="1">
          <a:blip r:embed="rId3">
            <a:extLst>
              <a:ext uri="{28A0092B-C50C-407E-A947-70E740481C1C}">
                <a14:useLocalDpi xmlns:a14="http://schemas.microsoft.com/office/drawing/2010/main" val="0"/>
              </a:ext>
            </a:extLst>
          </a:blip>
          <a:srcRect l="52131" t="23515" r="41123" b="22901"/>
          <a:stretch/>
        </p:blipFill>
        <p:spPr>
          <a:xfrm rot="16200000">
            <a:off x="5563351" y="3260466"/>
            <a:ext cx="385764" cy="1838324"/>
          </a:xfrm>
          <a:prstGeom prst="rect">
            <a:avLst/>
          </a:prstGeom>
        </p:spPr>
      </p:pic>
      <p:pic>
        <p:nvPicPr>
          <p:cNvPr id="56" name="図 55"/>
          <p:cNvPicPr>
            <a:picLocks noChangeAspect="1"/>
          </p:cNvPicPr>
          <p:nvPr/>
        </p:nvPicPr>
        <p:blipFill rotWithShape="1">
          <a:blip r:embed="rId3">
            <a:extLst>
              <a:ext uri="{28A0092B-C50C-407E-A947-70E740481C1C}">
                <a14:useLocalDpi xmlns:a14="http://schemas.microsoft.com/office/drawing/2010/main" val="0"/>
              </a:ext>
            </a:extLst>
          </a:blip>
          <a:srcRect l="63707" t="23238" r="29547" b="23179"/>
          <a:stretch/>
        </p:blipFill>
        <p:spPr>
          <a:xfrm rot="16200000">
            <a:off x="5562627" y="2183731"/>
            <a:ext cx="385764" cy="1838324"/>
          </a:xfrm>
          <a:prstGeom prst="rect">
            <a:avLst/>
          </a:prstGeom>
        </p:spPr>
      </p:pic>
      <p:pic>
        <p:nvPicPr>
          <p:cNvPr id="57" name="図 56"/>
          <p:cNvPicPr>
            <a:picLocks noChangeAspect="1"/>
          </p:cNvPicPr>
          <p:nvPr/>
        </p:nvPicPr>
        <p:blipFill rotWithShape="1">
          <a:blip r:embed="rId3">
            <a:extLst>
              <a:ext uri="{28A0092B-C50C-407E-A947-70E740481C1C}">
                <a14:useLocalDpi xmlns:a14="http://schemas.microsoft.com/office/drawing/2010/main" val="0"/>
              </a:ext>
            </a:extLst>
          </a:blip>
          <a:srcRect l="40637" t="23238" r="52617" b="23179"/>
          <a:stretch/>
        </p:blipFill>
        <p:spPr>
          <a:xfrm rot="16200000">
            <a:off x="5563349" y="4350012"/>
            <a:ext cx="385764" cy="1838324"/>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6730775"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ラジオ地域設定画面（縦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752788" y="295929"/>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23" name="直線矢印コネクタ 122"/>
          <p:cNvCxnSpPr/>
          <p:nvPr/>
        </p:nvCxnSpPr>
        <p:spPr>
          <a:xfrm flipV="1">
            <a:off x="5678388" y="2265955"/>
            <a:ext cx="0" cy="61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5839106" y="2265955"/>
            <a:ext cx="0" cy="61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V="1">
            <a:off x="5678388" y="3324748"/>
            <a:ext cx="0" cy="61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5839106" y="3324748"/>
            <a:ext cx="0" cy="61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V="1">
            <a:off x="5678388" y="4421107"/>
            <a:ext cx="0" cy="61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5839106" y="4421107"/>
            <a:ext cx="0" cy="61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V="1">
            <a:off x="5678388" y="1180620"/>
            <a:ext cx="0" cy="61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5839106" y="5494262"/>
            <a:ext cx="0" cy="61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a:stCxn id="40" idx="3"/>
          </p:cNvCxnSpPr>
          <p:nvPr/>
        </p:nvCxnSpPr>
        <p:spPr>
          <a:xfrm>
            <a:off x="6678701" y="2025796"/>
            <a:ext cx="3011401" cy="14032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9666526" y="3475594"/>
            <a:ext cx="1249060" cy="369460"/>
          </a:xfrm>
          <a:prstGeom prst="rect">
            <a:avLst/>
          </a:prstGeom>
          <a:solidFill>
            <a:schemeClr val="bg1"/>
          </a:solidFill>
          <a:ln w="12700">
            <a:solidFill>
              <a:schemeClr val="tx1"/>
            </a:solidFill>
          </a:ln>
        </p:spPr>
        <p:txBody>
          <a:bodyPr wrap="none" rtlCol="0">
            <a:spAutoFit/>
          </a:bodyPr>
          <a:lstStyle/>
          <a:p>
            <a:r>
              <a:rPr lang="ja-JP" altLang="en-US" sz="1801" dirty="0"/>
              <a:t>遷移しない</a:t>
            </a:r>
          </a:p>
        </p:txBody>
      </p:sp>
      <p:sp>
        <p:nvSpPr>
          <p:cNvPr id="151" name="テキスト ボックス 150"/>
          <p:cNvSpPr txBox="1"/>
          <p:nvPr/>
        </p:nvSpPr>
        <p:spPr>
          <a:xfrm>
            <a:off x="1413207" y="3475594"/>
            <a:ext cx="1249060" cy="369460"/>
          </a:xfrm>
          <a:prstGeom prst="rect">
            <a:avLst/>
          </a:prstGeom>
          <a:solidFill>
            <a:schemeClr val="bg1"/>
          </a:solidFill>
          <a:ln w="12700">
            <a:solidFill>
              <a:schemeClr val="tx1"/>
            </a:solidFill>
          </a:ln>
        </p:spPr>
        <p:txBody>
          <a:bodyPr wrap="none" rtlCol="0">
            <a:spAutoFit/>
          </a:bodyPr>
          <a:lstStyle/>
          <a:p>
            <a:r>
              <a:rPr lang="ja-JP" altLang="en-US" sz="1801" dirty="0"/>
              <a:t>遷移しない</a:t>
            </a:r>
          </a:p>
        </p:txBody>
      </p:sp>
      <p:cxnSp>
        <p:nvCxnSpPr>
          <p:cNvPr id="153" name="直線矢印コネクタ 152"/>
          <p:cNvCxnSpPr>
            <a:stCxn id="51" idx="3"/>
          </p:cNvCxnSpPr>
          <p:nvPr/>
        </p:nvCxnSpPr>
        <p:spPr>
          <a:xfrm>
            <a:off x="6678699" y="3106318"/>
            <a:ext cx="2944725" cy="494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a:stCxn id="55" idx="2"/>
          </p:cNvCxnSpPr>
          <p:nvPr/>
        </p:nvCxnSpPr>
        <p:spPr>
          <a:xfrm flipV="1">
            <a:off x="6675394" y="3686179"/>
            <a:ext cx="2957556" cy="4934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57" idx="2"/>
          </p:cNvCxnSpPr>
          <p:nvPr/>
        </p:nvCxnSpPr>
        <p:spPr>
          <a:xfrm flipV="1">
            <a:off x="6675394" y="3905252"/>
            <a:ext cx="3014708" cy="1363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a:stCxn id="39" idx="0"/>
          </p:cNvCxnSpPr>
          <p:nvPr/>
        </p:nvCxnSpPr>
        <p:spPr>
          <a:xfrm flipH="1">
            <a:off x="2632076" y="2029078"/>
            <a:ext cx="2198873" cy="141897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stCxn id="56" idx="0"/>
          </p:cNvCxnSpPr>
          <p:nvPr/>
        </p:nvCxnSpPr>
        <p:spPr>
          <a:xfrm flipH="1">
            <a:off x="2689226" y="3102891"/>
            <a:ext cx="2147124" cy="53565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a:stCxn id="53" idx="1"/>
          </p:cNvCxnSpPr>
          <p:nvPr/>
        </p:nvCxnSpPr>
        <p:spPr>
          <a:xfrm flipH="1" flipV="1">
            <a:off x="2689227" y="3733805"/>
            <a:ext cx="2150958" cy="45303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a:stCxn id="57" idx="0"/>
          </p:cNvCxnSpPr>
          <p:nvPr/>
        </p:nvCxnSpPr>
        <p:spPr>
          <a:xfrm flipH="1" flipV="1">
            <a:off x="2651128" y="3895727"/>
            <a:ext cx="2185943" cy="137344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0" name="角丸四角形 49"/>
          <p:cNvSpPr/>
          <p:nvPr/>
        </p:nvSpPr>
        <p:spPr>
          <a:xfrm>
            <a:off x="4878699" y="778749"/>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M19-4</a:t>
            </a:r>
          </a:p>
        </p:txBody>
      </p:sp>
      <p:sp>
        <p:nvSpPr>
          <p:cNvPr id="52" name="角丸四角形 51"/>
          <p:cNvSpPr/>
          <p:nvPr/>
        </p:nvSpPr>
        <p:spPr>
          <a:xfrm>
            <a:off x="4878699" y="6154404"/>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M19-1</a:t>
            </a:r>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l="75117" t="23238" r="18137" b="23179"/>
          <a:stretch/>
        </p:blipFill>
        <p:spPr>
          <a:xfrm rot="16200000">
            <a:off x="5557228" y="1109916"/>
            <a:ext cx="385764" cy="1838324"/>
          </a:xfrm>
          <a:prstGeom prst="rect">
            <a:avLst/>
          </a:prstGeom>
        </p:spPr>
      </p:pic>
      <p:sp>
        <p:nvSpPr>
          <p:cNvPr id="40" name="角丸四角形 39"/>
          <p:cNvSpPr/>
          <p:nvPr/>
        </p:nvSpPr>
        <p:spPr>
          <a:xfrm>
            <a:off x="4840185" y="1832320"/>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M19-1</a:t>
            </a:r>
          </a:p>
        </p:txBody>
      </p:sp>
      <p:sp>
        <p:nvSpPr>
          <p:cNvPr id="51" name="角丸四角形 50"/>
          <p:cNvSpPr/>
          <p:nvPr/>
        </p:nvSpPr>
        <p:spPr>
          <a:xfrm>
            <a:off x="4840185" y="2912841"/>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M19-2</a:t>
            </a:r>
          </a:p>
        </p:txBody>
      </p:sp>
      <p:sp>
        <p:nvSpPr>
          <p:cNvPr id="53" name="角丸四角形 52"/>
          <p:cNvSpPr/>
          <p:nvPr/>
        </p:nvSpPr>
        <p:spPr>
          <a:xfrm>
            <a:off x="4840185" y="3993364"/>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M19-3</a:t>
            </a:r>
          </a:p>
        </p:txBody>
      </p:sp>
      <p:sp>
        <p:nvSpPr>
          <p:cNvPr id="54" name="角丸四角形 53"/>
          <p:cNvSpPr/>
          <p:nvPr/>
        </p:nvSpPr>
        <p:spPr>
          <a:xfrm>
            <a:off x="4840185" y="5073886"/>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M19-4</a:t>
            </a:r>
          </a:p>
        </p:txBody>
      </p:sp>
    </p:spTree>
    <p:extLst>
      <p:ext uri="{BB962C8B-B14F-4D97-AF65-F5344CB8AC3E}">
        <p14:creationId xmlns:p14="http://schemas.microsoft.com/office/powerpoint/2010/main" val="12360962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600" y="295929"/>
            <a:ext cx="6761480"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ラジオ地域設定画面（横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752788" y="254531"/>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73" name="直線矢印コネクタ 72"/>
          <p:cNvCxnSpPr/>
          <p:nvPr/>
        </p:nvCxnSpPr>
        <p:spPr>
          <a:xfrm flipV="1">
            <a:off x="3926978" y="2924230"/>
            <a:ext cx="0" cy="14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4116272" y="2924230"/>
            <a:ext cx="0" cy="14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H="1">
            <a:off x="4958745" y="2688221"/>
            <a:ext cx="187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4958745" y="2576905"/>
            <a:ext cx="187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flipV="1">
            <a:off x="3926978" y="1841146"/>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H="1">
            <a:off x="4958745" y="4725395"/>
            <a:ext cx="187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a:off x="4958745" y="4614076"/>
            <a:ext cx="187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a:off x="4116272" y="4921699"/>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flipV="1">
            <a:off x="7692715" y="2952806"/>
            <a:ext cx="0" cy="14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p:cNvCxnSpPr/>
          <p:nvPr/>
        </p:nvCxnSpPr>
        <p:spPr>
          <a:xfrm>
            <a:off x="7882009" y="2952806"/>
            <a:ext cx="0" cy="14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a:xfrm>
            <a:off x="7882009" y="4921699"/>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p:cNvCxnSpPr/>
          <p:nvPr/>
        </p:nvCxnSpPr>
        <p:spPr>
          <a:xfrm flipV="1">
            <a:off x="7692715" y="1841146"/>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a:off x="2353449" y="2688221"/>
            <a:ext cx="720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a:off x="2353449" y="4726180"/>
            <a:ext cx="720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4" name="角丸四角形 113"/>
          <p:cNvSpPr/>
          <p:nvPr/>
        </p:nvSpPr>
        <p:spPr>
          <a:xfrm>
            <a:off x="9907899" y="4483188"/>
            <a:ext cx="9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M19-2</a:t>
            </a:r>
          </a:p>
        </p:txBody>
      </p:sp>
      <p:sp>
        <p:nvSpPr>
          <p:cNvPr id="115" name="角丸四角形 114"/>
          <p:cNvSpPr/>
          <p:nvPr/>
        </p:nvSpPr>
        <p:spPr>
          <a:xfrm>
            <a:off x="1416444" y="2455556"/>
            <a:ext cx="9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M19-3</a:t>
            </a:r>
          </a:p>
        </p:txBody>
      </p:sp>
      <p:sp>
        <p:nvSpPr>
          <p:cNvPr id="116" name="角丸四角形 115"/>
          <p:cNvSpPr/>
          <p:nvPr/>
        </p:nvSpPr>
        <p:spPr>
          <a:xfrm>
            <a:off x="1416444" y="4483188"/>
            <a:ext cx="9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M19-4</a:t>
            </a:r>
          </a:p>
        </p:txBody>
      </p:sp>
      <p:sp>
        <p:nvSpPr>
          <p:cNvPr id="117" name="角丸四角形 116"/>
          <p:cNvSpPr/>
          <p:nvPr/>
        </p:nvSpPr>
        <p:spPr>
          <a:xfrm>
            <a:off x="9907899" y="2455556"/>
            <a:ext cx="9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M19-1</a:t>
            </a:r>
          </a:p>
        </p:txBody>
      </p:sp>
      <p:cxnSp>
        <p:nvCxnSpPr>
          <p:cNvPr id="118" name="直線矢印コネクタ 117"/>
          <p:cNvCxnSpPr/>
          <p:nvPr/>
        </p:nvCxnSpPr>
        <p:spPr>
          <a:xfrm>
            <a:off x="8813653" y="2576905"/>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a:off x="8813653" y="4614077"/>
            <a:ext cx="1008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0" name="角丸四角形 119"/>
          <p:cNvSpPr/>
          <p:nvPr/>
        </p:nvSpPr>
        <p:spPr>
          <a:xfrm>
            <a:off x="7360757" y="5521409"/>
            <a:ext cx="9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M19-3</a:t>
            </a:r>
          </a:p>
        </p:txBody>
      </p:sp>
      <p:sp>
        <p:nvSpPr>
          <p:cNvPr id="121" name="角丸四角形 120"/>
          <p:cNvSpPr/>
          <p:nvPr/>
        </p:nvSpPr>
        <p:spPr>
          <a:xfrm>
            <a:off x="3564062" y="5521409"/>
            <a:ext cx="9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M19-1</a:t>
            </a:r>
          </a:p>
        </p:txBody>
      </p:sp>
      <p:sp>
        <p:nvSpPr>
          <p:cNvPr id="122" name="角丸四角形 121"/>
          <p:cNvSpPr/>
          <p:nvPr/>
        </p:nvSpPr>
        <p:spPr>
          <a:xfrm>
            <a:off x="3564062" y="1442243"/>
            <a:ext cx="9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M19-2</a:t>
            </a:r>
          </a:p>
        </p:txBody>
      </p:sp>
      <p:sp>
        <p:nvSpPr>
          <p:cNvPr id="125" name="角丸四角形 124"/>
          <p:cNvSpPr/>
          <p:nvPr/>
        </p:nvSpPr>
        <p:spPr>
          <a:xfrm>
            <a:off x="7360757" y="1430198"/>
            <a:ext cx="9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M19-4</a:t>
            </a:r>
          </a:p>
        </p:txBody>
      </p:sp>
      <p:pic>
        <p:nvPicPr>
          <p:cNvPr id="45" name="図 44"/>
          <p:cNvPicPr>
            <a:picLocks noChangeAspect="1"/>
          </p:cNvPicPr>
          <p:nvPr/>
        </p:nvPicPr>
        <p:blipFill rotWithShape="1">
          <a:blip r:embed="rId4">
            <a:extLst>
              <a:ext uri="{28A0092B-C50C-407E-A947-70E740481C1C}">
                <a14:useLocalDpi xmlns:a14="http://schemas.microsoft.com/office/drawing/2010/main" val="0"/>
              </a:ext>
            </a:extLst>
          </a:blip>
          <a:srcRect l="52131" t="23515" r="41123" b="22901"/>
          <a:stretch/>
        </p:blipFill>
        <p:spPr>
          <a:xfrm rot="16200000">
            <a:off x="7621058" y="1695706"/>
            <a:ext cx="385764" cy="1838324"/>
          </a:xfrm>
          <a:prstGeom prst="rect">
            <a:avLst/>
          </a:prstGeom>
        </p:spPr>
      </p:pic>
      <p:pic>
        <p:nvPicPr>
          <p:cNvPr id="50" name="図 49"/>
          <p:cNvPicPr>
            <a:picLocks noChangeAspect="1"/>
          </p:cNvPicPr>
          <p:nvPr/>
        </p:nvPicPr>
        <p:blipFill rotWithShape="1">
          <a:blip r:embed="rId4">
            <a:extLst>
              <a:ext uri="{28A0092B-C50C-407E-A947-70E740481C1C}">
                <a14:useLocalDpi xmlns:a14="http://schemas.microsoft.com/office/drawing/2010/main" val="0"/>
              </a:ext>
            </a:extLst>
          </a:blip>
          <a:srcRect l="63707" t="23238" r="29547" b="23179"/>
          <a:stretch/>
        </p:blipFill>
        <p:spPr>
          <a:xfrm rot="16200000">
            <a:off x="3795891" y="3758885"/>
            <a:ext cx="385764" cy="1838324"/>
          </a:xfrm>
          <a:prstGeom prst="rect">
            <a:avLst/>
          </a:prstGeom>
        </p:spPr>
      </p:pic>
      <p:pic>
        <p:nvPicPr>
          <p:cNvPr id="51" name="図 50"/>
          <p:cNvPicPr>
            <a:picLocks noChangeAspect="1"/>
          </p:cNvPicPr>
          <p:nvPr/>
        </p:nvPicPr>
        <p:blipFill rotWithShape="1">
          <a:blip r:embed="rId4">
            <a:extLst>
              <a:ext uri="{28A0092B-C50C-407E-A947-70E740481C1C}">
                <a14:useLocalDpi xmlns:a14="http://schemas.microsoft.com/office/drawing/2010/main" val="0"/>
              </a:ext>
            </a:extLst>
          </a:blip>
          <a:srcRect l="40637" t="23238" r="52617" b="23179"/>
          <a:stretch/>
        </p:blipFill>
        <p:spPr>
          <a:xfrm rot="16200000">
            <a:off x="7640154" y="3810874"/>
            <a:ext cx="385764" cy="1838324"/>
          </a:xfrm>
          <a:prstGeom prst="rect">
            <a:avLst/>
          </a:prstGeom>
        </p:spPr>
      </p:pic>
      <p:pic>
        <p:nvPicPr>
          <p:cNvPr id="52" name="図 51"/>
          <p:cNvPicPr>
            <a:picLocks noChangeAspect="1"/>
          </p:cNvPicPr>
          <p:nvPr/>
        </p:nvPicPr>
        <p:blipFill rotWithShape="1">
          <a:blip r:embed="rId4">
            <a:extLst>
              <a:ext uri="{28A0092B-C50C-407E-A947-70E740481C1C}">
                <a14:useLocalDpi xmlns:a14="http://schemas.microsoft.com/office/drawing/2010/main" val="0"/>
              </a:ext>
            </a:extLst>
          </a:blip>
          <a:srcRect l="75117" t="23238" r="18137" b="23179"/>
          <a:stretch/>
        </p:blipFill>
        <p:spPr>
          <a:xfrm rot="16200000">
            <a:off x="3802938" y="1728275"/>
            <a:ext cx="385764" cy="1838324"/>
          </a:xfrm>
          <a:prstGeom prst="rect">
            <a:avLst/>
          </a:prstGeom>
        </p:spPr>
      </p:pic>
      <p:sp>
        <p:nvSpPr>
          <p:cNvPr id="53" name="角丸四角形 52"/>
          <p:cNvSpPr/>
          <p:nvPr/>
        </p:nvSpPr>
        <p:spPr>
          <a:xfrm>
            <a:off x="3085895" y="2450677"/>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M19-1</a:t>
            </a:r>
          </a:p>
        </p:txBody>
      </p:sp>
      <p:sp>
        <p:nvSpPr>
          <p:cNvPr id="54" name="角丸四角形 53"/>
          <p:cNvSpPr/>
          <p:nvPr/>
        </p:nvSpPr>
        <p:spPr>
          <a:xfrm>
            <a:off x="3073449" y="4487995"/>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M19-2</a:t>
            </a:r>
          </a:p>
        </p:txBody>
      </p:sp>
      <p:sp>
        <p:nvSpPr>
          <p:cNvPr id="55" name="角丸四角形 54"/>
          <p:cNvSpPr/>
          <p:nvPr/>
        </p:nvSpPr>
        <p:spPr>
          <a:xfrm>
            <a:off x="6897891" y="2428606"/>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M19-3</a:t>
            </a:r>
          </a:p>
        </p:txBody>
      </p:sp>
      <p:sp>
        <p:nvSpPr>
          <p:cNvPr id="56" name="角丸四角形 55"/>
          <p:cNvSpPr/>
          <p:nvPr/>
        </p:nvSpPr>
        <p:spPr>
          <a:xfrm>
            <a:off x="6916990" y="4534747"/>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M19-4</a:t>
            </a:r>
          </a:p>
        </p:txBody>
      </p:sp>
    </p:spTree>
    <p:extLst>
      <p:ext uri="{BB962C8B-B14F-4D97-AF65-F5344CB8AC3E}">
        <p14:creationId xmlns:p14="http://schemas.microsoft.com/office/powerpoint/2010/main" val="22319376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図 54"/>
          <p:cNvPicPr>
            <a:picLocks noChangeAspect="1"/>
          </p:cNvPicPr>
          <p:nvPr/>
        </p:nvPicPr>
        <p:blipFill rotWithShape="1">
          <a:blip r:embed="rId3">
            <a:extLst>
              <a:ext uri="{28A0092B-C50C-407E-A947-70E740481C1C}">
                <a14:useLocalDpi xmlns:a14="http://schemas.microsoft.com/office/drawing/2010/main" val="0"/>
              </a:ext>
            </a:extLst>
          </a:blip>
          <a:srcRect l="52131" t="23515" r="41123" b="22901"/>
          <a:stretch/>
        </p:blipFill>
        <p:spPr>
          <a:xfrm rot="16200000">
            <a:off x="5563351" y="3260466"/>
            <a:ext cx="385764" cy="1838324"/>
          </a:xfrm>
          <a:prstGeom prst="rect">
            <a:avLst/>
          </a:prstGeom>
        </p:spPr>
      </p:pic>
      <p:pic>
        <p:nvPicPr>
          <p:cNvPr id="56" name="図 55"/>
          <p:cNvPicPr>
            <a:picLocks noChangeAspect="1"/>
          </p:cNvPicPr>
          <p:nvPr/>
        </p:nvPicPr>
        <p:blipFill rotWithShape="1">
          <a:blip r:embed="rId3">
            <a:extLst>
              <a:ext uri="{28A0092B-C50C-407E-A947-70E740481C1C}">
                <a14:useLocalDpi xmlns:a14="http://schemas.microsoft.com/office/drawing/2010/main" val="0"/>
              </a:ext>
            </a:extLst>
          </a:blip>
          <a:srcRect l="63707" t="23238" r="29547" b="23179"/>
          <a:stretch/>
        </p:blipFill>
        <p:spPr>
          <a:xfrm rot="16200000">
            <a:off x="5562627" y="2183731"/>
            <a:ext cx="385764" cy="1838324"/>
          </a:xfrm>
          <a:prstGeom prst="rect">
            <a:avLst/>
          </a:prstGeom>
        </p:spPr>
      </p:pic>
      <p:pic>
        <p:nvPicPr>
          <p:cNvPr id="57" name="図 56"/>
          <p:cNvPicPr>
            <a:picLocks noChangeAspect="1"/>
          </p:cNvPicPr>
          <p:nvPr/>
        </p:nvPicPr>
        <p:blipFill rotWithShape="1">
          <a:blip r:embed="rId3">
            <a:extLst>
              <a:ext uri="{28A0092B-C50C-407E-A947-70E740481C1C}">
                <a14:useLocalDpi xmlns:a14="http://schemas.microsoft.com/office/drawing/2010/main" val="0"/>
              </a:ext>
            </a:extLst>
          </a:blip>
          <a:srcRect l="40637" t="23238" r="52617" b="23179"/>
          <a:stretch/>
        </p:blipFill>
        <p:spPr>
          <a:xfrm rot="16200000">
            <a:off x="5563349" y="4350012"/>
            <a:ext cx="385764" cy="1838324"/>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7635241"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ラジオ地域設定画面（縦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123" name="直線矢印コネクタ 122"/>
          <p:cNvCxnSpPr/>
          <p:nvPr/>
        </p:nvCxnSpPr>
        <p:spPr>
          <a:xfrm flipV="1">
            <a:off x="5678388" y="2265955"/>
            <a:ext cx="0" cy="61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5839106" y="2265955"/>
            <a:ext cx="0" cy="61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V="1">
            <a:off x="5678388" y="3324748"/>
            <a:ext cx="0" cy="61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5839106" y="3324748"/>
            <a:ext cx="0" cy="61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V="1">
            <a:off x="5678388" y="4421107"/>
            <a:ext cx="0" cy="61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5839106" y="4421107"/>
            <a:ext cx="0" cy="61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V="1">
            <a:off x="5678388" y="1180620"/>
            <a:ext cx="0" cy="61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5839106" y="5494262"/>
            <a:ext cx="0" cy="61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50" name="角丸四角形 49"/>
          <p:cNvSpPr/>
          <p:nvPr/>
        </p:nvSpPr>
        <p:spPr>
          <a:xfrm>
            <a:off x="4878699" y="778749"/>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M19-4</a:t>
            </a:r>
          </a:p>
        </p:txBody>
      </p:sp>
      <p:sp>
        <p:nvSpPr>
          <p:cNvPr id="52" name="角丸四角形 51"/>
          <p:cNvSpPr/>
          <p:nvPr/>
        </p:nvSpPr>
        <p:spPr>
          <a:xfrm>
            <a:off x="4878699" y="6154404"/>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M19-1</a:t>
            </a:r>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l="75117" t="23238" r="18137" b="23179"/>
          <a:stretch/>
        </p:blipFill>
        <p:spPr>
          <a:xfrm rot="16200000">
            <a:off x="5557228" y="1109916"/>
            <a:ext cx="385764" cy="1838324"/>
          </a:xfrm>
          <a:prstGeom prst="rect">
            <a:avLst/>
          </a:prstGeom>
        </p:spPr>
      </p:pic>
      <p:sp>
        <p:nvSpPr>
          <p:cNvPr id="40" name="角丸四角形 39"/>
          <p:cNvSpPr/>
          <p:nvPr/>
        </p:nvSpPr>
        <p:spPr>
          <a:xfrm>
            <a:off x="4840185" y="1832320"/>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M19-1</a:t>
            </a:r>
          </a:p>
        </p:txBody>
      </p:sp>
      <p:sp>
        <p:nvSpPr>
          <p:cNvPr id="51" name="角丸四角形 50"/>
          <p:cNvSpPr/>
          <p:nvPr/>
        </p:nvSpPr>
        <p:spPr>
          <a:xfrm>
            <a:off x="4840185" y="2912841"/>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M19-2</a:t>
            </a:r>
          </a:p>
        </p:txBody>
      </p:sp>
      <p:sp>
        <p:nvSpPr>
          <p:cNvPr id="53" name="角丸四角形 52"/>
          <p:cNvSpPr/>
          <p:nvPr/>
        </p:nvSpPr>
        <p:spPr>
          <a:xfrm>
            <a:off x="4840185" y="3993364"/>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M19-3</a:t>
            </a:r>
          </a:p>
        </p:txBody>
      </p:sp>
      <p:sp>
        <p:nvSpPr>
          <p:cNvPr id="54" name="角丸四角形 53"/>
          <p:cNvSpPr/>
          <p:nvPr/>
        </p:nvSpPr>
        <p:spPr>
          <a:xfrm>
            <a:off x="4840185" y="5073886"/>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M19-4</a:t>
            </a:r>
          </a:p>
        </p:txBody>
      </p:sp>
      <p:grpSp>
        <p:nvGrpSpPr>
          <p:cNvPr id="42" name="グループ化 41"/>
          <p:cNvGrpSpPr/>
          <p:nvPr/>
        </p:nvGrpSpPr>
        <p:grpSpPr>
          <a:xfrm>
            <a:off x="10011594" y="293282"/>
            <a:ext cx="2102193" cy="375542"/>
            <a:chOff x="10011594" y="66356"/>
            <a:chExt cx="2102193" cy="375542"/>
          </a:xfrm>
        </p:grpSpPr>
        <p:cxnSp>
          <p:nvCxnSpPr>
            <p:cNvPr id="43" name="直線矢印コネクタ 42"/>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45"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spTree>
    <p:extLst>
      <p:ext uri="{BB962C8B-B14F-4D97-AF65-F5344CB8AC3E}">
        <p14:creationId xmlns:p14="http://schemas.microsoft.com/office/powerpoint/2010/main" val="26545822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600" y="295929"/>
            <a:ext cx="6761480"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ラジオ地域設定画面（横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cxnSp>
        <p:nvCxnSpPr>
          <p:cNvPr id="73" name="直線矢印コネクタ 72"/>
          <p:cNvCxnSpPr/>
          <p:nvPr/>
        </p:nvCxnSpPr>
        <p:spPr>
          <a:xfrm flipV="1">
            <a:off x="3926978" y="2924230"/>
            <a:ext cx="0" cy="144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4116272" y="2924230"/>
            <a:ext cx="0" cy="14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flipV="1">
            <a:off x="3926978" y="1841146"/>
            <a:ext cx="0" cy="54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flipV="1">
            <a:off x="7692715" y="2952806"/>
            <a:ext cx="0" cy="144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p:cNvCxnSpPr/>
          <p:nvPr/>
        </p:nvCxnSpPr>
        <p:spPr>
          <a:xfrm>
            <a:off x="7882009" y="2952806"/>
            <a:ext cx="0" cy="14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a:xfrm>
            <a:off x="7882009" y="4921699"/>
            <a:ext cx="0" cy="5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120" name="角丸四角形 119"/>
          <p:cNvSpPr/>
          <p:nvPr/>
        </p:nvSpPr>
        <p:spPr>
          <a:xfrm>
            <a:off x="7360757" y="5521409"/>
            <a:ext cx="9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M19-1</a:t>
            </a:r>
          </a:p>
        </p:txBody>
      </p:sp>
      <p:sp>
        <p:nvSpPr>
          <p:cNvPr id="122" name="角丸四角形 121"/>
          <p:cNvSpPr/>
          <p:nvPr/>
        </p:nvSpPr>
        <p:spPr>
          <a:xfrm>
            <a:off x="3564062" y="1442243"/>
            <a:ext cx="9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M19-4</a:t>
            </a:r>
          </a:p>
        </p:txBody>
      </p:sp>
      <p:pic>
        <p:nvPicPr>
          <p:cNvPr id="45" name="図 44"/>
          <p:cNvPicPr>
            <a:picLocks noChangeAspect="1"/>
          </p:cNvPicPr>
          <p:nvPr/>
        </p:nvPicPr>
        <p:blipFill rotWithShape="1">
          <a:blip r:embed="rId4">
            <a:extLst>
              <a:ext uri="{28A0092B-C50C-407E-A947-70E740481C1C}">
                <a14:useLocalDpi xmlns:a14="http://schemas.microsoft.com/office/drawing/2010/main" val="0"/>
              </a:ext>
            </a:extLst>
          </a:blip>
          <a:srcRect l="52131" t="23515" r="41123" b="22901"/>
          <a:stretch/>
        </p:blipFill>
        <p:spPr>
          <a:xfrm rot="16200000">
            <a:off x="7621058" y="1695706"/>
            <a:ext cx="385764" cy="1838324"/>
          </a:xfrm>
          <a:prstGeom prst="rect">
            <a:avLst/>
          </a:prstGeom>
        </p:spPr>
      </p:pic>
      <p:pic>
        <p:nvPicPr>
          <p:cNvPr id="50" name="図 49"/>
          <p:cNvPicPr>
            <a:picLocks noChangeAspect="1"/>
          </p:cNvPicPr>
          <p:nvPr/>
        </p:nvPicPr>
        <p:blipFill rotWithShape="1">
          <a:blip r:embed="rId4">
            <a:extLst>
              <a:ext uri="{28A0092B-C50C-407E-A947-70E740481C1C}">
                <a14:useLocalDpi xmlns:a14="http://schemas.microsoft.com/office/drawing/2010/main" val="0"/>
              </a:ext>
            </a:extLst>
          </a:blip>
          <a:srcRect l="63707" t="23238" r="29547" b="23179"/>
          <a:stretch/>
        </p:blipFill>
        <p:spPr>
          <a:xfrm rot="16200000">
            <a:off x="3795891" y="3758885"/>
            <a:ext cx="385764" cy="1838324"/>
          </a:xfrm>
          <a:prstGeom prst="rect">
            <a:avLst/>
          </a:prstGeom>
        </p:spPr>
      </p:pic>
      <p:pic>
        <p:nvPicPr>
          <p:cNvPr id="51" name="図 50"/>
          <p:cNvPicPr>
            <a:picLocks noChangeAspect="1"/>
          </p:cNvPicPr>
          <p:nvPr/>
        </p:nvPicPr>
        <p:blipFill rotWithShape="1">
          <a:blip r:embed="rId4">
            <a:extLst>
              <a:ext uri="{28A0092B-C50C-407E-A947-70E740481C1C}">
                <a14:useLocalDpi xmlns:a14="http://schemas.microsoft.com/office/drawing/2010/main" val="0"/>
              </a:ext>
            </a:extLst>
          </a:blip>
          <a:srcRect l="40637" t="23238" r="52617" b="23179"/>
          <a:stretch/>
        </p:blipFill>
        <p:spPr>
          <a:xfrm rot="16200000">
            <a:off x="7640154" y="3810874"/>
            <a:ext cx="385764" cy="1838324"/>
          </a:xfrm>
          <a:prstGeom prst="rect">
            <a:avLst/>
          </a:prstGeom>
        </p:spPr>
      </p:pic>
      <p:pic>
        <p:nvPicPr>
          <p:cNvPr id="52" name="図 51"/>
          <p:cNvPicPr>
            <a:picLocks noChangeAspect="1"/>
          </p:cNvPicPr>
          <p:nvPr/>
        </p:nvPicPr>
        <p:blipFill rotWithShape="1">
          <a:blip r:embed="rId4">
            <a:extLst>
              <a:ext uri="{28A0092B-C50C-407E-A947-70E740481C1C}">
                <a14:useLocalDpi xmlns:a14="http://schemas.microsoft.com/office/drawing/2010/main" val="0"/>
              </a:ext>
            </a:extLst>
          </a:blip>
          <a:srcRect l="75117" t="23238" r="18137" b="23179"/>
          <a:stretch/>
        </p:blipFill>
        <p:spPr>
          <a:xfrm rot="16200000">
            <a:off x="3802938" y="1728275"/>
            <a:ext cx="385764" cy="1838324"/>
          </a:xfrm>
          <a:prstGeom prst="rect">
            <a:avLst/>
          </a:prstGeom>
        </p:spPr>
      </p:pic>
      <p:sp>
        <p:nvSpPr>
          <p:cNvPr id="53" name="角丸四角形 52"/>
          <p:cNvSpPr/>
          <p:nvPr/>
        </p:nvSpPr>
        <p:spPr>
          <a:xfrm>
            <a:off x="3085895" y="2450677"/>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M19-1</a:t>
            </a:r>
          </a:p>
        </p:txBody>
      </p:sp>
      <p:sp>
        <p:nvSpPr>
          <p:cNvPr id="54" name="角丸四角形 53"/>
          <p:cNvSpPr/>
          <p:nvPr/>
        </p:nvSpPr>
        <p:spPr>
          <a:xfrm>
            <a:off x="3073449" y="4487995"/>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M19-2</a:t>
            </a:r>
          </a:p>
        </p:txBody>
      </p:sp>
      <p:sp>
        <p:nvSpPr>
          <p:cNvPr id="55" name="角丸四角形 54"/>
          <p:cNvSpPr/>
          <p:nvPr/>
        </p:nvSpPr>
        <p:spPr>
          <a:xfrm>
            <a:off x="6897891" y="2428606"/>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M19-3</a:t>
            </a:r>
          </a:p>
        </p:txBody>
      </p:sp>
      <p:sp>
        <p:nvSpPr>
          <p:cNvPr id="56" name="角丸四角形 55"/>
          <p:cNvSpPr/>
          <p:nvPr/>
        </p:nvSpPr>
        <p:spPr>
          <a:xfrm>
            <a:off x="6916990" y="4534747"/>
            <a:ext cx="1838514" cy="38695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M19-4</a:t>
            </a:r>
          </a:p>
        </p:txBody>
      </p:sp>
      <p:cxnSp>
        <p:nvCxnSpPr>
          <p:cNvPr id="43" name="直線矢印コネクタ 42"/>
          <p:cNvCxnSpPr/>
          <p:nvPr/>
        </p:nvCxnSpPr>
        <p:spPr>
          <a:xfrm flipH="1">
            <a:off x="4988474" y="2924230"/>
            <a:ext cx="1928516" cy="1610517"/>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a:off x="4898075" y="2817310"/>
            <a:ext cx="1928516" cy="1610517"/>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7" name="グループ化 46"/>
          <p:cNvGrpSpPr/>
          <p:nvPr/>
        </p:nvGrpSpPr>
        <p:grpSpPr>
          <a:xfrm>
            <a:off x="10011594" y="293282"/>
            <a:ext cx="2102193" cy="375542"/>
            <a:chOff x="10011594" y="66356"/>
            <a:chExt cx="2102193" cy="375542"/>
          </a:xfrm>
        </p:grpSpPr>
        <p:cxnSp>
          <p:nvCxnSpPr>
            <p:cNvPr id="48" name="直線矢印コネクタ 47"/>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57"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spTree>
    <p:extLst>
      <p:ext uri="{BB962C8B-B14F-4D97-AF65-F5344CB8AC3E}">
        <p14:creationId xmlns:p14="http://schemas.microsoft.com/office/powerpoint/2010/main" val="34605539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6175" y="1891267"/>
            <a:ext cx="5715000" cy="3429000"/>
          </a:xfrm>
          <a:prstGeom prst="rect">
            <a:avLst/>
          </a:prstGeom>
        </p:spPr>
      </p:pic>
      <p:pic>
        <p:nvPicPr>
          <p:cNvPr id="21"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4" name="テキスト ボックス 63"/>
          <p:cNvSpPr txBox="1"/>
          <p:nvPr/>
        </p:nvSpPr>
        <p:spPr>
          <a:xfrm>
            <a:off x="4056785" y="269945"/>
            <a:ext cx="7557890" cy="5509200"/>
          </a:xfrm>
          <a:prstGeom prst="rect">
            <a:avLst/>
          </a:prstGeom>
          <a:noFill/>
        </p:spPr>
        <p:txBody>
          <a:bodyPr wrap="square" rtlCol="0">
            <a:spAutoFit/>
          </a:bodyPr>
          <a:lstStyle/>
          <a:p>
            <a:r>
              <a:rPr lang="ja-JP" altLang="en-US" sz="1100" dirty="0">
                <a:latin typeface="+mn-ea"/>
                <a:cs typeface="メイリオ" panose="020B0604030504040204" pitchFamily="50" charset="-128"/>
              </a:rPr>
              <a:t>・この画面を表示しているとき、</a:t>
            </a:r>
            <a:r>
              <a:rPr lang="en-US" altLang="ja-JP" sz="1100" dirty="0">
                <a:latin typeface="+mn-ea"/>
                <a:cs typeface="メイリオ" panose="020B0604030504040204" pitchFamily="50" charset="-128"/>
              </a:rPr>
              <a:t>CAN_[CLI2] 0Byte 0-3bit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を送信し続ける</a:t>
            </a:r>
            <a:endParaRPr lang="en-US" altLang="ja-JP" sz="1100" dirty="0">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 → 作業モードになった時、カメラ画面に遷移する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秒間操作が無くてもエラーコード表示画面に留まる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・作業モードの時、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秒間操作が無い場合はカメラ画面に遷移する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latin typeface="+mn-ea"/>
                <a:cs typeface="メイリオ" panose="020B0604030504040204" pitchFamily="50" charset="-128"/>
              </a:rPr>
              <a:t>・車両エラーコードは</a:t>
            </a:r>
            <a:r>
              <a:rPr lang="en-US" altLang="ja-JP" sz="1100" dirty="0">
                <a:latin typeface="+mn-ea"/>
                <a:cs typeface="メイリオ" panose="020B0604030504040204" pitchFamily="50" charset="-128"/>
              </a:rPr>
              <a:t>CAN_[DMM]</a:t>
            </a:r>
            <a:r>
              <a:rPr lang="ja-JP" altLang="en-US" sz="1100" dirty="0">
                <a:latin typeface="+mn-ea"/>
                <a:cs typeface="メイリオ" panose="020B0604030504040204" pitchFamily="50" charset="-128"/>
              </a:rPr>
              <a:t>を参照して表示する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・エンジンエラーコードは</a:t>
            </a:r>
            <a:r>
              <a:rPr lang="en-US" altLang="ja-JP" sz="1100" dirty="0">
                <a:latin typeface="+mn-ea"/>
                <a:cs typeface="メイリオ" panose="020B0604030504040204" pitchFamily="50" charset="-128"/>
              </a:rPr>
              <a:t>CAN_[DM1]</a:t>
            </a:r>
            <a:r>
              <a:rPr lang="ja-JP" altLang="en-US" sz="1100" dirty="0">
                <a:latin typeface="+mn-ea"/>
                <a:cs typeface="メイリオ" panose="020B0604030504040204" pitchFamily="50" charset="-128"/>
              </a:rPr>
              <a:t>または</a:t>
            </a:r>
            <a:r>
              <a:rPr lang="en-US" altLang="ja-JP" sz="1100" dirty="0">
                <a:latin typeface="+mn-ea"/>
                <a:cs typeface="メイリオ" panose="020B0604030504040204" pitchFamily="50" charset="-128"/>
              </a:rPr>
              <a:t>CAN_[TP.CM], [TP.DT]</a:t>
            </a:r>
            <a:r>
              <a:rPr lang="ja-JP" altLang="en-US" sz="1100" dirty="0">
                <a:latin typeface="+mn-ea"/>
                <a:cs typeface="メイリオ" panose="020B0604030504040204" pitchFamily="50" charset="-128"/>
              </a:rPr>
              <a:t>を参照して表示する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・エラーコードが複数発生している場合は、Ａ＞Ｂ＞Ｃ＞Ｄ＞Ｅ＞Ｆ＞Ｇの優先度でエラーコードの説明を表示する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a:t>
            </a:r>
            <a:r>
              <a:rPr lang="en-US" altLang="ja-JP" sz="1100" dirty="0">
                <a:latin typeface="+mn-ea"/>
                <a:cs typeface="メイリオ" panose="020B0604030504040204" pitchFamily="50" charset="-128"/>
              </a:rPr>
              <a:t>M15-1</a:t>
            </a:r>
            <a:r>
              <a:rPr lang="ja-JP" altLang="en-US" sz="1100" dirty="0">
                <a:latin typeface="+mn-ea"/>
                <a:cs typeface="メイリオ" panose="020B0604030504040204" pitchFamily="50" charset="-128"/>
              </a:rPr>
              <a:t>～</a:t>
            </a:r>
            <a:r>
              <a:rPr lang="en-US" altLang="ja-JP" sz="1100" dirty="0">
                <a:latin typeface="+mn-ea"/>
                <a:cs typeface="メイリオ" panose="020B0604030504040204" pitchFamily="50" charset="-128"/>
              </a:rPr>
              <a:t>M15-7</a:t>
            </a:r>
            <a:r>
              <a:rPr lang="ja-JP" altLang="en-US" sz="1100" dirty="0" err="1">
                <a:latin typeface="+mn-ea"/>
                <a:cs typeface="メイリオ" panose="020B0604030504040204" pitchFamily="50" charset="-128"/>
              </a:rPr>
              <a:t>、</a:t>
            </a:r>
            <a:r>
              <a:rPr lang="en-US" altLang="ja-JP" sz="1100" dirty="0">
                <a:latin typeface="+mn-ea"/>
                <a:cs typeface="メイリオ" panose="020B0604030504040204" pitchFamily="50" charset="-128"/>
              </a:rPr>
              <a:t>M16-1</a:t>
            </a:r>
            <a:r>
              <a:rPr lang="ja-JP" altLang="en-US" sz="1100" dirty="0">
                <a:latin typeface="+mn-ea"/>
                <a:cs typeface="メイリオ" panose="020B0604030504040204" pitchFamily="50" charset="-128"/>
              </a:rPr>
              <a:t>～</a:t>
            </a:r>
            <a:r>
              <a:rPr lang="en-US" altLang="ja-JP" sz="1100" dirty="0">
                <a:latin typeface="+mn-ea"/>
                <a:cs typeface="メイリオ" panose="020B0604030504040204" pitchFamily="50" charset="-128"/>
              </a:rPr>
              <a:t>M16-6</a:t>
            </a:r>
            <a:r>
              <a:rPr lang="ja-JP" altLang="en-US" sz="1100" dirty="0" err="1">
                <a:latin typeface="+mn-ea"/>
                <a:cs typeface="メイリオ" panose="020B0604030504040204" pitchFamily="50" charset="-128"/>
              </a:rPr>
              <a:t>、</a:t>
            </a:r>
            <a:r>
              <a:rPr lang="en-US" altLang="ja-JP" sz="1100" dirty="0">
                <a:latin typeface="+mn-ea"/>
                <a:cs typeface="メイリオ" panose="020B0604030504040204" pitchFamily="50" charset="-128"/>
              </a:rPr>
              <a:t>M17-1</a:t>
            </a:r>
            <a:r>
              <a:rPr lang="ja-JP" altLang="en-US" sz="1100" dirty="0">
                <a:latin typeface="+mn-ea"/>
                <a:cs typeface="メイリオ" panose="020B0604030504040204" pitchFamily="50" charset="-128"/>
              </a:rPr>
              <a:t>～</a:t>
            </a:r>
            <a:r>
              <a:rPr lang="en-US" altLang="ja-JP" sz="1100" dirty="0">
                <a:latin typeface="+mn-ea"/>
                <a:cs typeface="メイリオ" panose="020B0604030504040204" pitchFamily="50" charset="-128"/>
              </a:rPr>
              <a:t>M17-6</a:t>
            </a:r>
            <a:r>
              <a:rPr lang="ja-JP" altLang="en-US" sz="1100" dirty="0" err="1">
                <a:latin typeface="+mn-ea"/>
                <a:cs typeface="メイリオ" panose="020B0604030504040204" pitchFamily="50" charset="-128"/>
              </a:rPr>
              <a:t>、</a:t>
            </a:r>
            <a:r>
              <a:rPr lang="en-US" altLang="ja-JP" sz="1100" dirty="0">
                <a:latin typeface="+mn-ea"/>
                <a:cs typeface="メイリオ" panose="020B0604030504040204" pitchFamily="50" charset="-128"/>
              </a:rPr>
              <a:t>M18-1</a:t>
            </a:r>
            <a:r>
              <a:rPr lang="ja-JP" altLang="en-US" sz="1100" dirty="0">
                <a:latin typeface="+mn-ea"/>
                <a:cs typeface="メイリオ" panose="020B0604030504040204" pitchFamily="50" charset="-128"/>
              </a:rPr>
              <a:t>～</a:t>
            </a:r>
            <a:r>
              <a:rPr lang="en-US" altLang="ja-JP" sz="1100" dirty="0">
                <a:latin typeface="+mn-ea"/>
                <a:cs typeface="メイリオ" panose="020B0604030504040204" pitchFamily="50" charset="-128"/>
              </a:rPr>
              <a:t>M18-6</a:t>
            </a:r>
            <a:r>
              <a:rPr lang="ja-JP" altLang="en-US" sz="1100" dirty="0">
                <a:latin typeface="+mn-ea"/>
                <a:cs typeface="メイリオ" panose="020B0604030504040204" pitchFamily="50" charset="-128"/>
              </a:rPr>
              <a:t>を押している間、押し状態にする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・エラーコードを表示していない箇所の説明はスキップする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・エンジンエラーコードの説明文は機種判別により内容を切り替える</a:t>
            </a:r>
            <a:endParaRPr lang="en-US" altLang="ja-JP" sz="1100" dirty="0">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タッチパネル操作</a:t>
            </a:r>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ジョグダイアル操作</a:t>
            </a:r>
            <a:endParaRPr lang="en-US" altLang="ja-JP" sz="1100" dirty="0">
              <a:solidFill>
                <a:srgbClr val="FF0000"/>
              </a:solidFill>
              <a:latin typeface="+mn-ea"/>
              <a:cs typeface="メイリオ" panose="020B0604030504040204" pitchFamily="50" charset="-128"/>
            </a:endParaRPr>
          </a:p>
        </p:txBody>
      </p:sp>
      <p:sp>
        <p:nvSpPr>
          <p:cNvPr id="73" name="タイトル 1"/>
          <p:cNvSpPr>
            <a:spLocks noGrp="1"/>
          </p:cNvSpPr>
          <p:nvPr>
            <p:ph type="title"/>
          </p:nvPr>
        </p:nvSpPr>
        <p:spPr>
          <a:xfrm>
            <a:off x="228600" y="323693"/>
            <a:ext cx="3447227" cy="341632"/>
          </a:xfrm>
        </p:spPr>
        <p:txBody>
          <a:bodyPr wrap="square">
            <a:spAutoFit/>
          </a:bodyPr>
          <a:lstStyle/>
          <a:p>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エラーコード表示画面</a:t>
            </a:r>
          </a:p>
        </p:txBody>
      </p:sp>
      <p:sp>
        <p:nvSpPr>
          <p:cNvPr id="26" name="Text Box 154"/>
          <p:cNvSpPr txBox="1">
            <a:spLocks noChangeArrowheads="1"/>
          </p:cNvSpPr>
          <p:nvPr/>
        </p:nvSpPr>
        <p:spPr bwMode="auto">
          <a:xfrm>
            <a:off x="758300" y="1599102"/>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dirty="0">
                <a:solidFill>
                  <a:srgbClr val="000000"/>
                </a:solidFill>
                <a:latin typeface="ＭＳ Ｐゴシック"/>
                <a:ea typeface="ＭＳ Ｐゴシック"/>
              </a:rPr>
              <a:t>Ａ</a:t>
            </a:r>
          </a:p>
        </p:txBody>
      </p:sp>
      <p:sp>
        <p:nvSpPr>
          <p:cNvPr id="27" name="Text Box 154"/>
          <p:cNvSpPr txBox="1">
            <a:spLocks noChangeArrowheads="1"/>
          </p:cNvSpPr>
          <p:nvPr/>
        </p:nvSpPr>
        <p:spPr bwMode="auto">
          <a:xfrm>
            <a:off x="758300" y="2311824"/>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dirty="0">
                <a:solidFill>
                  <a:srgbClr val="000000"/>
                </a:solidFill>
                <a:latin typeface="ＭＳ Ｐゴシック"/>
                <a:ea typeface="ＭＳ Ｐゴシック"/>
              </a:rPr>
              <a:t>Ｃ</a:t>
            </a:r>
          </a:p>
        </p:txBody>
      </p:sp>
      <p:sp>
        <p:nvSpPr>
          <p:cNvPr id="28" name="Text Box 154"/>
          <p:cNvSpPr txBox="1">
            <a:spLocks noChangeArrowheads="1"/>
          </p:cNvSpPr>
          <p:nvPr/>
        </p:nvSpPr>
        <p:spPr bwMode="auto">
          <a:xfrm>
            <a:off x="2012945" y="1592542"/>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dirty="0">
                <a:solidFill>
                  <a:srgbClr val="000000"/>
                </a:solidFill>
                <a:latin typeface="ＭＳ Ｐゴシック"/>
                <a:ea typeface="ＭＳ Ｐゴシック"/>
              </a:rPr>
              <a:t>Ｂ</a:t>
            </a:r>
          </a:p>
        </p:txBody>
      </p:sp>
      <p:sp>
        <p:nvSpPr>
          <p:cNvPr id="29" name="Text Box 154"/>
          <p:cNvSpPr txBox="1">
            <a:spLocks noChangeArrowheads="1"/>
          </p:cNvSpPr>
          <p:nvPr/>
        </p:nvSpPr>
        <p:spPr bwMode="auto">
          <a:xfrm>
            <a:off x="2012945" y="2306814"/>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dirty="0">
                <a:solidFill>
                  <a:srgbClr val="000000"/>
                </a:solidFill>
                <a:latin typeface="ＭＳ Ｐゴシック"/>
                <a:ea typeface="ＭＳ Ｐゴシック"/>
              </a:rPr>
              <a:t>Ｄ</a:t>
            </a:r>
          </a:p>
        </p:txBody>
      </p:sp>
      <p:sp>
        <p:nvSpPr>
          <p:cNvPr id="30" name="Text Box 154"/>
          <p:cNvSpPr txBox="1">
            <a:spLocks noChangeArrowheads="1"/>
          </p:cNvSpPr>
          <p:nvPr/>
        </p:nvSpPr>
        <p:spPr bwMode="auto">
          <a:xfrm>
            <a:off x="1261493" y="2499150"/>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dirty="0">
                <a:solidFill>
                  <a:srgbClr val="000000"/>
                </a:solidFill>
                <a:latin typeface="ＭＳ Ｐゴシック"/>
                <a:ea typeface="ＭＳ Ｐゴシック"/>
              </a:rPr>
              <a:t>Ｅ</a:t>
            </a:r>
          </a:p>
        </p:txBody>
      </p:sp>
      <p:sp>
        <p:nvSpPr>
          <p:cNvPr id="31" name="Text Box 154"/>
          <p:cNvSpPr txBox="1">
            <a:spLocks noChangeArrowheads="1"/>
          </p:cNvSpPr>
          <p:nvPr/>
        </p:nvSpPr>
        <p:spPr bwMode="auto">
          <a:xfrm>
            <a:off x="1261493" y="2965047"/>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dirty="0">
                <a:solidFill>
                  <a:srgbClr val="000000"/>
                </a:solidFill>
                <a:latin typeface="ＭＳ Ｐゴシック"/>
                <a:ea typeface="ＭＳ Ｐゴシック"/>
              </a:rPr>
              <a:t>Ｆ</a:t>
            </a:r>
          </a:p>
        </p:txBody>
      </p:sp>
      <p:sp>
        <p:nvSpPr>
          <p:cNvPr id="32" name="Text Box 154"/>
          <p:cNvSpPr txBox="1">
            <a:spLocks noChangeArrowheads="1"/>
          </p:cNvSpPr>
          <p:nvPr/>
        </p:nvSpPr>
        <p:spPr bwMode="auto">
          <a:xfrm>
            <a:off x="1261493" y="3358279"/>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dirty="0">
                <a:solidFill>
                  <a:srgbClr val="000000"/>
                </a:solidFill>
                <a:latin typeface="ＭＳ Ｐゴシック"/>
                <a:ea typeface="ＭＳ Ｐゴシック"/>
              </a:rPr>
              <a:t>Ｇ</a:t>
            </a:r>
          </a:p>
        </p:txBody>
      </p:sp>
      <p:sp>
        <p:nvSpPr>
          <p:cNvPr id="51" name="角丸四角形 50"/>
          <p:cNvSpPr/>
          <p:nvPr/>
        </p:nvSpPr>
        <p:spPr>
          <a:xfrm>
            <a:off x="517858" y="4145808"/>
            <a:ext cx="2850777" cy="1688322"/>
          </a:xfrm>
          <a:prstGeom prst="round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1" dirty="0">
                <a:solidFill>
                  <a:schemeClr val="tx1"/>
                </a:solidFill>
              </a:rPr>
              <a:t>エラーコード説明画面</a:t>
            </a:r>
            <a:endParaRPr lang="en-US" altLang="ja-JP" sz="1801" dirty="0">
              <a:solidFill>
                <a:schemeClr val="tx1"/>
              </a:solidFill>
            </a:endParaRPr>
          </a:p>
        </p:txBody>
      </p:sp>
      <p:sp>
        <p:nvSpPr>
          <p:cNvPr id="17" name="角丸四角形 16"/>
          <p:cNvSpPr/>
          <p:nvPr/>
        </p:nvSpPr>
        <p:spPr>
          <a:xfrm>
            <a:off x="971289" y="1727492"/>
            <a:ext cx="768612"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M15-1</a:t>
            </a:r>
          </a:p>
        </p:txBody>
      </p:sp>
      <p:sp>
        <p:nvSpPr>
          <p:cNvPr id="18" name="角丸四角形 17"/>
          <p:cNvSpPr/>
          <p:nvPr/>
        </p:nvSpPr>
        <p:spPr>
          <a:xfrm>
            <a:off x="2252780" y="1727492"/>
            <a:ext cx="768612"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M15-2</a:t>
            </a:r>
          </a:p>
        </p:txBody>
      </p:sp>
      <p:sp>
        <p:nvSpPr>
          <p:cNvPr id="23" name="角丸四角形 22"/>
          <p:cNvSpPr/>
          <p:nvPr/>
        </p:nvSpPr>
        <p:spPr>
          <a:xfrm>
            <a:off x="971289" y="2216019"/>
            <a:ext cx="768612"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M15-3</a:t>
            </a:r>
          </a:p>
        </p:txBody>
      </p:sp>
      <p:sp>
        <p:nvSpPr>
          <p:cNvPr id="24" name="角丸四角形 23"/>
          <p:cNvSpPr/>
          <p:nvPr/>
        </p:nvSpPr>
        <p:spPr>
          <a:xfrm>
            <a:off x="2252780" y="2216019"/>
            <a:ext cx="768612"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M15-4</a:t>
            </a:r>
          </a:p>
        </p:txBody>
      </p:sp>
      <p:sp>
        <p:nvSpPr>
          <p:cNvPr id="25" name="角丸四角形 24"/>
          <p:cNvSpPr/>
          <p:nvPr/>
        </p:nvSpPr>
        <p:spPr>
          <a:xfrm>
            <a:off x="909905" y="2713686"/>
            <a:ext cx="2652446"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M15-5</a:t>
            </a:r>
          </a:p>
        </p:txBody>
      </p:sp>
      <p:sp>
        <p:nvSpPr>
          <p:cNvPr id="33" name="角丸四角形 32"/>
          <p:cNvSpPr/>
          <p:nvPr/>
        </p:nvSpPr>
        <p:spPr>
          <a:xfrm>
            <a:off x="909905" y="3104543"/>
            <a:ext cx="2652446"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M15-6</a:t>
            </a:r>
          </a:p>
        </p:txBody>
      </p:sp>
      <p:sp>
        <p:nvSpPr>
          <p:cNvPr id="34" name="角丸四角形 33"/>
          <p:cNvSpPr/>
          <p:nvPr/>
        </p:nvSpPr>
        <p:spPr>
          <a:xfrm>
            <a:off x="909905" y="3495398"/>
            <a:ext cx="2652446"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M15-7</a:t>
            </a:r>
          </a:p>
        </p:txBody>
      </p:sp>
      <p:sp>
        <p:nvSpPr>
          <p:cNvPr id="44" name="角丸四角形 43"/>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45" name="角丸四角形 44"/>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46" name="角丸四角形 45"/>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graphicFrame>
        <p:nvGraphicFramePr>
          <p:cNvPr id="3" name="表 2"/>
          <p:cNvGraphicFramePr>
            <a:graphicFrameLocks noGrp="1"/>
          </p:cNvGraphicFramePr>
          <p:nvPr>
            <p:extLst>
              <p:ext uri="{D42A27DB-BD31-4B8C-83A1-F6EECF244321}">
                <p14:modId xmlns:p14="http://schemas.microsoft.com/office/powerpoint/2010/main" val="392866952"/>
              </p:ext>
            </p:extLst>
          </p:nvPr>
        </p:nvGraphicFramePr>
        <p:xfrm>
          <a:off x="4153466" y="2353929"/>
          <a:ext cx="6934200" cy="2875680"/>
        </p:xfrm>
        <a:graphic>
          <a:graphicData uri="http://schemas.openxmlformats.org/drawingml/2006/table">
            <a:tbl>
              <a:tblPr firstRow="1" bandRow="1">
                <a:tableStyleId>{5C22544A-7EE6-4342-B048-85BDC9FD1C3A}</a:tableStyleId>
              </a:tblPr>
              <a:tblGrid>
                <a:gridCol w="685173">
                  <a:extLst>
                    <a:ext uri="{9D8B030D-6E8A-4147-A177-3AD203B41FA5}">
                      <a16:colId xmlns:a16="http://schemas.microsoft.com/office/drawing/2014/main" val="20000"/>
                    </a:ext>
                  </a:extLst>
                </a:gridCol>
                <a:gridCol w="1284699">
                  <a:extLst>
                    <a:ext uri="{9D8B030D-6E8A-4147-A177-3AD203B41FA5}">
                      <a16:colId xmlns:a16="http://schemas.microsoft.com/office/drawing/2014/main" val="20001"/>
                    </a:ext>
                  </a:extLst>
                </a:gridCol>
                <a:gridCol w="1281526">
                  <a:extLst>
                    <a:ext uri="{9D8B030D-6E8A-4147-A177-3AD203B41FA5}">
                      <a16:colId xmlns:a16="http://schemas.microsoft.com/office/drawing/2014/main" val="20002"/>
                    </a:ext>
                  </a:extLst>
                </a:gridCol>
                <a:gridCol w="3682802">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動作</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en-US" sz="1100" u="none" strike="noStrike">
                          <a:effectLst/>
                          <a:latin typeface="+mn-ea"/>
                          <a:ea typeface="+mn-ea"/>
                        </a:rPr>
                        <a:t>D5</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メニュー画面に遷移</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en-US" sz="1100" u="none" strike="noStrike" dirty="0">
                          <a:effectLst/>
                          <a:latin typeface="+mn-ea"/>
                          <a:ea typeface="+mn-ea"/>
                        </a:rPr>
                        <a:t>D6</a:t>
                      </a:r>
                      <a:endParaRPr lang="en-US" sz="110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100" b="0" i="0" u="none" strike="noStrike" dirty="0">
                          <a:solidFill>
                            <a:srgbClr val="FF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メイン画面に遷移</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3790229995"/>
                  </a:ext>
                </a:extLst>
              </a:tr>
              <a:tr h="171450">
                <a:tc>
                  <a:txBody>
                    <a:bodyPr/>
                    <a:lstStyle/>
                    <a:p>
                      <a:pPr algn="l" fontAlgn="ctr"/>
                      <a:endParaRPr lang="en-US" sz="110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3094050154"/>
                  </a:ext>
                </a:extLst>
              </a:tr>
              <a:tr h="171450">
                <a:tc>
                  <a:txBody>
                    <a:bodyPr/>
                    <a:lstStyle/>
                    <a:p>
                      <a:pPr algn="l" fontAlgn="ctr"/>
                      <a:r>
                        <a:rPr lang="en-US" sz="1100" u="none" strike="noStrike">
                          <a:effectLst/>
                          <a:latin typeface="+mn-ea"/>
                          <a:ea typeface="+mn-ea"/>
                        </a:rPr>
                        <a:t>D7</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エアコンエラーコード画面に遷移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71450">
                <a:tc>
                  <a:txBody>
                    <a:bodyPr/>
                    <a:lstStyle/>
                    <a:p>
                      <a:pPr algn="l" fontAlgn="ctr"/>
                      <a:r>
                        <a:rPr lang="en-US" sz="1100" u="none" strike="noStrike">
                          <a:effectLst/>
                          <a:latin typeface="+mn-ea"/>
                          <a:ea typeface="+mn-ea"/>
                        </a:rPr>
                        <a:t>M15-1</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A</a:t>
                      </a:r>
                      <a:r>
                        <a:rPr lang="ja-JP" altLang="en-US" sz="1100" u="none" strike="noStrike" dirty="0">
                          <a:effectLst/>
                          <a:latin typeface="+mn-ea"/>
                          <a:ea typeface="+mn-ea"/>
                        </a:rPr>
                        <a:t>のエラーコード説明画面を表示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171450">
                <a:tc>
                  <a:txBody>
                    <a:bodyPr/>
                    <a:lstStyle/>
                    <a:p>
                      <a:pPr algn="l" fontAlgn="ctr"/>
                      <a:r>
                        <a:rPr lang="en-US" sz="1100" u="none" strike="noStrike">
                          <a:effectLst/>
                          <a:latin typeface="+mn-ea"/>
                          <a:ea typeface="+mn-ea"/>
                        </a:rPr>
                        <a:t>M15-2</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B</a:t>
                      </a:r>
                      <a:r>
                        <a:rPr lang="ja-JP" altLang="en-US" sz="1100" u="none" strike="noStrike">
                          <a:effectLst/>
                          <a:latin typeface="+mn-ea"/>
                          <a:ea typeface="+mn-ea"/>
                        </a:rPr>
                        <a:t>のエラーコード説明画面を表示</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71450">
                <a:tc>
                  <a:txBody>
                    <a:bodyPr/>
                    <a:lstStyle/>
                    <a:p>
                      <a:pPr algn="l" fontAlgn="ctr"/>
                      <a:r>
                        <a:rPr lang="en-US" sz="1100" u="none" strike="noStrike">
                          <a:effectLst/>
                          <a:latin typeface="+mn-ea"/>
                          <a:ea typeface="+mn-ea"/>
                        </a:rPr>
                        <a:t>M15-3</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C</a:t>
                      </a:r>
                      <a:r>
                        <a:rPr lang="ja-JP" altLang="en-US" sz="1100" u="none" strike="noStrike">
                          <a:effectLst/>
                          <a:latin typeface="+mn-ea"/>
                          <a:ea typeface="+mn-ea"/>
                        </a:rPr>
                        <a:t>のエラーコード説明画面を表示</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171450">
                <a:tc>
                  <a:txBody>
                    <a:bodyPr/>
                    <a:lstStyle/>
                    <a:p>
                      <a:pPr algn="l" fontAlgn="ctr"/>
                      <a:r>
                        <a:rPr lang="en-US" sz="1100" u="none" strike="noStrike">
                          <a:effectLst/>
                          <a:latin typeface="+mn-ea"/>
                          <a:ea typeface="+mn-ea"/>
                        </a:rPr>
                        <a:t>M15-4</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D</a:t>
                      </a:r>
                      <a:r>
                        <a:rPr lang="ja-JP" altLang="en-US" sz="1100" u="none" strike="noStrike">
                          <a:effectLst/>
                          <a:latin typeface="+mn-ea"/>
                          <a:ea typeface="+mn-ea"/>
                        </a:rPr>
                        <a:t>のエラーコード説明画面を表示</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7"/>
                  </a:ext>
                </a:extLst>
              </a:tr>
              <a:tr h="171450">
                <a:tc>
                  <a:txBody>
                    <a:bodyPr/>
                    <a:lstStyle/>
                    <a:p>
                      <a:pPr algn="l" fontAlgn="ctr"/>
                      <a:r>
                        <a:rPr lang="en-US" sz="1100" u="none" strike="noStrike" dirty="0">
                          <a:effectLst/>
                          <a:latin typeface="+mn-ea"/>
                          <a:ea typeface="+mn-ea"/>
                        </a:rPr>
                        <a:t>M15-5</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E</a:t>
                      </a:r>
                      <a:r>
                        <a:rPr lang="ja-JP" altLang="en-US" sz="1100" u="none" strike="noStrike">
                          <a:effectLst/>
                          <a:latin typeface="+mn-ea"/>
                          <a:ea typeface="+mn-ea"/>
                        </a:rPr>
                        <a:t>のエラーコード説明画面を表示</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8"/>
                  </a:ext>
                </a:extLst>
              </a:tr>
              <a:tr h="171450">
                <a:tc>
                  <a:txBody>
                    <a:bodyPr/>
                    <a:lstStyle/>
                    <a:p>
                      <a:pPr algn="l" fontAlgn="ctr"/>
                      <a:r>
                        <a:rPr lang="en-US" sz="1100" u="none" strike="noStrike">
                          <a:effectLst/>
                          <a:latin typeface="+mn-ea"/>
                          <a:ea typeface="+mn-ea"/>
                        </a:rPr>
                        <a:t>M15-6</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F</a:t>
                      </a:r>
                      <a:r>
                        <a:rPr lang="ja-JP" altLang="en-US" sz="1100" u="none" strike="noStrike">
                          <a:effectLst/>
                          <a:latin typeface="+mn-ea"/>
                          <a:ea typeface="+mn-ea"/>
                        </a:rPr>
                        <a:t>のエラーコード説明画面を表示</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r h="171450">
                <a:tc>
                  <a:txBody>
                    <a:bodyPr/>
                    <a:lstStyle/>
                    <a:p>
                      <a:pPr algn="l" fontAlgn="ctr"/>
                      <a:r>
                        <a:rPr lang="en-US" sz="1100" u="none" strike="noStrike">
                          <a:effectLst/>
                          <a:latin typeface="+mn-ea"/>
                          <a:ea typeface="+mn-ea"/>
                        </a:rPr>
                        <a:t>M15-7</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G</a:t>
                      </a:r>
                      <a:r>
                        <a:rPr lang="ja-JP" altLang="en-US" sz="1100" u="none" strike="noStrike" dirty="0">
                          <a:effectLst/>
                          <a:latin typeface="+mn-ea"/>
                          <a:ea typeface="+mn-ea"/>
                        </a:rPr>
                        <a:t>のエラーコード説明画面を表示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0"/>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3228518965"/>
              </p:ext>
            </p:extLst>
          </p:nvPr>
        </p:nvGraphicFramePr>
        <p:xfrm>
          <a:off x="4153466" y="5707025"/>
          <a:ext cx="7084615" cy="958560"/>
        </p:xfrm>
        <a:graphic>
          <a:graphicData uri="http://schemas.openxmlformats.org/drawingml/2006/table">
            <a:tbl>
              <a:tblPr firstRow="1" bandRow="1">
                <a:tableStyleId>{5C22544A-7EE6-4342-B048-85BDC9FD1C3A}</a:tableStyleId>
              </a:tblPr>
              <a:tblGrid>
                <a:gridCol w="835588">
                  <a:extLst>
                    <a:ext uri="{9D8B030D-6E8A-4147-A177-3AD203B41FA5}">
                      <a16:colId xmlns:a16="http://schemas.microsoft.com/office/drawing/2014/main" val="20000"/>
                    </a:ext>
                  </a:extLst>
                </a:gridCol>
                <a:gridCol w="1284699">
                  <a:extLst>
                    <a:ext uri="{9D8B030D-6E8A-4147-A177-3AD203B41FA5}">
                      <a16:colId xmlns:a16="http://schemas.microsoft.com/office/drawing/2014/main" val="20001"/>
                    </a:ext>
                  </a:extLst>
                </a:gridCol>
                <a:gridCol w="1281526">
                  <a:extLst>
                    <a:ext uri="{9D8B030D-6E8A-4147-A177-3AD203B41FA5}">
                      <a16:colId xmlns:a16="http://schemas.microsoft.com/office/drawing/2014/main" val="20002"/>
                    </a:ext>
                  </a:extLst>
                </a:gridCol>
                <a:gridCol w="3682802">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条件</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動作</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a:effectLst/>
                          <a:latin typeface="+mn-ea"/>
                          <a:ea typeface="+mn-ea"/>
                        </a:rPr>
                        <a:t>下に動かす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A→B→…→G→A</a:t>
                      </a:r>
                      <a:r>
                        <a:rPr lang="ja-JP" altLang="en-US" sz="1100" u="none" strike="noStrike" dirty="0">
                          <a:effectLst/>
                          <a:latin typeface="+mn-ea"/>
                          <a:ea typeface="+mn-ea"/>
                        </a:rPr>
                        <a:t>の順番でエラーコード説明画面を表示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dirty="0">
                          <a:effectLst/>
                          <a:latin typeface="+mn-ea"/>
                          <a:ea typeface="+mn-ea"/>
                        </a:rPr>
                        <a:t>上に動かす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A→G→…→B→A</a:t>
                      </a:r>
                      <a:r>
                        <a:rPr lang="ja-JP" altLang="en-US" sz="1100" u="none" strike="noStrike" dirty="0">
                          <a:effectLst/>
                          <a:latin typeface="+mn-ea"/>
                          <a:ea typeface="+mn-ea"/>
                        </a:rPr>
                        <a:t>の順番でエラーコード説明画面を表示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171450">
                <a:tc>
                  <a:txBody>
                    <a:bodyPr/>
                    <a:lstStyle/>
                    <a:p>
                      <a:pPr algn="l" fontAlgn="ctr"/>
                      <a:r>
                        <a:rPr lang="ja-JP" altLang="en-US" sz="1100" b="0" i="0" u="none" strike="noStrike" dirty="0">
                          <a:solidFill>
                            <a:srgbClr val="000000"/>
                          </a:solidFill>
                          <a:effectLst/>
                          <a:latin typeface="+mn-ea"/>
                          <a:ea typeface="+mn-ea"/>
                        </a:rPr>
                        <a:t>決定ボタン</a:t>
                      </a: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押して離す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エアコンエラーコード画面に遷移</a:t>
                      </a:r>
                    </a:p>
                  </a:txBody>
                  <a:tcPr marL="36000" marR="36000" marT="36000" marB="36000" anchor="ctr"/>
                </a:tc>
                <a:extLst>
                  <a:ext uri="{0D108BD9-81ED-4DB2-BD59-A6C34878D82A}">
                    <a16:rowId xmlns:a16="http://schemas.microsoft.com/office/drawing/2014/main" val="10003"/>
                  </a:ext>
                </a:extLst>
              </a:tr>
            </a:tbl>
          </a:graphicData>
        </a:graphic>
      </p:graphicFrame>
      <p:sp>
        <p:nvSpPr>
          <p:cNvPr id="5" name="テキスト ボックス 4">
            <a:extLst>
              <a:ext uri="{FF2B5EF4-FFF2-40B4-BE49-F238E27FC236}">
                <a16:creationId xmlns:a16="http://schemas.microsoft.com/office/drawing/2014/main" id="{9DEC37AB-8AB7-7B68-3F5F-550454E4DBA4}"/>
              </a:ext>
            </a:extLst>
          </p:cNvPr>
          <p:cNvSpPr txBox="1"/>
          <p:nvPr/>
        </p:nvSpPr>
        <p:spPr>
          <a:xfrm>
            <a:off x="3829335" y="42992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6" name="テキスト ボックス 5">
            <a:extLst>
              <a:ext uri="{FF2B5EF4-FFF2-40B4-BE49-F238E27FC236}">
                <a16:creationId xmlns:a16="http://schemas.microsoft.com/office/drawing/2014/main" id="{E5F35965-E2F7-45F4-AA96-9AAC52F9B35A}"/>
              </a:ext>
            </a:extLst>
          </p:cNvPr>
          <p:cNvSpPr txBox="1"/>
          <p:nvPr/>
        </p:nvSpPr>
        <p:spPr>
          <a:xfrm>
            <a:off x="3829335" y="760487"/>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7" name="テキスト ボックス 6">
            <a:extLst>
              <a:ext uri="{FF2B5EF4-FFF2-40B4-BE49-F238E27FC236}">
                <a16:creationId xmlns:a16="http://schemas.microsoft.com/office/drawing/2014/main" id="{5632F030-A72B-C218-37B3-8A1BF772084B}"/>
              </a:ext>
            </a:extLst>
          </p:cNvPr>
          <p:cNvSpPr txBox="1"/>
          <p:nvPr/>
        </p:nvSpPr>
        <p:spPr>
          <a:xfrm>
            <a:off x="3826116" y="595207"/>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8" name="テキスト ボックス 7">
            <a:extLst>
              <a:ext uri="{FF2B5EF4-FFF2-40B4-BE49-F238E27FC236}">
                <a16:creationId xmlns:a16="http://schemas.microsoft.com/office/drawing/2014/main" id="{87D4901B-1A56-C1A2-8EAA-C3D4613D2450}"/>
              </a:ext>
            </a:extLst>
          </p:cNvPr>
          <p:cNvSpPr txBox="1"/>
          <p:nvPr/>
        </p:nvSpPr>
        <p:spPr>
          <a:xfrm>
            <a:off x="3832554" y="303524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9" name="テキスト ボックス 8">
            <a:extLst>
              <a:ext uri="{FF2B5EF4-FFF2-40B4-BE49-F238E27FC236}">
                <a16:creationId xmlns:a16="http://schemas.microsoft.com/office/drawing/2014/main" id="{F751C28D-3D55-FF37-3164-3256A55A9191}"/>
              </a:ext>
            </a:extLst>
          </p:cNvPr>
          <p:cNvSpPr txBox="1"/>
          <p:nvPr/>
        </p:nvSpPr>
        <p:spPr>
          <a:xfrm>
            <a:off x="3829335" y="2804880"/>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39154402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6175" y="1890067"/>
            <a:ext cx="5715000" cy="3429000"/>
          </a:xfrm>
          <a:prstGeom prst="rect">
            <a:avLst/>
          </a:prstGeom>
        </p:spPr>
      </p:pic>
      <p:pic>
        <p:nvPicPr>
          <p:cNvPr id="21"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4" name="テキスト ボックス 63"/>
          <p:cNvSpPr txBox="1"/>
          <p:nvPr/>
        </p:nvSpPr>
        <p:spPr>
          <a:xfrm>
            <a:off x="4088244" y="280863"/>
            <a:ext cx="7567426" cy="5339923"/>
          </a:xfrm>
          <a:prstGeom prst="rect">
            <a:avLst/>
          </a:prstGeom>
          <a:noFill/>
        </p:spPr>
        <p:txBody>
          <a:bodyPr wrap="square" rtlCol="0">
            <a:spAutoFit/>
          </a:bodyPr>
          <a:lstStyle/>
          <a:p>
            <a:r>
              <a:rPr lang="ja-JP" altLang="en-US" sz="1100" dirty="0">
                <a:latin typeface="+mn-ea"/>
                <a:cs typeface="メイリオ" panose="020B0604030504040204" pitchFamily="50" charset="-128"/>
              </a:rPr>
              <a:t>・この画面を表示しているとき、</a:t>
            </a:r>
            <a:r>
              <a:rPr lang="en-US" altLang="ja-JP" sz="1100" dirty="0">
                <a:latin typeface="+mn-ea"/>
                <a:cs typeface="メイリオ" panose="020B0604030504040204" pitchFamily="50" charset="-128"/>
              </a:rPr>
              <a:t>CAN_[CLI2] 0Byte 0-3bit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を送信し続ける</a:t>
            </a:r>
            <a:endParaRPr lang="en-US" altLang="ja-JP" sz="1100" dirty="0">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 → 作業モードになった時、カメラ画面に遷移する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秒間操作が無くてもエアコンエラーコード表示画面に留まる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・作業モードの時、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秒間操作が無い場合はカメラ画面に遷移する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latin typeface="+mn-ea"/>
                <a:cs typeface="メイリオ" panose="020B0604030504040204" pitchFamily="50" charset="-128"/>
              </a:rPr>
              <a:t>・エラーコードは</a:t>
            </a:r>
            <a:r>
              <a:rPr lang="en-US" altLang="ja-JP" sz="1100" dirty="0">
                <a:latin typeface="+mn-ea"/>
                <a:cs typeface="メイリオ" panose="020B0604030504040204" pitchFamily="50" charset="-128"/>
              </a:rPr>
              <a:t>CAN_[18FFA119]</a:t>
            </a:r>
            <a:r>
              <a:rPr lang="ja-JP" altLang="en-US" sz="1100" dirty="0">
                <a:latin typeface="+mn-ea"/>
                <a:cs typeface="メイリオ" panose="020B0604030504040204" pitchFamily="50" charset="-128"/>
              </a:rPr>
              <a:t>を参照して表示する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・エラーコードが複数発生している場合は、Ａ＞Ｂ＞Ｃ＞Ｄ＞Ｅ＞Ｆ＞Ｇ＞</a:t>
            </a:r>
            <a:r>
              <a:rPr lang="en-US" altLang="ja-JP" sz="1100" dirty="0">
                <a:latin typeface="+mn-ea"/>
                <a:cs typeface="メイリオ" panose="020B0604030504040204" pitchFamily="50" charset="-128"/>
              </a:rPr>
              <a:t>H </a:t>
            </a:r>
            <a:r>
              <a:rPr lang="ja-JP" altLang="en-US" sz="1100" dirty="0" err="1">
                <a:latin typeface="+mn-ea"/>
                <a:cs typeface="メイリオ" panose="020B0604030504040204" pitchFamily="50" charset="-128"/>
              </a:rPr>
              <a:t>の優</a:t>
            </a:r>
            <a:r>
              <a:rPr lang="ja-JP" altLang="en-US" sz="1100" dirty="0">
                <a:latin typeface="+mn-ea"/>
                <a:cs typeface="メイリオ" panose="020B0604030504040204" pitchFamily="50" charset="-128"/>
              </a:rPr>
              <a:t>先度でエラーコードの説明を表示する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・エラーコードを表示していない箇所の説明はスキップする</a:t>
            </a:r>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タッチパネル操作</a:t>
            </a:r>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ジョグダイアル操作</a:t>
            </a:r>
            <a:endParaRPr lang="en-US" altLang="ja-JP" sz="1100" dirty="0">
              <a:solidFill>
                <a:srgbClr val="FF0000"/>
              </a:solidFill>
              <a:latin typeface="+mn-ea"/>
              <a:cs typeface="メイリオ" panose="020B0604030504040204" pitchFamily="50" charset="-128"/>
            </a:endParaRPr>
          </a:p>
          <a:p>
            <a:endParaRPr lang="en-US" altLang="ja-JP" sz="1100" dirty="0">
              <a:latin typeface="+mn-ea"/>
              <a:cs typeface="メイリオ" panose="020B0604030504040204" pitchFamily="50" charset="-128"/>
            </a:endParaRPr>
          </a:p>
        </p:txBody>
      </p:sp>
      <p:sp>
        <p:nvSpPr>
          <p:cNvPr id="73" name="タイトル 1"/>
          <p:cNvSpPr>
            <a:spLocks noGrp="1"/>
          </p:cNvSpPr>
          <p:nvPr>
            <p:ph type="title"/>
          </p:nvPr>
        </p:nvSpPr>
        <p:spPr>
          <a:xfrm>
            <a:off x="228600" y="199043"/>
            <a:ext cx="3447227" cy="590931"/>
          </a:xfrm>
        </p:spPr>
        <p:txBody>
          <a:bodyPr wrap="square">
            <a:spAutoFit/>
          </a:bodyPr>
          <a:lstStyle/>
          <a:p>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エアコンエラーコード</a:t>
            </a:r>
            <a:b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表示画面</a:t>
            </a:r>
          </a:p>
        </p:txBody>
      </p:sp>
      <p:sp>
        <p:nvSpPr>
          <p:cNvPr id="26" name="Text Box 154"/>
          <p:cNvSpPr txBox="1">
            <a:spLocks noChangeArrowheads="1"/>
          </p:cNvSpPr>
          <p:nvPr/>
        </p:nvSpPr>
        <p:spPr bwMode="auto">
          <a:xfrm>
            <a:off x="744760" y="1607340"/>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dirty="0">
                <a:solidFill>
                  <a:srgbClr val="000000"/>
                </a:solidFill>
                <a:latin typeface="ＭＳ Ｐゴシック"/>
                <a:ea typeface="ＭＳ Ｐゴシック"/>
              </a:rPr>
              <a:t>Ａ</a:t>
            </a:r>
          </a:p>
        </p:txBody>
      </p:sp>
      <p:sp>
        <p:nvSpPr>
          <p:cNvPr id="27" name="Text Box 154"/>
          <p:cNvSpPr txBox="1">
            <a:spLocks noChangeArrowheads="1"/>
          </p:cNvSpPr>
          <p:nvPr/>
        </p:nvSpPr>
        <p:spPr bwMode="auto">
          <a:xfrm>
            <a:off x="744760" y="2116757"/>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dirty="0">
                <a:solidFill>
                  <a:srgbClr val="000000"/>
                </a:solidFill>
                <a:latin typeface="ＭＳ Ｐゴシック"/>
                <a:ea typeface="ＭＳ Ｐゴシック"/>
              </a:rPr>
              <a:t>Ｃ</a:t>
            </a:r>
          </a:p>
        </p:txBody>
      </p:sp>
      <p:sp>
        <p:nvSpPr>
          <p:cNvPr id="28" name="Text Box 154"/>
          <p:cNvSpPr txBox="1">
            <a:spLocks noChangeArrowheads="1"/>
          </p:cNvSpPr>
          <p:nvPr/>
        </p:nvSpPr>
        <p:spPr bwMode="auto">
          <a:xfrm>
            <a:off x="2012945" y="1607340"/>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dirty="0">
                <a:solidFill>
                  <a:srgbClr val="000000"/>
                </a:solidFill>
                <a:latin typeface="ＭＳ Ｐゴシック"/>
                <a:ea typeface="ＭＳ Ｐゴシック"/>
              </a:rPr>
              <a:t>Ｂ</a:t>
            </a:r>
          </a:p>
        </p:txBody>
      </p:sp>
      <p:sp>
        <p:nvSpPr>
          <p:cNvPr id="29" name="Text Box 154"/>
          <p:cNvSpPr txBox="1">
            <a:spLocks noChangeArrowheads="1"/>
          </p:cNvSpPr>
          <p:nvPr/>
        </p:nvSpPr>
        <p:spPr bwMode="auto">
          <a:xfrm>
            <a:off x="2012945" y="2116757"/>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dirty="0">
                <a:solidFill>
                  <a:srgbClr val="000000"/>
                </a:solidFill>
                <a:latin typeface="ＭＳ Ｐゴシック"/>
                <a:ea typeface="ＭＳ Ｐゴシック"/>
              </a:rPr>
              <a:t>Ｄ</a:t>
            </a:r>
          </a:p>
        </p:txBody>
      </p:sp>
      <p:sp>
        <p:nvSpPr>
          <p:cNvPr id="30" name="Text Box 154"/>
          <p:cNvSpPr txBox="1">
            <a:spLocks noChangeArrowheads="1"/>
          </p:cNvSpPr>
          <p:nvPr/>
        </p:nvSpPr>
        <p:spPr bwMode="auto">
          <a:xfrm>
            <a:off x="744760" y="2626174"/>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dirty="0">
                <a:solidFill>
                  <a:srgbClr val="000000"/>
                </a:solidFill>
                <a:latin typeface="ＭＳ Ｐゴシック"/>
                <a:ea typeface="ＭＳ Ｐゴシック"/>
              </a:rPr>
              <a:t>Ｅ</a:t>
            </a:r>
          </a:p>
        </p:txBody>
      </p:sp>
      <p:sp>
        <p:nvSpPr>
          <p:cNvPr id="31" name="Text Box 154"/>
          <p:cNvSpPr txBox="1">
            <a:spLocks noChangeArrowheads="1"/>
          </p:cNvSpPr>
          <p:nvPr/>
        </p:nvSpPr>
        <p:spPr bwMode="auto">
          <a:xfrm>
            <a:off x="2012945" y="2626174"/>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dirty="0">
                <a:solidFill>
                  <a:srgbClr val="000000"/>
                </a:solidFill>
                <a:latin typeface="ＭＳ Ｐゴシック"/>
                <a:ea typeface="ＭＳ Ｐゴシック"/>
              </a:rPr>
              <a:t>Ｆ</a:t>
            </a:r>
          </a:p>
        </p:txBody>
      </p:sp>
      <p:sp>
        <p:nvSpPr>
          <p:cNvPr id="32" name="Text Box 154"/>
          <p:cNvSpPr txBox="1">
            <a:spLocks noChangeArrowheads="1"/>
          </p:cNvSpPr>
          <p:nvPr/>
        </p:nvSpPr>
        <p:spPr bwMode="auto">
          <a:xfrm>
            <a:off x="744760" y="3135589"/>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dirty="0">
                <a:solidFill>
                  <a:srgbClr val="000000"/>
                </a:solidFill>
                <a:latin typeface="ＭＳ Ｐゴシック"/>
                <a:ea typeface="ＭＳ Ｐゴシック"/>
              </a:rPr>
              <a:t>Ｇ</a:t>
            </a:r>
          </a:p>
        </p:txBody>
      </p:sp>
      <p:sp>
        <p:nvSpPr>
          <p:cNvPr id="17" name="角丸四角形 16"/>
          <p:cNvSpPr/>
          <p:nvPr/>
        </p:nvSpPr>
        <p:spPr>
          <a:xfrm>
            <a:off x="971289" y="1727492"/>
            <a:ext cx="768612"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M18-1</a:t>
            </a:r>
          </a:p>
        </p:txBody>
      </p:sp>
      <p:sp>
        <p:nvSpPr>
          <p:cNvPr id="18" name="角丸四角形 17"/>
          <p:cNvSpPr/>
          <p:nvPr/>
        </p:nvSpPr>
        <p:spPr>
          <a:xfrm>
            <a:off x="2252780" y="1727492"/>
            <a:ext cx="768612"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M18-2</a:t>
            </a:r>
          </a:p>
        </p:txBody>
      </p:sp>
      <p:sp>
        <p:nvSpPr>
          <p:cNvPr id="23" name="角丸四角形 22"/>
          <p:cNvSpPr/>
          <p:nvPr/>
        </p:nvSpPr>
        <p:spPr>
          <a:xfrm>
            <a:off x="971289" y="2216019"/>
            <a:ext cx="768612"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M18-3</a:t>
            </a:r>
          </a:p>
        </p:txBody>
      </p:sp>
      <p:sp>
        <p:nvSpPr>
          <p:cNvPr id="24" name="角丸四角形 23"/>
          <p:cNvSpPr/>
          <p:nvPr/>
        </p:nvSpPr>
        <p:spPr>
          <a:xfrm>
            <a:off x="2252780" y="2216019"/>
            <a:ext cx="768612"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M18-4</a:t>
            </a:r>
          </a:p>
        </p:txBody>
      </p:sp>
      <p:sp>
        <p:nvSpPr>
          <p:cNvPr id="44" name="角丸四角形 43"/>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45" name="角丸四角形 44"/>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46" name="角丸四角形 45"/>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
        <p:nvSpPr>
          <p:cNvPr id="47" name="Text Box 154"/>
          <p:cNvSpPr txBox="1">
            <a:spLocks noChangeArrowheads="1"/>
          </p:cNvSpPr>
          <p:nvPr/>
        </p:nvSpPr>
        <p:spPr bwMode="auto">
          <a:xfrm>
            <a:off x="2012945" y="3135589"/>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H</a:t>
            </a:r>
            <a:endParaRPr lang="ja-JP" altLang="en-US" sz="1200" b="1" dirty="0">
              <a:solidFill>
                <a:srgbClr val="000000"/>
              </a:solidFill>
              <a:latin typeface="ＭＳ Ｐゴシック"/>
              <a:ea typeface="ＭＳ Ｐゴシック"/>
            </a:endParaRPr>
          </a:p>
        </p:txBody>
      </p:sp>
      <p:sp>
        <p:nvSpPr>
          <p:cNvPr id="48" name="角丸四角形 47"/>
          <p:cNvSpPr/>
          <p:nvPr/>
        </p:nvSpPr>
        <p:spPr>
          <a:xfrm>
            <a:off x="971289" y="2736287"/>
            <a:ext cx="768612"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M18-5</a:t>
            </a:r>
          </a:p>
        </p:txBody>
      </p:sp>
      <p:sp>
        <p:nvSpPr>
          <p:cNvPr id="49" name="角丸四角形 48"/>
          <p:cNvSpPr/>
          <p:nvPr/>
        </p:nvSpPr>
        <p:spPr>
          <a:xfrm>
            <a:off x="2252780" y="2736287"/>
            <a:ext cx="768612"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M18-6</a:t>
            </a:r>
          </a:p>
        </p:txBody>
      </p:sp>
      <p:sp>
        <p:nvSpPr>
          <p:cNvPr id="50" name="角丸四角形 49"/>
          <p:cNvSpPr/>
          <p:nvPr/>
        </p:nvSpPr>
        <p:spPr>
          <a:xfrm>
            <a:off x="971289" y="3224815"/>
            <a:ext cx="768612"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M18-7</a:t>
            </a:r>
          </a:p>
        </p:txBody>
      </p:sp>
      <p:sp>
        <p:nvSpPr>
          <p:cNvPr id="52" name="角丸四角形 51"/>
          <p:cNvSpPr/>
          <p:nvPr/>
        </p:nvSpPr>
        <p:spPr>
          <a:xfrm>
            <a:off x="2252780" y="3224815"/>
            <a:ext cx="768612"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M18-8</a:t>
            </a:r>
          </a:p>
        </p:txBody>
      </p:sp>
      <p:sp>
        <p:nvSpPr>
          <p:cNvPr id="34" name="角丸四角形 33"/>
          <p:cNvSpPr/>
          <p:nvPr/>
        </p:nvSpPr>
        <p:spPr>
          <a:xfrm>
            <a:off x="517858" y="4145808"/>
            <a:ext cx="2850777" cy="1688322"/>
          </a:xfrm>
          <a:prstGeom prst="round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1" dirty="0">
                <a:solidFill>
                  <a:schemeClr val="tx1"/>
                </a:solidFill>
              </a:rPr>
              <a:t>エラーコード説明画面</a:t>
            </a:r>
            <a:endParaRPr lang="en-US" altLang="ja-JP" sz="1801" dirty="0">
              <a:solidFill>
                <a:schemeClr val="tx1"/>
              </a:solidFill>
            </a:endParaRPr>
          </a:p>
        </p:txBody>
      </p:sp>
      <p:graphicFrame>
        <p:nvGraphicFramePr>
          <p:cNvPr id="2" name="表 1"/>
          <p:cNvGraphicFramePr>
            <a:graphicFrameLocks noGrp="1"/>
          </p:cNvGraphicFramePr>
          <p:nvPr>
            <p:extLst>
              <p:ext uri="{D42A27DB-BD31-4B8C-83A1-F6EECF244321}">
                <p14:modId xmlns:p14="http://schemas.microsoft.com/office/powerpoint/2010/main" val="3415059029"/>
              </p:ext>
            </p:extLst>
          </p:nvPr>
        </p:nvGraphicFramePr>
        <p:xfrm>
          <a:off x="4185463" y="1854765"/>
          <a:ext cx="6934200" cy="3115320"/>
        </p:xfrm>
        <a:graphic>
          <a:graphicData uri="http://schemas.openxmlformats.org/drawingml/2006/table">
            <a:tbl>
              <a:tblPr firstRow="1" bandRow="1">
                <a:tableStyleId>{5C22544A-7EE6-4342-B048-85BDC9FD1C3A}</a:tableStyleId>
              </a:tblPr>
              <a:tblGrid>
                <a:gridCol w="685173">
                  <a:extLst>
                    <a:ext uri="{9D8B030D-6E8A-4147-A177-3AD203B41FA5}">
                      <a16:colId xmlns:a16="http://schemas.microsoft.com/office/drawing/2014/main" val="20000"/>
                    </a:ext>
                  </a:extLst>
                </a:gridCol>
                <a:gridCol w="1284699">
                  <a:extLst>
                    <a:ext uri="{9D8B030D-6E8A-4147-A177-3AD203B41FA5}">
                      <a16:colId xmlns:a16="http://schemas.microsoft.com/office/drawing/2014/main" val="20001"/>
                    </a:ext>
                  </a:extLst>
                </a:gridCol>
                <a:gridCol w="1281526">
                  <a:extLst>
                    <a:ext uri="{9D8B030D-6E8A-4147-A177-3AD203B41FA5}">
                      <a16:colId xmlns:a16="http://schemas.microsoft.com/office/drawing/2014/main" val="20002"/>
                    </a:ext>
                  </a:extLst>
                </a:gridCol>
                <a:gridCol w="3682802">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操作</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動作</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en-US" sz="1100" u="none" strike="noStrike">
                          <a:effectLst/>
                          <a:latin typeface="+mn-ea"/>
                          <a:ea typeface="+mn-ea"/>
                        </a:rPr>
                        <a:t>D5</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メニュー画面に遷移</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en-US" sz="1100" u="none" strike="noStrike" dirty="0">
                          <a:effectLst/>
                          <a:latin typeface="+mn-ea"/>
                          <a:ea typeface="+mn-ea"/>
                        </a:rPr>
                        <a:t>D6</a:t>
                      </a:r>
                      <a:endParaRPr lang="en-US" sz="110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100" b="0" i="0" u="none" strike="noStrike" dirty="0">
                          <a:solidFill>
                            <a:srgbClr val="FF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メイン画面に遷移</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90475506"/>
                  </a:ext>
                </a:extLst>
              </a:tr>
              <a:tr h="171450">
                <a:tc>
                  <a:txBody>
                    <a:bodyPr/>
                    <a:lstStyle/>
                    <a:p>
                      <a:pPr algn="l" fontAlgn="ctr"/>
                      <a:endParaRPr lang="en-US" sz="110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3820396926"/>
                  </a:ext>
                </a:extLst>
              </a:tr>
              <a:tr h="171450">
                <a:tc>
                  <a:txBody>
                    <a:bodyPr/>
                    <a:lstStyle/>
                    <a:p>
                      <a:pPr algn="l" fontAlgn="ctr"/>
                      <a:r>
                        <a:rPr lang="en-US" sz="1100" u="none" strike="noStrike">
                          <a:effectLst/>
                          <a:latin typeface="+mn-ea"/>
                          <a:ea typeface="+mn-ea"/>
                        </a:rPr>
                        <a:t>D7</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車両過去エラーコードに遷移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71450">
                <a:tc>
                  <a:txBody>
                    <a:bodyPr/>
                    <a:lstStyle/>
                    <a:p>
                      <a:pPr algn="l" fontAlgn="ctr"/>
                      <a:r>
                        <a:rPr lang="en-US" sz="1100" u="none" strike="noStrike" dirty="0">
                          <a:effectLst/>
                          <a:latin typeface="+mn-ea"/>
                          <a:ea typeface="+mn-ea"/>
                        </a:rPr>
                        <a:t>M18-1</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A</a:t>
                      </a:r>
                      <a:r>
                        <a:rPr lang="ja-JP" altLang="en-US" sz="1100" u="none" strike="noStrike">
                          <a:effectLst/>
                          <a:latin typeface="+mn-ea"/>
                          <a:ea typeface="+mn-ea"/>
                        </a:rPr>
                        <a:t>のエラーコード説明画面を表示</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171450">
                <a:tc>
                  <a:txBody>
                    <a:bodyPr/>
                    <a:lstStyle/>
                    <a:p>
                      <a:pPr algn="l" fontAlgn="ctr"/>
                      <a:r>
                        <a:rPr lang="en-US" sz="1100" u="none" strike="noStrike" dirty="0">
                          <a:effectLst/>
                          <a:latin typeface="+mn-ea"/>
                          <a:ea typeface="+mn-ea"/>
                        </a:rPr>
                        <a:t>M18-2</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B</a:t>
                      </a:r>
                      <a:r>
                        <a:rPr lang="ja-JP" altLang="en-US" sz="1100" u="none" strike="noStrike">
                          <a:effectLst/>
                          <a:latin typeface="+mn-ea"/>
                          <a:ea typeface="+mn-ea"/>
                        </a:rPr>
                        <a:t>のエラーコード説明画面を表示</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71450">
                <a:tc>
                  <a:txBody>
                    <a:bodyPr/>
                    <a:lstStyle/>
                    <a:p>
                      <a:pPr algn="l" fontAlgn="ctr"/>
                      <a:r>
                        <a:rPr lang="en-US" sz="1100" u="none" strike="noStrike" dirty="0">
                          <a:effectLst/>
                          <a:latin typeface="+mn-ea"/>
                          <a:ea typeface="+mn-ea"/>
                        </a:rPr>
                        <a:t>M18-3</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C</a:t>
                      </a:r>
                      <a:r>
                        <a:rPr lang="ja-JP" altLang="en-US" sz="1100" u="none" strike="noStrike" dirty="0">
                          <a:effectLst/>
                          <a:latin typeface="+mn-ea"/>
                          <a:ea typeface="+mn-ea"/>
                        </a:rPr>
                        <a:t>のエラーコード説明画面を表示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171450">
                <a:tc>
                  <a:txBody>
                    <a:bodyPr/>
                    <a:lstStyle/>
                    <a:p>
                      <a:pPr algn="l" fontAlgn="ctr"/>
                      <a:r>
                        <a:rPr lang="en-US" sz="1100" u="none" strike="noStrike" dirty="0">
                          <a:effectLst/>
                          <a:latin typeface="+mn-ea"/>
                          <a:ea typeface="+mn-ea"/>
                        </a:rPr>
                        <a:t>M18-4</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D</a:t>
                      </a:r>
                      <a:r>
                        <a:rPr lang="ja-JP" altLang="en-US" sz="1100" u="none" strike="noStrike">
                          <a:effectLst/>
                          <a:latin typeface="+mn-ea"/>
                          <a:ea typeface="+mn-ea"/>
                        </a:rPr>
                        <a:t>のエラーコード説明画面を表示</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7"/>
                  </a:ext>
                </a:extLst>
              </a:tr>
              <a:tr h="171450">
                <a:tc>
                  <a:txBody>
                    <a:bodyPr/>
                    <a:lstStyle/>
                    <a:p>
                      <a:pPr algn="l" fontAlgn="ctr"/>
                      <a:r>
                        <a:rPr lang="en-US" sz="1100" u="none" strike="noStrike" dirty="0">
                          <a:effectLst/>
                          <a:latin typeface="+mn-ea"/>
                          <a:ea typeface="+mn-ea"/>
                        </a:rPr>
                        <a:t>M18-5</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E</a:t>
                      </a:r>
                      <a:r>
                        <a:rPr lang="ja-JP" altLang="en-US" sz="1100" u="none" strike="noStrike">
                          <a:effectLst/>
                          <a:latin typeface="+mn-ea"/>
                          <a:ea typeface="+mn-ea"/>
                        </a:rPr>
                        <a:t>のエラーコード説明画面を表示</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8"/>
                  </a:ext>
                </a:extLst>
              </a:tr>
              <a:tr h="171450">
                <a:tc>
                  <a:txBody>
                    <a:bodyPr/>
                    <a:lstStyle/>
                    <a:p>
                      <a:pPr algn="l" fontAlgn="ctr"/>
                      <a:r>
                        <a:rPr lang="en-US" sz="1100" u="none" strike="noStrike" dirty="0">
                          <a:effectLst/>
                          <a:latin typeface="+mn-ea"/>
                          <a:ea typeface="+mn-ea"/>
                        </a:rPr>
                        <a:t>M18-6</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F</a:t>
                      </a:r>
                      <a:r>
                        <a:rPr lang="ja-JP" altLang="en-US" sz="1100" u="none" strike="noStrike">
                          <a:effectLst/>
                          <a:latin typeface="+mn-ea"/>
                          <a:ea typeface="+mn-ea"/>
                        </a:rPr>
                        <a:t>のエラーコード説明画面を表示</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r h="171450">
                <a:tc>
                  <a:txBody>
                    <a:bodyPr/>
                    <a:lstStyle/>
                    <a:p>
                      <a:pPr algn="l" fontAlgn="ctr"/>
                      <a:r>
                        <a:rPr lang="en-US" sz="1100" u="none" strike="noStrike" dirty="0">
                          <a:effectLst/>
                          <a:latin typeface="+mn-ea"/>
                          <a:ea typeface="+mn-ea"/>
                        </a:rPr>
                        <a:t>M18-7</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G</a:t>
                      </a:r>
                      <a:r>
                        <a:rPr lang="ja-JP" altLang="en-US" sz="1100" u="none" strike="noStrike">
                          <a:effectLst/>
                          <a:latin typeface="+mn-ea"/>
                          <a:ea typeface="+mn-ea"/>
                        </a:rPr>
                        <a:t>のエラーコード説明画面を表示</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0"/>
                  </a:ext>
                </a:extLst>
              </a:tr>
              <a:tr h="171450">
                <a:tc>
                  <a:txBody>
                    <a:bodyPr/>
                    <a:lstStyle/>
                    <a:p>
                      <a:pPr algn="l" fontAlgn="ctr"/>
                      <a:r>
                        <a:rPr lang="en-US" sz="1100" u="none" strike="noStrike" dirty="0">
                          <a:effectLst/>
                          <a:latin typeface="+mn-ea"/>
                          <a:ea typeface="+mn-ea"/>
                        </a:rPr>
                        <a:t>M18-8</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H</a:t>
                      </a:r>
                      <a:r>
                        <a:rPr lang="ja-JP" altLang="en-US" sz="1100" u="none" strike="noStrike" dirty="0">
                          <a:effectLst/>
                          <a:latin typeface="+mn-ea"/>
                          <a:ea typeface="+mn-ea"/>
                        </a:rPr>
                        <a:t>のエラーコード説明画面を表示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1"/>
                  </a:ext>
                </a:extLst>
              </a:tr>
            </a:tbl>
          </a:graphicData>
        </a:graphic>
      </p:graphicFrame>
      <p:graphicFrame>
        <p:nvGraphicFramePr>
          <p:cNvPr id="33" name="表 32"/>
          <p:cNvGraphicFramePr>
            <a:graphicFrameLocks noGrp="1"/>
          </p:cNvGraphicFramePr>
          <p:nvPr>
            <p:extLst>
              <p:ext uri="{D42A27DB-BD31-4B8C-83A1-F6EECF244321}">
                <p14:modId xmlns:p14="http://schemas.microsoft.com/office/powerpoint/2010/main" val="1913382624"/>
              </p:ext>
            </p:extLst>
          </p:nvPr>
        </p:nvGraphicFramePr>
        <p:xfrm>
          <a:off x="4185463" y="5377147"/>
          <a:ext cx="6934200" cy="958560"/>
        </p:xfrm>
        <a:graphic>
          <a:graphicData uri="http://schemas.openxmlformats.org/drawingml/2006/table">
            <a:tbl>
              <a:tblPr firstRow="1" bandRow="1">
                <a:tableStyleId>{5C22544A-7EE6-4342-B048-85BDC9FD1C3A}</a:tableStyleId>
              </a:tblPr>
              <a:tblGrid>
                <a:gridCol w="836592">
                  <a:extLst>
                    <a:ext uri="{9D8B030D-6E8A-4147-A177-3AD203B41FA5}">
                      <a16:colId xmlns:a16="http://schemas.microsoft.com/office/drawing/2014/main" val="20000"/>
                    </a:ext>
                  </a:extLst>
                </a:gridCol>
                <a:gridCol w="1286242">
                  <a:extLst>
                    <a:ext uri="{9D8B030D-6E8A-4147-A177-3AD203B41FA5}">
                      <a16:colId xmlns:a16="http://schemas.microsoft.com/office/drawing/2014/main" val="20001"/>
                    </a:ext>
                  </a:extLst>
                </a:gridCol>
                <a:gridCol w="1283065">
                  <a:extLst>
                    <a:ext uri="{9D8B030D-6E8A-4147-A177-3AD203B41FA5}">
                      <a16:colId xmlns:a16="http://schemas.microsoft.com/office/drawing/2014/main" val="20002"/>
                    </a:ext>
                  </a:extLst>
                </a:gridCol>
                <a:gridCol w="3528301">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動作</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dirty="0">
                          <a:effectLst/>
                          <a:latin typeface="+mn-ea"/>
                          <a:ea typeface="+mn-ea"/>
                        </a:rPr>
                        <a:t>下に動かす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A→B→…→H→A</a:t>
                      </a:r>
                      <a:r>
                        <a:rPr lang="ja-JP" altLang="en-US" sz="1100" u="none" strike="noStrike" dirty="0">
                          <a:effectLst/>
                          <a:latin typeface="+mn-ea"/>
                          <a:ea typeface="+mn-ea"/>
                        </a:rPr>
                        <a:t>の順番でエラーコード説明画面を表示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a:effectLst/>
                          <a:latin typeface="+mn-ea"/>
                          <a:ea typeface="+mn-ea"/>
                        </a:rPr>
                        <a:t>上に動かす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A→H→…→B→A</a:t>
                      </a:r>
                      <a:r>
                        <a:rPr lang="ja-JP" altLang="en-US" sz="1100" u="none" strike="noStrike" dirty="0">
                          <a:effectLst/>
                          <a:latin typeface="+mn-ea"/>
                          <a:ea typeface="+mn-ea"/>
                        </a:rPr>
                        <a:t>の順番でエラーコード説明画面を表示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171450">
                <a:tc>
                  <a:txBody>
                    <a:bodyPr/>
                    <a:lstStyle/>
                    <a:p>
                      <a:pPr algn="l" fontAlgn="ctr"/>
                      <a:r>
                        <a:rPr lang="ja-JP" altLang="en-US" sz="1100" b="0" i="0" u="none" strike="noStrike" dirty="0">
                          <a:solidFill>
                            <a:srgbClr val="000000"/>
                          </a:solidFill>
                          <a:effectLst/>
                          <a:latin typeface="+mn-ea"/>
                          <a:ea typeface="+mn-ea"/>
                        </a:rPr>
                        <a:t>決定ボタン</a:t>
                      </a: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押して離す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車両過去エラーコード画面に遷移</a:t>
                      </a:r>
                    </a:p>
                  </a:txBody>
                  <a:tcPr marL="36000" marR="36000" marT="36000" marB="36000" anchor="ctr"/>
                </a:tc>
                <a:extLst>
                  <a:ext uri="{0D108BD9-81ED-4DB2-BD59-A6C34878D82A}">
                    <a16:rowId xmlns:a16="http://schemas.microsoft.com/office/drawing/2014/main" val="10003"/>
                  </a:ext>
                </a:extLst>
              </a:tr>
            </a:tbl>
          </a:graphicData>
        </a:graphic>
      </p:graphicFrame>
      <p:sp>
        <p:nvSpPr>
          <p:cNvPr id="4" name="テキスト ボックス 3">
            <a:extLst>
              <a:ext uri="{FF2B5EF4-FFF2-40B4-BE49-F238E27FC236}">
                <a16:creationId xmlns:a16="http://schemas.microsoft.com/office/drawing/2014/main" id="{392440D9-7FC8-7934-675D-D59FF787DEDE}"/>
              </a:ext>
            </a:extLst>
          </p:cNvPr>
          <p:cNvSpPr txBox="1"/>
          <p:nvPr/>
        </p:nvSpPr>
        <p:spPr>
          <a:xfrm>
            <a:off x="3862674" y="444217"/>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5" name="テキスト ボックス 4">
            <a:extLst>
              <a:ext uri="{FF2B5EF4-FFF2-40B4-BE49-F238E27FC236}">
                <a16:creationId xmlns:a16="http://schemas.microsoft.com/office/drawing/2014/main" id="{DF2AFE23-DB0C-458A-BFA5-52DC9AF359DD}"/>
              </a:ext>
            </a:extLst>
          </p:cNvPr>
          <p:cNvSpPr txBox="1"/>
          <p:nvPr/>
        </p:nvSpPr>
        <p:spPr>
          <a:xfrm>
            <a:off x="3862674" y="77477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6" name="テキスト ボックス 5">
            <a:extLst>
              <a:ext uri="{FF2B5EF4-FFF2-40B4-BE49-F238E27FC236}">
                <a16:creationId xmlns:a16="http://schemas.microsoft.com/office/drawing/2014/main" id="{A96957F5-866C-942A-B30A-AE7B2FC6CC72}"/>
              </a:ext>
            </a:extLst>
          </p:cNvPr>
          <p:cNvSpPr txBox="1"/>
          <p:nvPr/>
        </p:nvSpPr>
        <p:spPr>
          <a:xfrm>
            <a:off x="3859455" y="60949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7" name="テキスト ボックス 6">
            <a:extLst>
              <a:ext uri="{FF2B5EF4-FFF2-40B4-BE49-F238E27FC236}">
                <a16:creationId xmlns:a16="http://schemas.microsoft.com/office/drawing/2014/main" id="{5BD490E4-133A-83DB-2772-2C07E190A67A}"/>
              </a:ext>
            </a:extLst>
          </p:cNvPr>
          <p:cNvSpPr txBox="1"/>
          <p:nvPr/>
        </p:nvSpPr>
        <p:spPr>
          <a:xfrm>
            <a:off x="3865893" y="253993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8" name="テキスト ボックス 7">
            <a:extLst>
              <a:ext uri="{FF2B5EF4-FFF2-40B4-BE49-F238E27FC236}">
                <a16:creationId xmlns:a16="http://schemas.microsoft.com/office/drawing/2014/main" id="{490AD18B-1495-5294-09DD-C9B52057722D}"/>
              </a:ext>
            </a:extLst>
          </p:cNvPr>
          <p:cNvSpPr txBox="1"/>
          <p:nvPr/>
        </p:nvSpPr>
        <p:spPr>
          <a:xfrm>
            <a:off x="3862674" y="2309570"/>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18488948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6175" y="1890067"/>
            <a:ext cx="5715000" cy="3429000"/>
          </a:xfrm>
          <a:prstGeom prst="rect">
            <a:avLst/>
          </a:prstGeom>
        </p:spPr>
      </p:pic>
      <p:pic>
        <p:nvPicPr>
          <p:cNvPr id="21"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4" name="テキスト ボックス 63"/>
          <p:cNvSpPr txBox="1"/>
          <p:nvPr/>
        </p:nvSpPr>
        <p:spPr>
          <a:xfrm>
            <a:off x="4085272" y="294873"/>
            <a:ext cx="7549667" cy="5170646"/>
          </a:xfrm>
          <a:prstGeom prst="rect">
            <a:avLst/>
          </a:prstGeom>
          <a:noFill/>
        </p:spPr>
        <p:txBody>
          <a:bodyPr wrap="square" rtlCol="0">
            <a:spAutoFit/>
          </a:bodyPr>
          <a:lstStyle/>
          <a:p>
            <a:r>
              <a:rPr lang="ja-JP" altLang="en-US" sz="1100" dirty="0">
                <a:latin typeface="+mn-ea"/>
                <a:cs typeface="メイリオ" panose="020B0604030504040204" pitchFamily="50" charset="-128"/>
              </a:rPr>
              <a:t>・この画面を表示しているとき、</a:t>
            </a:r>
            <a:r>
              <a:rPr lang="en-US" altLang="ja-JP" sz="1100" dirty="0">
                <a:latin typeface="+mn-ea"/>
                <a:cs typeface="メイリオ" panose="020B0604030504040204" pitchFamily="50" charset="-128"/>
              </a:rPr>
              <a:t>CAN_[CLI2] 0Byte 0-3bit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を送信し続ける</a:t>
            </a:r>
            <a:endParaRPr lang="en-US" altLang="ja-JP" sz="1100" dirty="0">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 → 作業モードになった時、カメラ画面に遷移する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秒間操作が無くても車両過去エラーコード画面に留まる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・作業モードの時、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秒間操作が無い場合はカメラ画面に遷移する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latin typeface="+mn-ea"/>
                <a:cs typeface="メイリオ" panose="020B0604030504040204" pitchFamily="50" charset="-128"/>
              </a:rPr>
              <a:t>・この画面に遷移した時、</a:t>
            </a:r>
            <a:r>
              <a:rPr lang="en-US" altLang="ja-JP" sz="1100" dirty="0">
                <a:latin typeface="+mn-ea"/>
                <a:cs typeface="メイリオ" panose="020B0604030504040204" pitchFamily="50" charset="-128"/>
              </a:rPr>
              <a:t> </a:t>
            </a:r>
            <a:r>
              <a:rPr lang="en-US" altLang="ja-JP" sz="1100" dirty="0" err="1">
                <a:latin typeface="+mn-ea"/>
                <a:cs typeface="メイリオ" panose="020B0604030504040204" pitchFamily="50" charset="-128"/>
              </a:rPr>
              <a:t>CAN_Tx</a:t>
            </a:r>
            <a:r>
              <a:rPr lang="en-US" altLang="ja-JP" sz="1100" dirty="0">
                <a:latin typeface="+mn-ea"/>
                <a:cs typeface="メイリオ" panose="020B0604030504040204" pitchFamily="50" charset="-128"/>
              </a:rPr>
              <a:t>_[REQ] </a:t>
            </a:r>
            <a:r>
              <a:rPr lang="ja-JP" altLang="en-US" sz="1100" dirty="0">
                <a:latin typeface="+mn-ea"/>
                <a:cs typeface="メイリオ" panose="020B0604030504040204" pitchFamily="50" charset="-128"/>
              </a:rPr>
              <a:t>にて、</a:t>
            </a:r>
            <a:r>
              <a:rPr lang="ja-JP" altLang="en-US" sz="1100" dirty="0">
                <a:solidFill>
                  <a:srgbClr val="000000"/>
                </a:solidFill>
                <a:latin typeface="+mn-ea"/>
                <a:cs typeface="メイリオ" panose="020B0604030504040204" pitchFamily="50" charset="-128"/>
              </a:rPr>
              <a:t> CAN</a:t>
            </a:r>
            <a:r>
              <a:rPr lang="en-US" altLang="ja-JP" sz="1100" dirty="0">
                <a:solidFill>
                  <a:srgbClr val="000000"/>
                </a:solidFill>
                <a:latin typeface="+mn-ea"/>
                <a:cs typeface="メイリオ" panose="020B0604030504040204" pitchFamily="50" charset="-128"/>
              </a:rPr>
              <a:t>_</a:t>
            </a:r>
            <a:r>
              <a:rPr lang="ja-JP" altLang="en-US" sz="1100" dirty="0">
                <a:solidFill>
                  <a:srgbClr val="000000"/>
                </a:solidFill>
                <a:latin typeface="+mn-ea"/>
                <a:cs typeface="メイリオ" panose="020B0604030504040204" pitchFamily="50" charset="-128"/>
              </a:rPr>
              <a:t>[P-DTC]</a:t>
            </a:r>
            <a:r>
              <a:rPr lang="ja-JP" altLang="en-US" sz="1100" dirty="0">
                <a:latin typeface="+mn-ea"/>
                <a:cs typeface="メイリオ" panose="020B0604030504040204" pitchFamily="50" charset="-128"/>
              </a:rPr>
              <a:t>を要求する</a:t>
            </a:r>
            <a:endParaRPr lang="en-US" altLang="ja-JP" sz="1100" dirty="0">
              <a:latin typeface="+mn-ea"/>
              <a:cs typeface="メイリオ" panose="020B0604030504040204" pitchFamily="50" charset="-128"/>
            </a:endParaRPr>
          </a:p>
          <a:p>
            <a:r>
              <a:rPr lang="ja-JP" altLang="en-US" sz="1100" dirty="0">
                <a:solidFill>
                  <a:srgbClr val="000000"/>
                </a:solidFill>
                <a:latin typeface="+mn-ea"/>
                <a:cs typeface="メイリオ" panose="020B0604030504040204" pitchFamily="50" charset="-128"/>
              </a:rPr>
              <a:t>・「エラーコード」と「最終発生時のアワーメータ値」を表示する</a:t>
            </a:r>
            <a:endParaRPr lang="en-US" altLang="ja-JP" sz="1100" dirty="0">
              <a:solidFill>
                <a:srgbClr val="000000"/>
              </a:solidFill>
              <a:latin typeface="+mn-ea"/>
              <a:cs typeface="メイリオ" panose="020B0604030504040204" pitchFamily="50" charset="-128"/>
            </a:endParaRPr>
          </a:p>
          <a:p>
            <a:r>
              <a:rPr lang="ja-JP" altLang="en-US" sz="1100" dirty="0">
                <a:solidFill>
                  <a:srgbClr val="000000"/>
                </a:solidFill>
                <a:latin typeface="+mn-ea"/>
                <a:cs typeface="メイリオ" panose="020B0604030504040204" pitchFamily="50" charset="-128"/>
              </a:rPr>
              <a:t>（エラーコード：CAN</a:t>
            </a:r>
            <a:r>
              <a:rPr lang="en-US" altLang="ja-JP" sz="1100" dirty="0">
                <a:solidFill>
                  <a:srgbClr val="000000"/>
                </a:solidFill>
                <a:latin typeface="+mn-ea"/>
                <a:cs typeface="メイリオ" panose="020B0604030504040204" pitchFamily="50" charset="-128"/>
              </a:rPr>
              <a:t>_</a:t>
            </a:r>
            <a:r>
              <a:rPr lang="ja-JP" altLang="en-US" sz="1100" dirty="0">
                <a:solidFill>
                  <a:srgbClr val="000000"/>
                </a:solidFill>
                <a:latin typeface="+mn-ea"/>
                <a:cs typeface="メイリオ" panose="020B0604030504040204" pitchFamily="50" charset="-128"/>
              </a:rPr>
              <a:t>[P-DTC] 0-2Byte 、アワーメータ：CAN</a:t>
            </a:r>
            <a:r>
              <a:rPr lang="en-US" altLang="ja-JP" sz="1100" dirty="0">
                <a:solidFill>
                  <a:srgbClr val="000000"/>
                </a:solidFill>
                <a:latin typeface="+mn-ea"/>
                <a:cs typeface="メイリオ" panose="020B0604030504040204" pitchFamily="50" charset="-128"/>
              </a:rPr>
              <a:t>_</a:t>
            </a:r>
            <a:r>
              <a:rPr lang="ja-JP" altLang="en-US" sz="1100" dirty="0">
                <a:solidFill>
                  <a:srgbClr val="000000"/>
                </a:solidFill>
                <a:latin typeface="+mn-ea"/>
                <a:cs typeface="メイリオ" panose="020B0604030504040204" pitchFamily="50" charset="-128"/>
              </a:rPr>
              <a:t>[P-DTC] 3-5Byte）</a:t>
            </a:r>
            <a:endParaRPr lang="en-US" altLang="ja-JP" sz="1100" dirty="0">
              <a:solidFill>
                <a:srgbClr val="000000"/>
              </a:solidFill>
              <a:latin typeface="+mn-ea"/>
              <a:cs typeface="メイリオ" panose="020B0604030504040204" pitchFamily="50" charset="-128"/>
            </a:endParaRPr>
          </a:p>
          <a:p>
            <a:r>
              <a:rPr lang="ja-JP" altLang="en-US" sz="1100" dirty="0">
                <a:solidFill>
                  <a:srgbClr val="000000"/>
                </a:solidFill>
                <a:latin typeface="+mn-ea"/>
                <a:cs typeface="メイリオ" panose="020B0604030504040204" pitchFamily="50" charset="-128"/>
              </a:rPr>
              <a:t>・複数エラーコードがある場合は、</a:t>
            </a:r>
            <a:r>
              <a:rPr lang="en-US" altLang="ja-JP" sz="1100" dirty="0">
                <a:solidFill>
                  <a:srgbClr val="000000"/>
                </a:solidFill>
                <a:latin typeface="+mn-ea"/>
                <a:cs typeface="メイリオ" panose="020B0604030504040204" pitchFamily="50" charset="-128"/>
              </a:rPr>
              <a:t>TP_CM[18ECFFE4], TP_DT[18EBFFE4]</a:t>
            </a:r>
            <a:r>
              <a:rPr lang="ja-JP" altLang="en-US" sz="1100" dirty="0">
                <a:solidFill>
                  <a:srgbClr val="000000"/>
                </a:solidFill>
                <a:latin typeface="+mn-ea"/>
                <a:cs typeface="メイリオ" panose="020B0604030504040204" pitchFamily="50" charset="-128"/>
              </a:rPr>
              <a:t>で受信した内容を表示する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・エラーコードはＡから順番に表示する、最大</a:t>
            </a:r>
            <a:r>
              <a:rPr lang="en-US" altLang="ja-JP" sz="1100" dirty="0">
                <a:latin typeface="+mn-ea"/>
                <a:cs typeface="メイリオ" panose="020B0604030504040204" pitchFamily="50" charset="-128"/>
              </a:rPr>
              <a:t>6</a:t>
            </a:r>
            <a:r>
              <a:rPr lang="ja-JP" altLang="en-US" sz="1100" dirty="0">
                <a:latin typeface="+mn-ea"/>
                <a:cs typeface="メイリオ" panose="020B0604030504040204" pitchFamily="50" charset="-128"/>
              </a:rPr>
              <a:t>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・エラーコードを表示していない箇所の説明はスキップする</a:t>
            </a:r>
            <a:endParaRPr lang="en-US" altLang="ja-JP" sz="1100" dirty="0">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タッチパネル操作</a:t>
            </a:r>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ジョグダイアル操作</a:t>
            </a:r>
            <a:endParaRPr lang="en-US" altLang="ja-JP" sz="1100" dirty="0">
              <a:solidFill>
                <a:srgbClr val="FF0000"/>
              </a:solidFill>
              <a:latin typeface="+mn-ea"/>
              <a:cs typeface="メイリオ" panose="020B0604030504040204" pitchFamily="50" charset="-128"/>
            </a:endParaRPr>
          </a:p>
        </p:txBody>
      </p:sp>
      <p:sp>
        <p:nvSpPr>
          <p:cNvPr id="73" name="タイトル 1"/>
          <p:cNvSpPr>
            <a:spLocks noGrp="1"/>
          </p:cNvSpPr>
          <p:nvPr>
            <p:ph type="title"/>
          </p:nvPr>
        </p:nvSpPr>
        <p:spPr>
          <a:xfrm>
            <a:off x="228601" y="199043"/>
            <a:ext cx="3568338" cy="590931"/>
          </a:xfrm>
        </p:spPr>
        <p:txBody>
          <a:bodyPr wrap="square">
            <a:spAutoFit/>
          </a:bodyPr>
          <a:lstStyle/>
          <a:p>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車両過去</a:t>
            </a:r>
            <a:b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エラーコード画面</a:t>
            </a:r>
          </a:p>
        </p:txBody>
      </p:sp>
      <p:sp>
        <p:nvSpPr>
          <p:cNvPr id="71" name="角丸四角形 70"/>
          <p:cNvSpPr/>
          <p:nvPr/>
        </p:nvSpPr>
        <p:spPr>
          <a:xfrm>
            <a:off x="955411" y="1714673"/>
            <a:ext cx="2652446"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M16-1</a:t>
            </a:r>
          </a:p>
        </p:txBody>
      </p:sp>
      <p:sp>
        <p:nvSpPr>
          <p:cNvPr id="72" name="角丸四角形 71"/>
          <p:cNvSpPr/>
          <p:nvPr/>
        </p:nvSpPr>
        <p:spPr>
          <a:xfrm>
            <a:off x="955411" y="2088824"/>
            <a:ext cx="2652446"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M16-2</a:t>
            </a:r>
          </a:p>
        </p:txBody>
      </p:sp>
      <p:sp>
        <p:nvSpPr>
          <p:cNvPr id="74" name="角丸四角形 73"/>
          <p:cNvSpPr/>
          <p:nvPr/>
        </p:nvSpPr>
        <p:spPr>
          <a:xfrm>
            <a:off x="955411" y="2462977"/>
            <a:ext cx="2652446"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M16-3</a:t>
            </a:r>
          </a:p>
        </p:txBody>
      </p:sp>
      <p:sp>
        <p:nvSpPr>
          <p:cNvPr id="75" name="角丸四角形 74"/>
          <p:cNvSpPr/>
          <p:nvPr/>
        </p:nvSpPr>
        <p:spPr>
          <a:xfrm>
            <a:off x="955411" y="2837128"/>
            <a:ext cx="2652446"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M16-4</a:t>
            </a:r>
          </a:p>
        </p:txBody>
      </p:sp>
      <p:sp>
        <p:nvSpPr>
          <p:cNvPr id="76" name="角丸四角形 75"/>
          <p:cNvSpPr/>
          <p:nvPr/>
        </p:nvSpPr>
        <p:spPr>
          <a:xfrm>
            <a:off x="955411" y="3211281"/>
            <a:ext cx="2652446"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M16-5</a:t>
            </a:r>
          </a:p>
        </p:txBody>
      </p:sp>
      <p:sp>
        <p:nvSpPr>
          <p:cNvPr id="77" name="角丸四角形 76"/>
          <p:cNvSpPr/>
          <p:nvPr/>
        </p:nvSpPr>
        <p:spPr>
          <a:xfrm>
            <a:off x="955411" y="3585432"/>
            <a:ext cx="2652446"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M16-6</a:t>
            </a:r>
          </a:p>
        </p:txBody>
      </p:sp>
      <p:sp>
        <p:nvSpPr>
          <p:cNvPr id="65" name="Text Box 154"/>
          <p:cNvSpPr txBox="1">
            <a:spLocks noChangeArrowheads="1"/>
          </p:cNvSpPr>
          <p:nvPr/>
        </p:nvSpPr>
        <p:spPr bwMode="auto">
          <a:xfrm>
            <a:off x="760261" y="1583728"/>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dirty="0">
                <a:solidFill>
                  <a:srgbClr val="000000"/>
                </a:solidFill>
                <a:latin typeface="ＭＳ Ｐゴシック"/>
                <a:ea typeface="ＭＳ Ｐゴシック"/>
              </a:rPr>
              <a:t>Ａ</a:t>
            </a:r>
          </a:p>
        </p:txBody>
      </p:sp>
      <p:sp>
        <p:nvSpPr>
          <p:cNvPr id="66" name="Text Box 154"/>
          <p:cNvSpPr txBox="1">
            <a:spLocks noChangeArrowheads="1"/>
          </p:cNvSpPr>
          <p:nvPr/>
        </p:nvSpPr>
        <p:spPr bwMode="auto">
          <a:xfrm>
            <a:off x="760261" y="1952866"/>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B</a:t>
            </a:r>
            <a:endParaRPr lang="ja-JP" altLang="en-US" sz="1200" b="1" dirty="0">
              <a:solidFill>
                <a:srgbClr val="000000"/>
              </a:solidFill>
              <a:latin typeface="ＭＳ Ｐゴシック"/>
              <a:ea typeface="ＭＳ Ｐゴシック"/>
            </a:endParaRPr>
          </a:p>
        </p:txBody>
      </p:sp>
      <p:sp>
        <p:nvSpPr>
          <p:cNvPr id="67" name="Text Box 154"/>
          <p:cNvSpPr txBox="1">
            <a:spLocks noChangeArrowheads="1"/>
          </p:cNvSpPr>
          <p:nvPr/>
        </p:nvSpPr>
        <p:spPr bwMode="auto">
          <a:xfrm>
            <a:off x="760261" y="2322002"/>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C</a:t>
            </a:r>
            <a:endParaRPr lang="ja-JP" altLang="en-US" sz="1200" b="1" dirty="0">
              <a:solidFill>
                <a:srgbClr val="000000"/>
              </a:solidFill>
              <a:latin typeface="ＭＳ Ｐゴシック"/>
              <a:ea typeface="ＭＳ Ｐゴシック"/>
            </a:endParaRPr>
          </a:p>
        </p:txBody>
      </p:sp>
      <p:sp>
        <p:nvSpPr>
          <p:cNvPr id="68" name="Text Box 154"/>
          <p:cNvSpPr txBox="1">
            <a:spLocks noChangeArrowheads="1"/>
          </p:cNvSpPr>
          <p:nvPr/>
        </p:nvSpPr>
        <p:spPr bwMode="auto">
          <a:xfrm>
            <a:off x="760261" y="2691139"/>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D</a:t>
            </a:r>
            <a:endParaRPr lang="ja-JP" altLang="en-US" sz="1200" b="1" dirty="0">
              <a:solidFill>
                <a:srgbClr val="000000"/>
              </a:solidFill>
              <a:latin typeface="ＭＳ Ｐゴシック"/>
              <a:ea typeface="ＭＳ Ｐゴシック"/>
            </a:endParaRPr>
          </a:p>
        </p:txBody>
      </p:sp>
      <p:sp>
        <p:nvSpPr>
          <p:cNvPr id="69" name="Text Box 154"/>
          <p:cNvSpPr txBox="1">
            <a:spLocks noChangeArrowheads="1"/>
          </p:cNvSpPr>
          <p:nvPr/>
        </p:nvSpPr>
        <p:spPr bwMode="auto">
          <a:xfrm>
            <a:off x="760261" y="3060277"/>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E</a:t>
            </a:r>
            <a:endParaRPr lang="ja-JP" altLang="en-US" sz="1200" b="1" dirty="0">
              <a:solidFill>
                <a:srgbClr val="000000"/>
              </a:solidFill>
              <a:latin typeface="ＭＳ Ｐゴシック"/>
              <a:ea typeface="ＭＳ Ｐゴシック"/>
            </a:endParaRPr>
          </a:p>
        </p:txBody>
      </p:sp>
      <p:sp>
        <p:nvSpPr>
          <p:cNvPr id="70" name="Text Box 154"/>
          <p:cNvSpPr txBox="1">
            <a:spLocks noChangeArrowheads="1"/>
          </p:cNvSpPr>
          <p:nvPr/>
        </p:nvSpPr>
        <p:spPr bwMode="auto">
          <a:xfrm>
            <a:off x="760261" y="3429415"/>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F</a:t>
            </a:r>
            <a:endParaRPr lang="ja-JP" altLang="en-US" sz="1200" b="1" dirty="0">
              <a:solidFill>
                <a:srgbClr val="000000"/>
              </a:solidFill>
              <a:latin typeface="ＭＳ Ｐゴシック"/>
              <a:ea typeface="ＭＳ Ｐゴシック"/>
            </a:endParaRPr>
          </a:p>
        </p:txBody>
      </p:sp>
      <p:sp>
        <p:nvSpPr>
          <p:cNvPr id="27" name="角丸四角形 26"/>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28" name="角丸四角形 27"/>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29" name="角丸四角形 28"/>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
        <p:nvSpPr>
          <p:cNvPr id="30" name="角丸四角形 29"/>
          <p:cNvSpPr/>
          <p:nvPr/>
        </p:nvSpPr>
        <p:spPr>
          <a:xfrm>
            <a:off x="517858" y="4145808"/>
            <a:ext cx="2850777" cy="1688322"/>
          </a:xfrm>
          <a:prstGeom prst="round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1" dirty="0">
                <a:solidFill>
                  <a:schemeClr val="tx1"/>
                </a:solidFill>
              </a:rPr>
              <a:t>エラーコード説明画面</a:t>
            </a:r>
            <a:endParaRPr lang="en-US" altLang="ja-JP" sz="1801" dirty="0">
              <a:solidFill>
                <a:schemeClr val="tx1"/>
              </a:solidFill>
            </a:endParaRPr>
          </a:p>
        </p:txBody>
      </p:sp>
      <p:graphicFrame>
        <p:nvGraphicFramePr>
          <p:cNvPr id="4" name="表 3"/>
          <p:cNvGraphicFramePr>
            <a:graphicFrameLocks noGrp="1"/>
          </p:cNvGraphicFramePr>
          <p:nvPr>
            <p:extLst>
              <p:ext uri="{D42A27DB-BD31-4B8C-83A1-F6EECF244321}">
                <p14:modId xmlns:p14="http://schemas.microsoft.com/office/powerpoint/2010/main" val="981259300"/>
              </p:ext>
            </p:extLst>
          </p:nvPr>
        </p:nvGraphicFramePr>
        <p:xfrm>
          <a:off x="4188059" y="2369026"/>
          <a:ext cx="6934200" cy="2636040"/>
        </p:xfrm>
        <a:graphic>
          <a:graphicData uri="http://schemas.openxmlformats.org/drawingml/2006/table">
            <a:tbl>
              <a:tblPr firstRow="1" bandRow="1">
                <a:tableStyleId>{5C22544A-7EE6-4342-B048-85BDC9FD1C3A}</a:tableStyleId>
              </a:tblPr>
              <a:tblGrid>
                <a:gridCol w="685173">
                  <a:extLst>
                    <a:ext uri="{9D8B030D-6E8A-4147-A177-3AD203B41FA5}">
                      <a16:colId xmlns:a16="http://schemas.microsoft.com/office/drawing/2014/main" val="20000"/>
                    </a:ext>
                  </a:extLst>
                </a:gridCol>
                <a:gridCol w="1284699">
                  <a:extLst>
                    <a:ext uri="{9D8B030D-6E8A-4147-A177-3AD203B41FA5}">
                      <a16:colId xmlns:a16="http://schemas.microsoft.com/office/drawing/2014/main" val="20001"/>
                    </a:ext>
                  </a:extLst>
                </a:gridCol>
                <a:gridCol w="1281526">
                  <a:extLst>
                    <a:ext uri="{9D8B030D-6E8A-4147-A177-3AD203B41FA5}">
                      <a16:colId xmlns:a16="http://schemas.microsoft.com/office/drawing/2014/main" val="20002"/>
                    </a:ext>
                  </a:extLst>
                </a:gridCol>
                <a:gridCol w="3682802">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操作</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動作</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en-US" sz="1100" u="none" strike="noStrike">
                          <a:effectLst/>
                          <a:latin typeface="+mn-ea"/>
                          <a:ea typeface="+mn-ea"/>
                        </a:rPr>
                        <a:t>D5</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メニュー画面に遷移</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en-US" sz="1100" u="none" strike="noStrike" dirty="0">
                          <a:effectLst/>
                          <a:latin typeface="+mn-ea"/>
                          <a:ea typeface="+mn-ea"/>
                        </a:rPr>
                        <a:t>D6</a:t>
                      </a:r>
                      <a:endParaRPr lang="en-US" sz="110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100" b="0" i="0" u="none" strike="noStrike" dirty="0">
                          <a:solidFill>
                            <a:srgbClr val="FF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メイン画面に遷移</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177124663"/>
                  </a:ext>
                </a:extLst>
              </a:tr>
              <a:tr h="171450">
                <a:tc>
                  <a:txBody>
                    <a:bodyPr/>
                    <a:lstStyle/>
                    <a:p>
                      <a:pPr algn="l" fontAlgn="ctr"/>
                      <a:endParaRPr lang="en-US" sz="110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1434950114"/>
                  </a:ext>
                </a:extLst>
              </a:tr>
              <a:tr h="171450">
                <a:tc>
                  <a:txBody>
                    <a:bodyPr/>
                    <a:lstStyle/>
                    <a:p>
                      <a:pPr algn="l" fontAlgn="ctr"/>
                      <a:r>
                        <a:rPr lang="en-US" sz="1100" u="none" strike="noStrike">
                          <a:effectLst/>
                          <a:latin typeface="+mn-ea"/>
                          <a:ea typeface="+mn-ea"/>
                        </a:rPr>
                        <a:t>D7</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エンジン過去エラーコード画面に遷移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71450">
                <a:tc>
                  <a:txBody>
                    <a:bodyPr/>
                    <a:lstStyle/>
                    <a:p>
                      <a:pPr algn="l" fontAlgn="ctr"/>
                      <a:r>
                        <a:rPr lang="en-US" sz="1100" u="none" strike="noStrike">
                          <a:effectLst/>
                          <a:latin typeface="+mn-ea"/>
                          <a:ea typeface="+mn-ea"/>
                        </a:rPr>
                        <a:t>M16-1</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A</a:t>
                      </a:r>
                      <a:r>
                        <a:rPr lang="ja-JP" altLang="en-US" sz="1100" u="none" strike="noStrike" dirty="0">
                          <a:effectLst/>
                          <a:latin typeface="+mn-ea"/>
                          <a:ea typeface="+mn-ea"/>
                        </a:rPr>
                        <a:t>のエラーコード説明画面を表示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171450">
                <a:tc>
                  <a:txBody>
                    <a:bodyPr/>
                    <a:lstStyle/>
                    <a:p>
                      <a:pPr algn="l" fontAlgn="ctr"/>
                      <a:r>
                        <a:rPr lang="en-US" sz="1100" u="none" strike="noStrike">
                          <a:effectLst/>
                          <a:latin typeface="+mn-ea"/>
                          <a:ea typeface="+mn-ea"/>
                        </a:rPr>
                        <a:t>M16-2</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B</a:t>
                      </a:r>
                      <a:r>
                        <a:rPr lang="ja-JP" altLang="en-US" sz="1100" u="none" strike="noStrike" dirty="0">
                          <a:effectLst/>
                          <a:latin typeface="+mn-ea"/>
                          <a:ea typeface="+mn-ea"/>
                        </a:rPr>
                        <a:t>のエラーコード説明画面を表示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71450">
                <a:tc>
                  <a:txBody>
                    <a:bodyPr/>
                    <a:lstStyle/>
                    <a:p>
                      <a:pPr algn="l" fontAlgn="ctr"/>
                      <a:r>
                        <a:rPr lang="en-US" sz="1100" u="none" strike="noStrike">
                          <a:effectLst/>
                          <a:latin typeface="+mn-ea"/>
                          <a:ea typeface="+mn-ea"/>
                        </a:rPr>
                        <a:t>M16-3</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C</a:t>
                      </a:r>
                      <a:r>
                        <a:rPr lang="ja-JP" altLang="en-US" sz="1100" u="none" strike="noStrike" dirty="0">
                          <a:effectLst/>
                          <a:latin typeface="+mn-ea"/>
                          <a:ea typeface="+mn-ea"/>
                        </a:rPr>
                        <a:t>のエラーコード説明画面を表示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171450">
                <a:tc>
                  <a:txBody>
                    <a:bodyPr/>
                    <a:lstStyle/>
                    <a:p>
                      <a:pPr algn="l" fontAlgn="ctr"/>
                      <a:r>
                        <a:rPr lang="en-US" sz="1100" u="none" strike="noStrike">
                          <a:effectLst/>
                          <a:latin typeface="+mn-ea"/>
                          <a:ea typeface="+mn-ea"/>
                        </a:rPr>
                        <a:t>M16-4</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D</a:t>
                      </a:r>
                      <a:r>
                        <a:rPr lang="ja-JP" altLang="en-US" sz="1100" u="none" strike="noStrike" dirty="0">
                          <a:effectLst/>
                          <a:latin typeface="+mn-ea"/>
                          <a:ea typeface="+mn-ea"/>
                        </a:rPr>
                        <a:t>のエラーコード説明画面を表示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7"/>
                  </a:ext>
                </a:extLst>
              </a:tr>
              <a:tr h="171450">
                <a:tc>
                  <a:txBody>
                    <a:bodyPr/>
                    <a:lstStyle/>
                    <a:p>
                      <a:pPr algn="l" fontAlgn="ctr"/>
                      <a:r>
                        <a:rPr lang="en-US" sz="1100" u="none" strike="noStrike">
                          <a:effectLst/>
                          <a:latin typeface="+mn-ea"/>
                          <a:ea typeface="+mn-ea"/>
                        </a:rPr>
                        <a:t>M16-5</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E</a:t>
                      </a:r>
                      <a:r>
                        <a:rPr lang="ja-JP" altLang="en-US" sz="1100" u="none" strike="noStrike">
                          <a:effectLst/>
                          <a:latin typeface="+mn-ea"/>
                          <a:ea typeface="+mn-ea"/>
                        </a:rPr>
                        <a:t>のエラーコード説明画面を表示</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8"/>
                  </a:ext>
                </a:extLst>
              </a:tr>
              <a:tr h="171450">
                <a:tc>
                  <a:txBody>
                    <a:bodyPr/>
                    <a:lstStyle/>
                    <a:p>
                      <a:pPr algn="l" fontAlgn="ctr"/>
                      <a:r>
                        <a:rPr lang="en-US" sz="1100" u="none" strike="noStrike">
                          <a:effectLst/>
                          <a:latin typeface="+mn-ea"/>
                          <a:ea typeface="+mn-ea"/>
                        </a:rPr>
                        <a:t>M16-6</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F</a:t>
                      </a:r>
                      <a:r>
                        <a:rPr lang="ja-JP" altLang="en-US" sz="1100" u="none" strike="noStrike" dirty="0">
                          <a:effectLst/>
                          <a:latin typeface="+mn-ea"/>
                          <a:ea typeface="+mn-ea"/>
                        </a:rPr>
                        <a:t>のエラーコード説明画面を表示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bl>
          </a:graphicData>
        </a:graphic>
      </p:graphicFrame>
      <p:graphicFrame>
        <p:nvGraphicFramePr>
          <p:cNvPr id="25" name="表 24"/>
          <p:cNvGraphicFramePr>
            <a:graphicFrameLocks noGrp="1"/>
          </p:cNvGraphicFramePr>
          <p:nvPr>
            <p:extLst>
              <p:ext uri="{D42A27DB-BD31-4B8C-83A1-F6EECF244321}">
                <p14:modId xmlns:p14="http://schemas.microsoft.com/office/powerpoint/2010/main" val="840393479"/>
              </p:ext>
            </p:extLst>
          </p:nvPr>
        </p:nvGraphicFramePr>
        <p:xfrm>
          <a:off x="4188059" y="5402518"/>
          <a:ext cx="7084615" cy="958560"/>
        </p:xfrm>
        <a:graphic>
          <a:graphicData uri="http://schemas.openxmlformats.org/drawingml/2006/table">
            <a:tbl>
              <a:tblPr firstRow="1" bandRow="1">
                <a:tableStyleId>{5C22544A-7EE6-4342-B048-85BDC9FD1C3A}</a:tableStyleId>
              </a:tblPr>
              <a:tblGrid>
                <a:gridCol w="835588">
                  <a:extLst>
                    <a:ext uri="{9D8B030D-6E8A-4147-A177-3AD203B41FA5}">
                      <a16:colId xmlns:a16="http://schemas.microsoft.com/office/drawing/2014/main" val="20000"/>
                    </a:ext>
                  </a:extLst>
                </a:gridCol>
                <a:gridCol w="1284699">
                  <a:extLst>
                    <a:ext uri="{9D8B030D-6E8A-4147-A177-3AD203B41FA5}">
                      <a16:colId xmlns:a16="http://schemas.microsoft.com/office/drawing/2014/main" val="20001"/>
                    </a:ext>
                  </a:extLst>
                </a:gridCol>
                <a:gridCol w="1281526">
                  <a:extLst>
                    <a:ext uri="{9D8B030D-6E8A-4147-A177-3AD203B41FA5}">
                      <a16:colId xmlns:a16="http://schemas.microsoft.com/office/drawing/2014/main" val="20002"/>
                    </a:ext>
                  </a:extLst>
                </a:gridCol>
                <a:gridCol w="3682802">
                  <a:extLst>
                    <a:ext uri="{9D8B030D-6E8A-4147-A177-3AD203B41FA5}">
                      <a16:colId xmlns:a16="http://schemas.microsoft.com/office/drawing/2014/main" val="20003"/>
                    </a:ext>
                  </a:extLst>
                </a:gridCol>
              </a:tblGrid>
              <a:tr h="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動作</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dirty="0">
                          <a:effectLst/>
                          <a:latin typeface="+mn-ea"/>
                          <a:ea typeface="+mn-ea"/>
                        </a:rPr>
                        <a:t>下に動かす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A→B→…→F→A</a:t>
                      </a:r>
                      <a:r>
                        <a:rPr lang="ja-JP" altLang="en-US" sz="1100" u="none" strike="noStrike" dirty="0">
                          <a:effectLst/>
                          <a:latin typeface="+mn-ea"/>
                          <a:ea typeface="+mn-ea"/>
                        </a:rPr>
                        <a:t>の順番でエラーコード説明画面を表示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a:effectLst/>
                          <a:latin typeface="+mn-ea"/>
                          <a:ea typeface="+mn-ea"/>
                        </a:rPr>
                        <a:t>上に動かす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A→F→…→B→A</a:t>
                      </a:r>
                      <a:r>
                        <a:rPr lang="ja-JP" altLang="en-US" sz="1100" u="none" strike="noStrike" dirty="0">
                          <a:effectLst/>
                          <a:latin typeface="+mn-ea"/>
                          <a:ea typeface="+mn-ea"/>
                        </a:rPr>
                        <a:t>の順番でエラーコード説明画面を表示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171450">
                <a:tc>
                  <a:txBody>
                    <a:bodyPr/>
                    <a:lstStyle/>
                    <a:p>
                      <a:pPr algn="l" fontAlgn="ctr"/>
                      <a:r>
                        <a:rPr lang="ja-JP" altLang="en-US" sz="1100" b="0" i="0" u="none" strike="noStrike" dirty="0">
                          <a:solidFill>
                            <a:srgbClr val="000000"/>
                          </a:solidFill>
                          <a:effectLst/>
                          <a:latin typeface="+mn-ea"/>
                          <a:ea typeface="+mn-ea"/>
                        </a:rPr>
                        <a:t>決定ボタン</a:t>
                      </a: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押して離す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エンジン過去エラーコード画面に遷移</a:t>
                      </a:r>
                    </a:p>
                  </a:txBody>
                  <a:tcPr marL="36000" marR="36000" marT="36000" marB="36000" anchor="ctr"/>
                </a:tc>
                <a:extLst>
                  <a:ext uri="{0D108BD9-81ED-4DB2-BD59-A6C34878D82A}">
                    <a16:rowId xmlns:a16="http://schemas.microsoft.com/office/drawing/2014/main" val="10003"/>
                  </a:ext>
                </a:extLst>
              </a:tr>
            </a:tbl>
          </a:graphicData>
        </a:graphic>
      </p:graphicFrame>
      <p:sp>
        <p:nvSpPr>
          <p:cNvPr id="2" name="テキスト ボックス 1">
            <a:extLst>
              <a:ext uri="{FF2B5EF4-FFF2-40B4-BE49-F238E27FC236}">
                <a16:creationId xmlns:a16="http://schemas.microsoft.com/office/drawing/2014/main" id="{1743EAC1-C9FC-4F2C-2CE8-D5AC6CB483E8}"/>
              </a:ext>
            </a:extLst>
          </p:cNvPr>
          <p:cNvSpPr txBox="1"/>
          <p:nvPr/>
        </p:nvSpPr>
        <p:spPr>
          <a:xfrm>
            <a:off x="3856324" y="447392"/>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5" name="テキスト ボックス 4">
            <a:extLst>
              <a:ext uri="{FF2B5EF4-FFF2-40B4-BE49-F238E27FC236}">
                <a16:creationId xmlns:a16="http://schemas.microsoft.com/office/drawing/2014/main" id="{7A03BFF5-372B-8640-912F-4FEAFBDE20A2}"/>
              </a:ext>
            </a:extLst>
          </p:cNvPr>
          <p:cNvSpPr txBox="1"/>
          <p:nvPr/>
        </p:nvSpPr>
        <p:spPr>
          <a:xfrm>
            <a:off x="3856324" y="777951"/>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6" name="テキスト ボックス 5">
            <a:extLst>
              <a:ext uri="{FF2B5EF4-FFF2-40B4-BE49-F238E27FC236}">
                <a16:creationId xmlns:a16="http://schemas.microsoft.com/office/drawing/2014/main" id="{5B164013-F39D-E54E-3780-AF2AC311C9DC}"/>
              </a:ext>
            </a:extLst>
          </p:cNvPr>
          <p:cNvSpPr txBox="1"/>
          <p:nvPr/>
        </p:nvSpPr>
        <p:spPr>
          <a:xfrm>
            <a:off x="3853105" y="612671"/>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7" name="テキスト ボックス 6">
            <a:extLst>
              <a:ext uri="{FF2B5EF4-FFF2-40B4-BE49-F238E27FC236}">
                <a16:creationId xmlns:a16="http://schemas.microsoft.com/office/drawing/2014/main" id="{BCAFAC81-84B3-8286-A422-2D3E80CBB8D7}"/>
              </a:ext>
            </a:extLst>
          </p:cNvPr>
          <p:cNvSpPr txBox="1"/>
          <p:nvPr/>
        </p:nvSpPr>
        <p:spPr>
          <a:xfrm>
            <a:off x="3859543" y="305555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8" name="テキスト ボックス 7">
            <a:extLst>
              <a:ext uri="{FF2B5EF4-FFF2-40B4-BE49-F238E27FC236}">
                <a16:creationId xmlns:a16="http://schemas.microsoft.com/office/drawing/2014/main" id="{68ED6E18-595B-6A09-47E7-AC6964D0955A}"/>
              </a:ext>
            </a:extLst>
          </p:cNvPr>
          <p:cNvSpPr txBox="1"/>
          <p:nvPr/>
        </p:nvSpPr>
        <p:spPr>
          <a:xfrm>
            <a:off x="3856324" y="2825190"/>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41323653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6175" y="1890067"/>
            <a:ext cx="5715000" cy="3429000"/>
          </a:xfrm>
          <a:prstGeom prst="rect">
            <a:avLst/>
          </a:prstGeom>
        </p:spPr>
      </p:pic>
      <p:pic>
        <p:nvPicPr>
          <p:cNvPr id="21"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4" name="テキスト ボックス 63"/>
          <p:cNvSpPr txBox="1"/>
          <p:nvPr/>
        </p:nvSpPr>
        <p:spPr>
          <a:xfrm>
            <a:off x="4091687" y="421355"/>
            <a:ext cx="7763430" cy="5170646"/>
          </a:xfrm>
          <a:prstGeom prst="rect">
            <a:avLst/>
          </a:prstGeom>
          <a:noFill/>
        </p:spPr>
        <p:txBody>
          <a:bodyPr wrap="square" rtlCol="0">
            <a:spAutoFit/>
          </a:bodyPr>
          <a:lstStyle/>
          <a:p>
            <a:r>
              <a:rPr lang="ja-JP" altLang="en-US" sz="1100" dirty="0">
                <a:latin typeface="+mn-ea"/>
                <a:cs typeface="メイリオ" panose="020B0604030504040204" pitchFamily="50" charset="-128"/>
              </a:rPr>
              <a:t>・この画面を表示しているとき、</a:t>
            </a:r>
            <a:r>
              <a:rPr lang="en-US" altLang="ja-JP" sz="1100" dirty="0">
                <a:latin typeface="+mn-ea"/>
                <a:cs typeface="メイリオ" panose="020B0604030504040204" pitchFamily="50" charset="-128"/>
              </a:rPr>
              <a:t>CAN_[CLI2] 0Byte 0-3bit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を送信し続ける</a:t>
            </a:r>
            <a:endParaRPr lang="en-US" altLang="ja-JP" sz="1100" dirty="0">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 → 作業モードになった時、カメラ画面に遷移する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秒間操作が無くてもエンジン過去エラーコード画面に留まる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・作業モードの時、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秒間操作が無い場合はカメラ画面に遷移する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latin typeface="+mn-ea"/>
                <a:cs typeface="メイリオ" panose="020B0604030504040204" pitchFamily="50" charset="-128"/>
              </a:rPr>
              <a:t>・この画面に遷移した時、</a:t>
            </a:r>
            <a:r>
              <a:rPr lang="en-US" altLang="ja-JP" sz="1100" dirty="0">
                <a:latin typeface="+mn-ea"/>
                <a:cs typeface="メイリオ" panose="020B0604030504040204" pitchFamily="50" charset="-128"/>
              </a:rPr>
              <a:t> </a:t>
            </a:r>
            <a:r>
              <a:rPr lang="en-US" altLang="ja-JP" sz="1100" dirty="0" err="1">
                <a:latin typeface="+mn-ea"/>
                <a:cs typeface="メイリオ" panose="020B0604030504040204" pitchFamily="50" charset="-128"/>
              </a:rPr>
              <a:t>CAN_Tx</a:t>
            </a:r>
            <a:r>
              <a:rPr lang="en-US" altLang="ja-JP" sz="1100" dirty="0">
                <a:latin typeface="+mn-ea"/>
                <a:cs typeface="メイリオ" panose="020B0604030504040204" pitchFamily="50" charset="-128"/>
              </a:rPr>
              <a:t>_[REQ] </a:t>
            </a:r>
            <a:r>
              <a:rPr lang="ja-JP" altLang="en-US" sz="1100" dirty="0">
                <a:latin typeface="+mn-ea"/>
                <a:cs typeface="メイリオ" panose="020B0604030504040204" pitchFamily="50" charset="-128"/>
              </a:rPr>
              <a:t>にて、</a:t>
            </a:r>
            <a:r>
              <a:rPr lang="ja-JP" altLang="en-US" sz="1100" dirty="0">
                <a:solidFill>
                  <a:srgbClr val="000000"/>
                </a:solidFill>
                <a:latin typeface="+mn-ea"/>
                <a:cs typeface="メイリオ" panose="020B0604030504040204" pitchFamily="50" charset="-128"/>
              </a:rPr>
              <a:t> CAN</a:t>
            </a:r>
            <a:r>
              <a:rPr lang="en-US" altLang="ja-JP" sz="1100" dirty="0">
                <a:solidFill>
                  <a:srgbClr val="000000"/>
                </a:solidFill>
                <a:latin typeface="+mn-ea"/>
                <a:cs typeface="メイリオ" panose="020B0604030504040204" pitchFamily="50" charset="-128"/>
              </a:rPr>
              <a:t>_</a:t>
            </a:r>
            <a:r>
              <a:rPr lang="ja-JP" altLang="en-US" sz="1100" dirty="0">
                <a:solidFill>
                  <a:srgbClr val="000000"/>
                </a:solidFill>
                <a:latin typeface="+mn-ea"/>
                <a:cs typeface="メイリオ" panose="020B0604030504040204" pitchFamily="50" charset="-128"/>
              </a:rPr>
              <a:t>[</a:t>
            </a:r>
            <a:r>
              <a:rPr lang="en-US" altLang="ja-JP" sz="1100" dirty="0">
                <a:solidFill>
                  <a:srgbClr val="000000"/>
                </a:solidFill>
                <a:latin typeface="+mn-ea"/>
                <a:cs typeface="メイリオ" panose="020B0604030504040204" pitchFamily="50" charset="-128"/>
              </a:rPr>
              <a:t>DM2</a:t>
            </a:r>
            <a:r>
              <a:rPr lang="ja-JP" altLang="en-US" sz="1100" dirty="0">
                <a:solidFill>
                  <a:srgbClr val="000000"/>
                </a:solidFill>
                <a:latin typeface="+mn-ea"/>
                <a:cs typeface="メイリオ" panose="020B0604030504040204" pitchFamily="50" charset="-128"/>
              </a:rPr>
              <a:t>]</a:t>
            </a:r>
            <a:r>
              <a:rPr lang="ja-JP" altLang="en-US" sz="1100" dirty="0">
                <a:latin typeface="+mn-ea"/>
                <a:cs typeface="メイリオ" panose="020B0604030504040204" pitchFamily="50" charset="-128"/>
              </a:rPr>
              <a:t>を要求する</a:t>
            </a:r>
            <a:endParaRPr lang="en-US" altLang="ja-JP" sz="1100" dirty="0">
              <a:latin typeface="+mn-ea"/>
              <a:cs typeface="メイリオ" panose="020B0604030504040204" pitchFamily="50" charset="-128"/>
            </a:endParaRPr>
          </a:p>
          <a:p>
            <a:r>
              <a:rPr lang="ja-JP" altLang="en-US" sz="1100" dirty="0">
                <a:solidFill>
                  <a:srgbClr val="000000"/>
                </a:solidFill>
                <a:latin typeface="+mn-ea"/>
                <a:cs typeface="メイリオ" panose="020B0604030504040204" pitchFamily="50" charset="-128"/>
              </a:rPr>
              <a:t>・複数エラーコードがある場合は、</a:t>
            </a:r>
            <a:r>
              <a:rPr lang="en-US" altLang="ja-JP" sz="1100" dirty="0">
                <a:solidFill>
                  <a:srgbClr val="000000"/>
                </a:solidFill>
                <a:latin typeface="+mn-ea"/>
                <a:cs typeface="メイリオ" panose="020B0604030504040204" pitchFamily="50" charset="-128"/>
              </a:rPr>
              <a:t>TP_CM[</a:t>
            </a:r>
            <a:r>
              <a:rPr lang="en-US" altLang="ja-JP" sz="1100" dirty="0">
                <a:latin typeface="+mn-ea"/>
                <a:cs typeface="メイリオ" panose="020B0604030504040204" pitchFamily="50" charset="-128"/>
              </a:rPr>
              <a:t>1CECFF00/18ECFF00], TP_DT[1CEBFF00/18ECFF00</a:t>
            </a:r>
            <a:r>
              <a:rPr lang="en-US" altLang="ja-JP" sz="1100" dirty="0">
                <a:solidFill>
                  <a:srgbClr val="000000"/>
                </a:solidFill>
                <a:latin typeface="+mn-ea"/>
                <a:cs typeface="メイリオ" panose="020B0604030504040204" pitchFamily="50" charset="-128"/>
              </a:rPr>
              <a:t>]</a:t>
            </a:r>
            <a:r>
              <a:rPr lang="ja-JP" altLang="en-US" sz="1100" dirty="0">
                <a:solidFill>
                  <a:srgbClr val="000000"/>
                </a:solidFill>
                <a:latin typeface="+mn-ea"/>
                <a:cs typeface="メイリオ" panose="020B0604030504040204" pitchFamily="50" charset="-128"/>
              </a:rPr>
              <a:t>で受信した内容を表示する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・エラーコードはＡから順番に表示する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・エラーコードを表示していない箇所の説明はスキップする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・エラーコードの説明文は機種判別により内容を切り替える</a:t>
            </a:r>
            <a:endParaRPr lang="en-US" altLang="ja-JP" sz="1100" dirty="0">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タッチパネル操作</a:t>
            </a:r>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ジョグダイアル操作</a:t>
            </a:r>
            <a:endParaRPr lang="en-US" altLang="ja-JP" sz="1100" dirty="0">
              <a:solidFill>
                <a:srgbClr val="FF0000"/>
              </a:solidFill>
              <a:latin typeface="+mn-ea"/>
              <a:cs typeface="メイリオ" panose="020B0604030504040204" pitchFamily="50" charset="-128"/>
            </a:endParaRPr>
          </a:p>
          <a:p>
            <a:endParaRPr lang="en-US" altLang="ja-JP" sz="1100" dirty="0">
              <a:latin typeface="+mn-ea"/>
              <a:cs typeface="メイリオ" panose="020B0604030504040204" pitchFamily="50" charset="-128"/>
            </a:endParaRPr>
          </a:p>
        </p:txBody>
      </p:sp>
      <p:sp>
        <p:nvSpPr>
          <p:cNvPr id="73" name="タイトル 1"/>
          <p:cNvSpPr>
            <a:spLocks noGrp="1"/>
          </p:cNvSpPr>
          <p:nvPr>
            <p:ph type="title"/>
          </p:nvPr>
        </p:nvSpPr>
        <p:spPr>
          <a:xfrm>
            <a:off x="228599" y="199043"/>
            <a:ext cx="3450571" cy="590931"/>
          </a:xfrm>
        </p:spPr>
        <p:txBody>
          <a:bodyPr wrap="square">
            <a:spAutoFit/>
          </a:bodyPr>
          <a:lstStyle/>
          <a:p>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エンジン過去</a:t>
            </a:r>
            <a:b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エラーコード画面</a:t>
            </a:r>
          </a:p>
        </p:txBody>
      </p:sp>
      <p:sp>
        <p:nvSpPr>
          <p:cNvPr id="50" name="Text Box 154"/>
          <p:cNvSpPr txBox="1">
            <a:spLocks noChangeArrowheads="1"/>
          </p:cNvSpPr>
          <p:nvPr/>
        </p:nvSpPr>
        <p:spPr bwMode="auto">
          <a:xfrm>
            <a:off x="760261" y="1583728"/>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dirty="0">
                <a:solidFill>
                  <a:srgbClr val="000000"/>
                </a:solidFill>
                <a:latin typeface="ＭＳ Ｐゴシック"/>
                <a:ea typeface="ＭＳ Ｐゴシック"/>
              </a:rPr>
              <a:t>Ａ</a:t>
            </a:r>
          </a:p>
        </p:txBody>
      </p:sp>
      <p:sp>
        <p:nvSpPr>
          <p:cNvPr id="52" name="Text Box 154"/>
          <p:cNvSpPr txBox="1">
            <a:spLocks noChangeArrowheads="1"/>
          </p:cNvSpPr>
          <p:nvPr/>
        </p:nvSpPr>
        <p:spPr bwMode="auto">
          <a:xfrm>
            <a:off x="760261" y="1952866"/>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B</a:t>
            </a:r>
            <a:endParaRPr lang="ja-JP" altLang="en-US" sz="1200" b="1" dirty="0">
              <a:solidFill>
                <a:srgbClr val="000000"/>
              </a:solidFill>
              <a:latin typeface="ＭＳ Ｐゴシック"/>
              <a:ea typeface="ＭＳ Ｐゴシック"/>
            </a:endParaRPr>
          </a:p>
        </p:txBody>
      </p:sp>
      <p:sp>
        <p:nvSpPr>
          <p:cNvPr id="53" name="Text Box 154"/>
          <p:cNvSpPr txBox="1">
            <a:spLocks noChangeArrowheads="1"/>
          </p:cNvSpPr>
          <p:nvPr/>
        </p:nvSpPr>
        <p:spPr bwMode="auto">
          <a:xfrm>
            <a:off x="760261" y="2322002"/>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C</a:t>
            </a:r>
            <a:endParaRPr lang="ja-JP" altLang="en-US" sz="1200" b="1" dirty="0">
              <a:solidFill>
                <a:srgbClr val="000000"/>
              </a:solidFill>
              <a:latin typeface="ＭＳ Ｐゴシック"/>
              <a:ea typeface="ＭＳ Ｐゴシック"/>
            </a:endParaRPr>
          </a:p>
        </p:txBody>
      </p:sp>
      <p:sp>
        <p:nvSpPr>
          <p:cNvPr id="54" name="Text Box 154"/>
          <p:cNvSpPr txBox="1">
            <a:spLocks noChangeArrowheads="1"/>
          </p:cNvSpPr>
          <p:nvPr/>
        </p:nvSpPr>
        <p:spPr bwMode="auto">
          <a:xfrm>
            <a:off x="760261" y="2691139"/>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D</a:t>
            </a:r>
            <a:endParaRPr lang="ja-JP" altLang="en-US" sz="1200" b="1" dirty="0">
              <a:solidFill>
                <a:srgbClr val="000000"/>
              </a:solidFill>
              <a:latin typeface="ＭＳ Ｐゴシック"/>
              <a:ea typeface="ＭＳ Ｐゴシック"/>
            </a:endParaRPr>
          </a:p>
        </p:txBody>
      </p:sp>
      <p:sp>
        <p:nvSpPr>
          <p:cNvPr id="55" name="Text Box 154"/>
          <p:cNvSpPr txBox="1">
            <a:spLocks noChangeArrowheads="1"/>
          </p:cNvSpPr>
          <p:nvPr/>
        </p:nvSpPr>
        <p:spPr bwMode="auto">
          <a:xfrm>
            <a:off x="760261" y="3060277"/>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E</a:t>
            </a:r>
            <a:endParaRPr lang="ja-JP" altLang="en-US" sz="1200" b="1" dirty="0">
              <a:solidFill>
                <a:srgbClr val="000000"/>
              </a:solidFill>
              <a:latin typeface="ＭＳ Ｐゴシック"/>
              <a:ea typeface="ＭＳ Ｐゴシック"/>
            </a:endParaRPr>
          </a:p>
        </p:txBody>
      </p:sp>
      <p:sp>
        <p:nvSpPr>
          <p:cNvPr id="56" name="Text Box 154"/>
          <p:cNvSpPr txBox="1">
            <a:spLocks noChangeArrowheads="1"/>
          </p:cNvSpPr>
          <p:nvPr/>
        </p:nvSpPr>
        <p:spPr bwMode="auto">
          <a:xfrm>
            <a:off x="760261" y="3429415"/>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F</a:t>
            </a:r>
            <a:endParaRPr lang="ja-JP" altLang="en-US" sz="1200" b="1" dirty="0">
              <a:solidFill>
                <a:srgbClr val="000000"/>
              </a:solidFill>
              <a:latin typeface="ＭＳ Ｐゴシック"/>
              <a:ea typeface="ＭＳ Ｐゴシック"/>
            </a:endParaRPr>
          </a:p>
        </p:txBody>
      </p:sp>
      <p:sp>
        <p:nvSpPr>
          <p:cNvPr id="58" name="角丸四角形 57"/>
          <p:cNvSpPr/>
          <p:nvPr/>
        </p:nvSpPr>
        <p:spPr>
          <a:xfrm>
            <a:off x="955411" y="1549206"/>
            <a:ext cx="2652446"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M17-1</a:t>
            </a:r>
          </a:p>
        </p:txBody>
      </p:sp>
      <p:sp>
        <p:nvSpPr>
          <p:cNvPr id="59" name="角丸四角形 58"/>
          <p:cNvSpPr/>
          <p:nvPr/>
        </p:nvSpPr>
        <p:spPr>
          <a:xfrm>
            <a:off x="955411" y="1936870"/>
            <a:ext cx="2652446"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M17-2</a:t>
            </a:r>
          </a:p>
        </p:txBody>
      </p:sp>
      <p:sp>
        <p:nvSpPr>
          <p:cNvPr id="60" name="角丸四角形 59"/>
          <p:cNvSpPr/>
          <p:nvPr/>
        </p:nvSpPr>
        <p:spPr>
          <a:xfrm>
            <a:off x="955411" y="2324536"/>
            <a:ext cx="2652446"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M17-3</a:t>
            </a:r>
          </a:p>
        </p:txBody>
      </p:sp>
      <p:sp>
        <p:nvSpPr>
          <p:cNvPr id="61" name="角丸四角形 60"/>
          <p:cNvSpPr/>
          <p:nvPr/>
        </p:nvSpPr>
        <p:spPr>
          <a:xfrm>
            <a:off x="955411" y="2712200"/>
            <a:ext cx="2652446"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M17-4</a:t>
            </a:r>
          </a:p>
        </p:txBody>
      </p:sp>
      <p:sp>
        <p:nvSpPr>
          <p:cNvPr id="62" name="角丸四角形 61"/>
          <p:cNvSpPr/>
          <p:nvPr/>
        </p:nvSpPr>
        <p:spPr>
          <a:xfrm>
            <a:off x="955411" y="3099866"/>
            <a:ext cx="2652446"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M17-5</a:t>
            </a:r>
          </a:p>
        </p:txBody>
      </p:sp>
      <p:sp>
        <p:nvSpPr>
          <p:cNvPr id="63" name="角丸四角形 62"/>
          <p:cNvSpPr/>
          <p:nvPr/>
        </p:nvSpPr>
        <p:spPr>
          <a:xfrm>
            <a:off x="955411" y="3487531"/>
            <a:ext cx="2652446" cy="3108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M17-6</a:t>
            </a:r>
          </a:p>
        </p:txBody>
      </p:sp>
      <p:sp>
        <p:nvSpPr>
          <p:cNvPr id="25" name="角丸四角形 24"/>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26" name="角丸四角形 25"/>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27" name="角丸四角形 26"/>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
        <p:nvSpPr>
          <p:cNvPr id="29" name="角丸四角形 28"/>
          <p:cNvSpPr/>
          <p:nvPr/>
        </p:nvSpPr>
        <p:spPr>
          <a:xfrm>
            <a:off x="517858" y="4145808"/>
            <a:ext cx="2850777" cy="1688322"/>
          </a:xfrm>
          <a:prstGeom prst="round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1" dirty="0">
                <a:solidFill>
                  <a:schemeClr val="tx1"/>
                </a:solidFill>
              </a:rPr>
              <a:t>エラーコード説明画面</a:t>
            </a:r>
            <a:endParaRPr lang="en-US" altLang="ja-JP" sz="1801" dirty="0">
              <a:solidFill>
                <a:schemeClr val="tx1"/>
              </a:solidFill>
            </a:endParaRPr>
          </a:p>
        </p:txBody>
      </p:sp>
      <p:graphicFrame>
        <p:nvGraphicFramePr>
          <p:cNvPr id="3" name="表 2"/>
          <p:cNvGraphicFramePr>
            <a:graphicFrameLocks noGrp="1"/>
          </p:cNvGraphicFramePr>
          <p:nvPr>
            <p:extLst>
              <p:ext uri="{D42A27DB-BD31-4B8C-83A1-F6EECF244321}">
                <p14:modId xmlns:p14="http://schemas.microsoft.com/office/powerpoint/2010/main" val="2491337202"/>
              </p:ext>
            </p:extLst>
          </p:nvPr>
        </p:nvGraphicFramePr>
        <p:xfrm>
          <a:off x="4205685" y="2331436"/>
          <a:ext cx="6934200" cy="2636040"/>
        </p:xfrm>
        <a:graphic>
          <a:graphicData uri="http://schemas.openxmlformats.org/drawingml/2006/table">
            <a:tbl>
              <a:tblPr firstRow="1" bandRow="1">
                <a:tableStyleId>{5C22544A-7EE6-4342-B048-85BDC9FD1C3A}</a:tableStyleId>
              </a:tblPr>
              <a:tblGrid>
                <a:gridCol w="685173">
                  <a:extLst>
                    <a:ext uri="{9D8B030D-6E8A-4147-A177-3AD203B41FA5}">
                      <a16:colId xmlns:a16="http://schemas.microsoft.com/office/drawing/2014/main" val="20000"/>
                    </a:ext>
                  </a:extLst>
                </a:gridCol>
                <a:gridCol w="1284699">
                  <a:extLst>
                    <a:ext uri="{9D8B030D-6E8A-4147-A177-3AD203B41FA5}">
                      <a16:colId xmlns:a16="http://schemas.microsoft.com/office/drawing/2014/main" val="20001"/>
                    </a:ext>
                  </a:extLst>
                </a:gridCol>
                <a:gridCol w="1281526">
                  <a:extLst>
                    <a:ext uri="{9D8B030D-6E8A-4147-A177-3AD203B41FA5}">
                      <a16:colId xmlns:a16="http://schemas.microsoft.com/office/drawing/2014/main" val="20002"/>
                    </a:ext>
                  </a:extLst>
                </a:gridCol>
                <a:gridCol w="3682802">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操作</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動作</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en-US" sz="1100" u="none" strike="noStrike" dirty="0">
                          <a:effectLst/>
                          <a:latin typeface="+mn-ea"/>
                          <a:ea typeface="+mn-ea"/>
                        </a:rPr>
                        <a:t>D5</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メニュー画面に遷移</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en-US" sz="1100" u="none" strike="noStrike" dirty="0">
                          <a:effectLst/>
                          <a:latin typeface="+mn-ea"/>
                          <a:ea typeface="+mn-ea"/>
                        </a:rPr>
                        <a:t>D6</a:t>
                      </a:r>
                      <a:endParaRPr lang="en-US" sz="110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100" b="0" i="0" u="none" strike="noStrike" dirty="0">
                          <a:solidFill>
                            <a:srgbClr val="FF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メイン画面に遷移</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564292240"/>
                  </a:ext>
                </a:extLst>
              </a:tr>
              <a:tr h="171450">
                <a:tc>
                  <a:txBody>
                    <a:bodyPr/>
                    <a:lstStyle/>
                    <a:p>
                      <a:pPr algn="l" fontAlgn="ctr"/>
                      <a:endParaRPr lang="en-US" sz="110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1813308262"/>
                  </a:ext>
                </a:extLst>
              </a:tr>
              <a:tr h="171450">
                <a:tc>
                  <a:txBody>
                    <a:bodyPr/>
                    <a:lstStyle/>
                    <a:p>
                      <a:pPr algn="l" fontAlgn="ctr"/>
                      <a:r>
                        <a:rPr lang="en-US" sz="1100" u="none" strike="noStrike">
                          <a:effectLst/>
                          <a:latin typeface="+mn-ea"/>
                          <a:ea typeface="+mn-ea"/>
                        </a:rPr>
                        <a:t>D7</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エラーコード表示画面に遷移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71450">
                <a:tc>
                  <a:txBody>
                    <a:bodyPr/>
                    <a:lstStyle/>
                    <a:p>
                      <a:pPr algn="l" fontAlgn="ctr"/>
                      <a:r>
                        <a:rPr lang="en-US" sz="1100" u="none" strike="noStrike">
                          <a:effectLst/>
                          <a:latin typeface="+mn-ea"/>
                          <a:ea typeface="+mn-ea"/>
                        </a:rPr>
                        <a:t>M17-1</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A</a:t>
                      </a:r>
                      <a:r>
                        <a:rPr lang="ja-JP" altLang="en-US" sz="1100" u="none" strike="noStrike">
                          <a:effectLst/>
                          <a:latin typeface="+mn-ea"/>
                          <a:ea typeface="+mn-ea"/>
                        </a:rPr>
                        <a:t>のエラーコード説明画面を表示</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171450">
                <a:tc>
                  <a:txBody>
                    <a:bodyPr/>
                    <a:lstStyle/>
                    <a:p>
                      <a:pPr algn="l" fontAlgn="ctr"/>
                      <a:r>
                        <a:rPr lang="en-US" sz="1100" u="none" strike="noStrike">
                          <a:effectLst/>
                          <a:latin typeface="+mn-ea"/>
                          <a:ea typeface="+mn-ea"/>
                        </a:rPr>
                        <a:t>M17-2</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B</a:t>
                      </a:r>
                      <a:r>
                        <a:rPr lang="ja-JP" altLang="en-US" sz="1100" u="none" strike="noStrike">
                          <a:effectLst/>
                          <a:latin typeface="+mn-ea"/>
                          <a:ea typeface="+mn-ea"/>
                        </a:rPr>
                        <a:t>のエラーコード説明画面を表示</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71450">
                <a:tc>
                  <a:txBody>
                    <a:bodyPr/>
                    <a:lstStyle/>
                    <a:p>
                      <a:pPr algn="l" fontAlgn="ctr"/>
                      <a:r>
                        <a:rPr lang="en-US" sz="1100" u="none" strike="noStrike">
                          <a:effectLst/>
                          <a:latin typeface="+mn-ea"/>
                          <a:ea typeface="+mn-ea"/>
                        </a:rPr>
                        <a:t>M17-3</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C</a:t>
                      </a:r>
                      <a:r>
                        <a:rPr lang="ja-JP" altLang="en-US" sz="1100" u="none" strike="noStrike">
                          <a:effectLst/>
                          <a:latin typeface="+mn-ea"/>
                          <a:ea typeface="+mn-ea"/>
                        </a:rPr>
                        <a:t>のエラーコード説明画面を表示</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171450">
                <a:tc>
                  <a:txBody>
                    <a:bodyPr/>
                    <a:lstStyle/>
                    <a:p>
                      <a:pPr algn="l" fontAlgn="ctr"/>
                      <a:r>
                        <a:rPr lang="en-US" sz="1100" u="none" strike="noStrike">
                          <a:effectLst/>
                          <a:latin typeface="+mn-ea"/>
                          <a:ea typeface="+mn-ea"/>
                        </a:rPr>
                        <a:t>M17-4</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D</a:t>
                      </a:r>
                      <a:r>
                        <a:rPr lang="ja-JP" altLang="en-US" sz="1100" u="none" strike="noStrike">
                          <a:effectLst/>
                          <a:latin typeface="+mn-ea"/>
                          <a:ea typeface="+mn-ea"/>
                        </a:rPr>
                        <a:t>のエラーコード説明画面を表示</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7"/>
                  </a:ext>
                </a:extLst>
              </a:tr>
              <a:tr h="171450">
                <a:tc>
                  <a:txBody>
                    <a:bodyPr/>
                    <a:lstStyle/>
                    <a:p>
                      <a:pPr algn="l" fontAlgn="ctr"/>
                      <a:r>
                        <a:rPr lang="en-US" sz="1100" u="none" strike="noStrike">
                          <a:effectLst/>
                          <a:latin typeface="+mn-ea"/>
                          <a:ea typeface="+mn-ea"/>
                        </a:rPr>
                        <a:t>M17-5</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E</a:t>
                      </a:r>
                      <a:r>
                        <a:rPr lang="ja-JP" altLang="en-US" sz="1100" u="none" strike="noStrike">
                          <a:effectLst/>
                          <a:latin typeface="+mn-ea"/>
                          <a:ea typeface="+mn-ea"/>
                        </a:rPr>
                        <a:t>のエラーコード説明画面を表示</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8"/>
                  </a:ext>
                </a:extLst>
              </a:tr>
              <a:tr h="171450">
                <a:tc>
                  <a:txBody>
                    <a:bodyPr/>
                    <a:lstStyle/>
                    <a:p>
                      <a:pPr algn="l" fontAlgn="ctr"/>
                      <a:r>
                        <a:rPr lang="en-US" sz="1100" u="none" strike="noStrike">
                          <a:effectLst/>
                          <a:latin typeface="+mn-ea"/>
                          <a:ea typeface="+mn-ea"/>
                        </a:rPr>
                        <a:t>M17-6</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F</a:t>
                      </a:r>
                      <a:r>
                        <a:rPr lang="ja-JP" altLang="en-US" sz="1100" u="none" strike="noStrike" dirty="0">
                          <a:effectLst/>
                          <a:latin typeface="+mn-ea"/>
                          <a:ea typeface="+mn-ea"/>
                        </a:rPr>
                        <a:t>のエラーコード説明画面を表示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bl>
          </a:graphicData>
        </a:graphic>
      </p:graphicFrame>
      <p:graphicFrame>
        <p:nvGraphicFramePr>
          <p:cNvPr id="23" name="表 22"/>
          <p:cNvGraphicFramePr>
            <a:graphicFrameLocks noGrp="1"/>
          </p:cNvGraphicFramePr>
          <p:nvPr>
            <p:extLst>
              <p:ext uri="{D42A27DB-BD31-4B8C-83A1-F6EECF244321}">
                <p14:modId xmlns:p14="http://schemas.microsoft.com/office/powerpoint/2010/main" val="1672755895"/>
              </p:ext>
            </p:extLst>
          </p:nvPr>
        </p:nvGraphicFramePr>
        <p:xfrm>
          <a:off x="4205685" y="5347783"/>
          <a:ext cx="7084615" cy="958560"/>
        </p:xfrm>
        <a:graphic>
          <a:graphicData uri="http://schemas.openxmlformats.org/drawingml/2006/table">
            <a:tbl>
              <a:tblPr firstRow="1" bandRow="1">
                <a:tableStyleId>{5C22544A-7EE6-4342-B048-85BDC9FD1C3A}</a:tableStyleId>
              </a:tblPr>
              <a:tblGrid>
                <a:gridCol w="835588">
                  <a:extLst>
                    <a:ext uri="{9D8B030D-6E8A-4147-A177-3AD203B41FA5}">
                      <a16:colId xmlns:a16="http://schemas.microsoft.com/office/drawing/2014/main" val="20000"/>
                    </a:ext>
                  </a:extLst>
                </a:gridCol>
                <a:gridCol w="1284699">
                  <a:extLst>
                    <a:ext uri="{9D8B030D-6E8A-4147-A177-3AD203B41FA5}">
                      <a16:colId xmlns:a16="http://schemas.microsoft.com/office/drawing/2014/main" val="20001"/>
                    </a:ext>
                  </a:extLst>
                </a:gridCol>
                <a:gridCol w="1281526">
                  <a:extLst>
                    <a:ext uri="{9D8B030D-6E8A-4147-A177-3AD203B41FA5}">
                      <a16:colId xmlns:a16="http://schemas.microsoft.com/office/drawing/2014/main" val="20002"/>
                    </a:ext>
                  </a:extLst>
                </a:gridCol>
                <a:gridCol w="3682802">
                  <a:extLst>
                    <a:ext uri="{9D8B030D-6E8A-4147-A177-3AD203B41FA5}">
                      <a16:colId xmlns:a16="http://schemas.microsoft.com/office/drawing/2014/main" val="20003"/>
                    </a:ext>
                  </a:extLst>
                </a:gridCol>
              </a:tblGrid>
              <a:tr h="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条件</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動作</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dirty="0">
                          <a:effectLst/>
                          <a:latin typeface="+mn-ea"/>
                          <a:ea typeface="+mn-ea"/>
                        </a:rPr>
                        <a:t>下に動かす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A→B→…→F→A</a:t>
                      </a:r>
                      <a:r>
                        <a:rPr lang="ja-JP" altLang="en-US" sz="1100" u="none" strike="noStrike" dirty="0">
                          <a:effectLst/>
                          <a:latin typeface="+mn-ea"/>
                          <a:ea typeface="+mn-ea"/>
                        </a:rPr>
                        <a:t>の順番でエラーコード説明画面を表示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dirty="0">
                          <a:effectLst/>
                          <a:latin typeface="+mn-ea"/>
                          <a:ea typeface="+mn-ea"/>
                        </a:rPr>
                        <a:t>上に動かす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A→F→…→B→A</a:t>
                      </a:r>
                      <a:r>
                        <a:rPr lang="ja-JP" altLang="en-US" sz="1100" u="none" strike="noStrike" dirty="0">
                          <a:effectLst/>
                          <a:latin typeface="+mn-ea"/>
                          <a:ea typeface="+mn-ea"/>
                        </a:rPr>
                        <a:t>の順番でエラーコード説明画面を表示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171450">
                <a:tc>
                  <a:txBody>
                    <a:bodyPr/>
                    <a:lstStyle/>
                    <a:p>
                      <a:pPr algn="l" fontAlgn="ctr"/>
                      <a:r>
                        <a:rPr lang="ja-JP" altLang="en-US" sz="1100" b="0" i="0" u="none" strike="noStrike" dirty="0">
                          <a:solidFill>
                            <a:srgbClr val="000000"/>
                          </a:solidFill>
                          <a:effectLst/>
                          <a:latin typeface="+mn-ea"/>
                          <a:ea typeface="+mn-ea"/>
                        </a:rPr>
                        <a:t>決定ボタン</a:t>
                      </a: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押して離す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エラーコード表示画面に遷移</a:t>
                      </a:r>
                    </a:p>
                  </a:txBody>
                  <a:tcPr marL="36000" marR="36000" marT="36000" marB="36000" anchor="ctr"/>
                </a:tc>
                <a:extLst>
                  <a:ext uri="{0D108BD9-81ED-4DB2-BD59-A6C34878D82A}">
                    <a16:rowId xmlns:a16="http://schemas.microsoft.com/office/drawing/2014/main" val="10003"/>
                  </a:ext>
                </a:extLst>
              </a:tr>
            </a:tbl>
          </a:graphicData>
        </a:graphic>
      </p:graphicFrame>
      <p:sp>
        <p:nvSpPr>
          <p:cNvPr id="4" name="テキスト ボックス 3">
            <a:extLst>
              <a:ext uri="{FF2B5EF4-FFF2-40B4-BE49-F238E27FC236}">
                <a16:creationId xmlns:a16="http://schemas.microsoft.com/office/drawing/2014/main" id="{8417A145-2AE0-7696-CE2B-85A73A81C0B0}"/>
              </a:ext>
            </a:extLst>
          </p:cNvPr>
          <p:cNvSpPr txBox="1"/>
          <p:nvPr/>
        </p:nvSpPr>
        <p:spPr>
          <a:xfrm>
            <a:off x="3862674" y="574392"/>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5" name="テキスト ボックス 4">
            <a:extLst>
              <a:ext uri="{FF2B5EF4-FFF2-40B4-BE49-F238E27FC236}">
                <a16:creationId xmlns:a16="http://schemas.microsoft.com/office/drawing/2014/main" id="{7099A360-E4CC-87A8-A9D3-29049DE41475}"/>
              </a:ext>
            </a:extLst>
          </p:cNvPr>
          <p:cNvSpPr txBox="1"/>
          <p:nvPr/>
        </p:nvSpPr>
        <p:spPr>
          <a:xfrm>
            <a:off x="3862674" y="904951"/>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6" name="テキスト ボックス 5">
            <a:extLst>
              <a:ext uri="{FF2B5EF4-FFF2-40B4-BE49-F238E27FC236}">
                <a16:creationId xmlns:a16="http://schemas.microsoft.com/office/drawing/2014/main" id="{F89AB648-2527-8EE8-2E52-94D619F97F08}"/>
              </a:ext>
            </a:extLst>
          </p:cNvPr>
          <p:cNvSpPr txBox="1"/>
          <p:nvPr/>
        </p:nvSpPr>
        <p:spPr>
          <a:xfrm>
            <a:off x="3859455" y="739671"/>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7" name="テキスト ボックス 6">
            <a:extLst>
              <a:ext uri="{FF2B5EF4-FFF2-40B4-BE49-F238E27FC236}">
                <a16:creationId xmlns:a16="http://schemas.microsoft.com/office/drawing/2014/main" id="{4A652B65-A150-4E88-059D-066664BE257A}"/>
              </a:ext>
            </a:extLst>
          </p:cNvPr>
          <p:cNvSpPr txBox="1"/>
          <p:nvPr/>
        </p:nvSpPr>
        <p:spPr>
          <a:xfrm>
            <a:off x="3865893" y="3011104"/>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8" name="テキスト ボックス 7">
            <a:extLst>
              <a:ext uri="{FF2B5EF4-FFF2-40B4-BE49-F238E27FC236}">
                <a16:creationId xmlns:a16="http://schemas.microsoft.com/office/drawing/2014/main" id="{936C004A-3953-FF2C-54A8-EFFC46C14287}"/>
              </a:ext>
            </a:extLst>
          </p:cNvPr>
          <p:cNvSpPr txBox="1"/>
          <p:nvPr/>
        </p:nvSpPr>
        <p:spPr>
          <a:xfrm>
            <a:off x="3862674" y="278073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2790550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7164421"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トリップメータ画面（横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752788" y="66356"/>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23" name="直線矢印コネクタ 122"/>
          <p:cNvCxnSpPr/>
          <p:nvPr/>
        </p:nvCxnSpPr>
        <p:spPr>
          <a:xfrm flipV="1">
            <a:off x="4175195" y="2547261"/>
            <a:ext cx="0" cy="864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4335913" y="2547261"/>
            <a:ext cx="0" cy="864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flipV="1">
            <a:off x="4175195" y="3925345"/>
            <a:ext cx="0" cy="864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4335913" y="3925345"/>
            <a:ext cx="0" cy="864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4335913" y="5284234"/>
            <a:ext cx="0" cy="864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flipV="1">
            <a:off x="7605136" y="2547261"/>
            <a:ext cx="0" cy="864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7765854" y="2547261"/>
            <a:ext cx="0" cy="864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V="1">
            <a:off x="7605136" y="3925345"/>
            <a:ext cx="0" cy="864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7765854" y="3925345"/>
            <a:ext cx="0" cy="864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7" name="図 56"/>
          <p:cNvPicPr>
            <a:picLocks noChangeAspect="1"/>
          </p:cNvPicPr>
          <p:nvPr/>
        </p:nvPicPr>
        <p:blipFill rotWithShape="1">
          <a:blip r:embed="rId4">
            <a:extLst>
              <a:ext uri="{28A0092B-C50C-407E-A947-70E740481C1C}">
                <a14:useLocalDpi xmlns:a14="http://schemas.microsoft.com/office/drawing/2010/main" val="0"/>
              </a:ext>
            </a:extLst>
          </a:blip>
          <a:srcRect l="76846" t="49716" r="17376" b="14728"/>
          <a:stretch/>
        </p:blipFill>
        <p:spPr>
          <a:xfrm rot="16200000">
            <a:off x="4097509" y="1683594"/>
            <a:ext cx="330201" cy="1219204"/>
          </a:xfrm>
          <a:prstGeom prst="rect">
            <a:avLst/>
          </a:prstGeom>
        </p:spPr>
      </p:pic>
      <p:sp>
        <p:nvSpPr>
          <p:cNvPr id="58" name="角丸四角形 57"/>
          <p:cNvSpPr/>
          <p:nvPr/>
        </p:nvSpPr>
        <p:spPr>
          <a:xfrm>
            <a:off x="3615542" y="2076134"/>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a:t>
            </a:r>
          </a:p>
        </p:txBody>
      </p:sp>
      <p:pic>
        <p:nvPicPr>
          <p:cNvPr id="74" name="図 73"/>
          <p:cNvPicPr>
            <a:picLocks noChangeAspect="1"/>
          </p:cNvPicPr>
          <p:nvPr/>
        </p:nvPicPr>
        <p:blipFill rotWithShape="1">
          <a:blip r:embed="rId4">
            <a:extLst>
              <a:ext uri="{28A0092B-C50C-407E-A947-70E740481C1C}">
                <a14:useLocalDpi xmlns:a14="http://schemas.microsoft.com/office/drawing/2010/main" val="0"/>
              </a:ext>
            </a:extLst>
          </a:blip>
          <a:srcRect l="64016" t="49082" r="29984" b="14992"/>
          <a:stretch/>
        </p:blipFill>
        <p:spPr>
          <a:xfrm rot="16200000">
            <a:off x="4075774" y="3061717"/>
            <a:ext cx="342901" cy="1231900"/>
          </a:xfrm>
          <a:prstGeom prst="rect">
            <a:avLst/>
          </a:prstGeom>
        </p:spPr>
      </p:pic>
      <p:sp>
        <p:nvSpPr>
          <p:cNvPr id="106" name="角丸四角形 105"/>
          <p:cNvSpPr/>
          <p:nvPr/>
        </p:nvSpPr>
        <p:spPr>
          <a:xfrm>
            <a:off x="3615542" y="3475456"/>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M2-2</a:t>
            </a:r>
          </a:p>
        </p:txBody>
      </p:sp>
      <p:pic>
        <p:nvPicPr>
          <p:cNvPr id="119" name="図 118"/>
          <p:cNvPicPr>
            <a:picLocks noChangeAspect="1"/>
          </p:cNvPicPr>
          <p:nvPr/>
        </p:nvPicPr>
        <p:blipFill rotWithShape="1">
          <a:blip r:embed="rId4">
            <a:extLst>
              <a:ext uri="{28A0092B-C50C-407E-A947-70E740481C1C}">
                <a14:useLocalDpi xmlns:a14="http://schemas.microsoft.com/office/drawing/2010/main" val="0"/>
              </a:ext>
            </a:extLst>
          </a:blip>
          <a:srcRect l="50983" t="49390" r="42573" b="14685"/>
          <a:stretch/>
        </p:blipFill>
        <p:spPr>
          <a:xfrm rot="16200000">
            <a:off x="4049094" y="4446910"/>
            <a:ext cx="368304" cy="1231902"/>
          </a:xfrm>
          <a:prstGeom prst="rect">
            <a:avLst/>
          </a:prstGeom>
        </p:spPr>
      </p:pic>
      <p:sp>
        <p:nvSpPr>
          <p:cNvPr id="122" name="角丸四角形 121"/>
          <p:cNvSpPr/>
          <p:nvPr/>
        </p:nvSpPr>
        <p:spPr>
          <a:xfrm>
            <a:off x="3591072" y="4843997"/>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M2-3</a:t>
            </a:r>
          </a:p>
        </p:txBody>
      </p:sp>
      <p:pic>
        <p:nvPicPr>
          <p:cNvPr id="129" name="図 128"/>
          <p:cNvPicPr>
            <a:picLocks noChangeAspect="1"/>
          </p:cNvPicPr>
          <p:nvPr/>
        </p:nvPicPr>
        <p:blipFill rotWithShape="1">
          <a:blip r:embed="rId4">
            <a:extLst>
              <a:ext uri="{28A0092B-C50C-407E-A947-70E740481C1C}">
                <a14:useLocalDpi xmlns:a14="http://schemas.microsoft.com/office/drawing/2010/main" val="0"/>
              </a:ext>
            </a:extLst>
          </a:blip>
          <a:srcRect l="38094" t="49018" r="55906" b="14686"/>
          <a:stretch/>
        </p:blipFill>
        <p:spPr>
          <a:xfrm rot="16200000">
            <a:off x="7471866" y="1667804"/>
            <a:ext cx="342903" cy="1244603"/>
          </a:xfrm>
          <a:prstGeom prst="rect">
            <a:avLst/>
          </a:prstGeom>
        </p:spPr>
      </p:pic>
      <p:sp>
        <p:nvSpPr>
          <p:cNvPr id="133" name="角丸四角形 132"/>
          <p:cNvSpPr/>
          <p:nvPr/>
        </p:nvSpPr>
        <p:spPr>
          <a:xfrm>
            <a:off x="7007495" y="2076134"/>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M2-4</a:t>
            </a:r>
          </a:p>
        </p:txBody>
      </p:sp>
      <p:pic>
        <p:nvPicPr>
          <p:cNvPr id="143" name="図 142"/>
          <p:cNvPicPr>
            <a:picLocks noChangeAspect="1"/>
          </p:cNvPicPr>
          <p:nvPr/>
        </p:nvPicPr>
        <p:blipFill rotWithShape="1">
          <a:blip r:embed="rId4">
            <a:extLst>
              <a:ext uri="{28A0092B-C50C-407E-A947-70E740481C1C}">
                <a14:useLocalDpi xmlns:a14="http://schemas.microsoft.com/office/drawing/2010/main" val="0"/>
              </a:ext>
            </a:extLst>
          </a:blip>
          <a:srcRect l="50983" t="49390" r="42573" b="14685"/>
          <a:stretch/>
        </p:blipFill>
        <p:spPr>
          <a:xfrm rot="16200000">
            <a:off x="7479037" y="3066622"/>
            <a:ext cx="368304" cy="1231902"/>
          </a:xfrm>
          <a:prstGeom prst="rect">
            <a:avLst/>
          </a:prstGeom>
        </p:spPr>
      </p:pic>
      <p:sp>
        <p:nvSpPr>
          <p:cNvPr id="144" name="角丸四角形 143"/>
          <p:cNvSpPr/>
          <p:nvPr/>
        </p:nvSpPr>
        <p:spPr>
          <a:xfrm>
            <a:off x="7021015" y="3475456"/>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M2-5</a:t>
            </a:r>
          </a:p>
        </p:txBody>
      </p:sp>
      <p:pic>
        <p:nvPicPr>
          <p:cNvPr id="145" name="図 144"/>
          <p:cNvPicPr>
            <a:picLocks noChangeAspect="1"/>
          </p:cNvPicPr>
          <p:nvPr/>
        </p:nvPicPr>
        <p:blipFill rotWithShape="1">
          <a:blip r:embed="rId4">
            <a:extLst>
              <a:ext uri="{28A0092B-C50C-407E-A947-70E740481C1C}">
                <a14:useLocalDpi xmlns:a14="http://schemas.microsoft.com/office/drawing/2010/main" val="0"/>
              </a:ext>
            </a:extLst>
          </a:blip>
          <a:srcRect l="38094" t="49018" r="55906" b="14686"/>
          <a:stretch/>
        </p:blipFill>
        <p:spPr>
          <a:xfrm rot="16200000">
            <a:off x="7491409" y="4434507"/>
            <a:ext cx="342903" cy="1244603"/>
          </a:xfrm>
          <a:prstGeom prst="rect">
            <a:avLst/>
          </a:prstGeom>
        </p:spPr>
      </p:pic>
      <p:sp>
        <p:nvSpPr>
          <p:cNvPr id="146" name="角丸四角形 145"/>
          <p:cNvSpPr/>
          <p:nvPr/>
        </p:nvSpPr>
        <p:spPr>
          <a:xfrm>
            <a:off x="7027038" y="4843997"/>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M2-6</a:t>
            </a:r>
          </a:p>
        </p:txBody>
      </p:sp>
      <p:sp>
        <p:nvSpPr>
          <p:cNvPr id="148" name="角丸四角形 147"/>
          <p:cNvSpPr/>
          <p:nvPr/>
        </p:nvSpPr>
        <p:spPr>
          <a:xfrm>
            <a:off x="3631273" y="6214594"/>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a:t>
            </a:r>
          </a:p>
        </p:txBody>
      </p:sp>
      <p:cxnSp>
        <p:nvCxnSpPr>
          <p:cNvPr id="51" name="直線矢印コネクタ 50"/>
          <p:cNvCxnSpPr/>
          <p:nvPr/>
        </p:nvCxnSpPr>
        <p:spPr>
          <a:xfrm flipH="1">
            <a:off x="5018434" y="2319921"/>
            <a:ext cx="187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5018434" y="2208604"/>
            <a:ext cx="187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H="1">
            <a:off x="5018434" y="3718538"/>
            <a:ext cx="187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5018434" y="3607221"/>
            <a:ext cx="187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H="1">
            <a:off x="5018434" y="5122803"/>
            <a:ext cx="187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5018434" y="5011486"/>
            <a:ext cx="187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角丸四角形 58"/>
          <p:cNvSpPr/>
          <p:nvPr/>
        </p:nvSpPr>
        <p:spPr>
          <a:xfrm>
            <a:off x="3591072" y="723700"/>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M2-3</a:t>
            </a:r>
          </a:p>
        </p:txBody>
      </p:sp>
      <p:cxnSp>
        <p:nvCxnSpPr>
          <p:cNvPr id="60" name="直線矢印コネクタ 59"/>
          <p:cNvCxnSpPr/>
          <p:nvPr/>
        </p:nvCxnSpPr>
        <p:spPr>
          <a:xfrm flipV="1">
            <a:off x="4175195" y="1134899"/>
            <a:ext cx="0" cy="864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61" name="角丸四角形 60"/>
          <p:cNvSpPr/>
          <p:nvPr/>
        </p:nvSpPr>
        <p:spPr>
          <a:xfrm>
            <a:off x="7027038" y="6214594"/>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M2-4</a:t>
            </a:r>
          </a:p>
        </p:txBody>
      </p:sp>
      <p:sp>
        <p:nvSpPr>
          <p:cNvPr id="62" name="角丸四角形 61"/>
          <p:cNvSpPr/>
          <p:nvPr/>
        </p:nvSpPr>
        <p:spPr>
          <a:xfrm>
            <a:off x="7021015" y="723700"/>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M2-6</a:t>
            </a:r>
          </a:p>
        </p:txBody>
      </p:sp>
      <p:cxnSp>
        <p:nvCxnSpPr>
          <p:cNvPr id="63" name="直線矢印コネクタ 62"/>
          <p:cNvCxnSpPr/>
          <p:nvPr/>
        </p:nvCxnSpPr>
        <p:spPr>
          <a:xfrm flipV="1">
            <a:off x="7605136" y="1134899"/>
            <a:ext cx="0" cy="864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a:off x="7765854" y="5284234"/>
            <a:ext cx="0" cy="864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5" name="角丸四角形 64"/>
          <p:cNvSpPr/>
          <p:nvPr/>
        </p:nvSpPr>
        <p:spPr>
          <a:xfrm>
            <a:off x="579950" y="2076134"/>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M2-4</a:t>
            </a:r>
          </a:p>
        </p:txBody>
      </p:sp>
      <p:sp>
        <p:nvSpPr>
          <p:cNvPr id="66" name="角丸四角形 65"/>
          <p:cNvSpPr/>
          <p:nvPr/>
        </p:nvSpPr>
        <p:spPr>
          <a:xfrm>
            <a:off x="593470" y="3475456"/>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M2-5</a:t>
            </a:r>
          </a:p>
        </p:txBody>
      </p:sp>
      <p:sp>
        <p:nvSpPr>
          <p:cNvPr id="67" name="角丸四角形 66"/>
          <p:cNvSpPr/>
          <p:nvPr/>
        </p:nvSpPr>
        <p:spPr>
          <a:xfrm>
            <a:off x="599494" y="4843997"/>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M2-6</a:t>
            </a:r>
          </a:p>
        </p:txBody>
      </p:sp>
      <p:cxnSp>
        <p:nvCxnSpPr>
          <p:cNvPr id="68" name="直線矢印コネクタ 67"/>
          <p:cNvCxnSpPr/>
          <p:nvPr/>
        </p:nvCxnSpPr>
        <p:spPr>
          <a:xfrm flipH="1">
            <a:off x="1941237" y="2305901"/>
            <a:ext cx="162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flipH="1">
            <a:off x="1941237" y="3704520"/>
            <a:ext cx="162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1941237" y="5108785"/>
            <a:ext cx="162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6" name="角丸四角形 75"/>
          <p:cNvSpPr/>
          <p:nvPr/>
        </p:nvSpPr>
        <p:spPr>
          <a:xfrm>
            <a:off x="10128349" y="2076134"/>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a:t>
            </a:r>
          </a:p>
        </p:txBody>
      </p:sp>
      <p:sp>
        <p:nvSpPr>
          <p:cNvPr id="79" name="角丸四角形 78"/>
          <p:cNvSpPr/>
          <p:nvPr/>
        </p:nvSpPr>
        <p:spPr>
          <a:xfrm>
            <a:off x="10128349" y="3475456"/>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M2-2</a:t>
            </a:r>
          </a:p>
        </p:txBody>
      </p:sp>
      <p:sp>
        <p:nvSpPr>
          <p:cNvPr id="82" name="角丸四角形 81"/>
          <p:cNvSpPr/>
          <p:nvPr/>
        </p:nvSpPr>
        <p:spPr>
          <a:xfrm>
            <a:off x="10103879" y="4843997"/>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M2-3</a:t>
            </a:r>
          </a:p>
        </p:txBody>
      </p:sp>
      <p:cxnSp>
        <p:nvCxnSpPr>
          <p:cNvPr id="85" name="直線矢印コネクタ 84"/>
          <p:cNvCxnSpPr/>
          <p:nvPr/>
        </p:nvCxnSpPr>
        <p:spPr>
          <a:xfrm>
            <a:off x="8405724" y="2208604"/>
            <a:ext cx="162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a:off x="8405724" y="3607221"/>
            <a:ext cx="162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a:off x="8405724" y="5011486"/>
            <a:ext cx="162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9822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タイトル 1"/>
          <p:cNvSpPr>
            <a:spLocks noGrp="1"/>
          </p:cNvSpPr>
          <p:nvPr>
            <p:ph type="title"/>
          </p:nvPr>
        </p:nvSpPr>
        <p:spPr>
          <a:xfrm>
            <a:off x="228600" y="291759"/>
            <a:ext cx="10515600" cy="405496"/>
          </a:xfrm>
        </p:spPr>
        <p:txBody>
          <a:bodyPr>
            <a:spAutoFit/>
          </a:bodyPr>
          <a:lstStyle/>
          <a:p>
            <a:r>
              <a:rPr kumimoji="1" lang="ja-JP" altLang="en-US" sz="2200" dirty="0">
                <a:latin typeface="メイリオ" panose="020B0604030504040204" pitchFamily="50" charset="-128"/>
                <a:ea typeface="メイリオ" panose="020B0604030504040204" pitchFamily="50" charset="-128"/>
                <a:cs typeface="メイリオ" panose="020B0604030504040204" pitchFamily="50" charset="-128"/>
              </a:rPr>
              <a:t>エラー表示について　</a:t>
            </a:r>
            <a:r>
              <a:rPr kumimoji="1" lang="en-US" altLang="ja-JP" sz="220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200" dirty="0">
                <a:latin typeface="メイリオ" panose="020B0604030504040204" pitchFamily="50" charset="-128"/>
                <a:ea typeface="メイリオ" panose="020B0604030504040204" pitchFamily="50" charset="-128"/>
                <a:cs typeface="メイリオ" panose="020B0604030504040204" pitchFamily="50" charset="-128"/>
              </a:rPr>
              <a:t>例</a:t>
            </a:r>
            <a:r>
              <a:rPr kumimoji="1" lang="en-US" altLang="ja-JP" sz="22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cs typeface="メイリオ" panose="020B0604030504040204" pitchFamily="50" charset="-128"/>
              </a:rPr>
              <a:t>他エラーコード表示画面も同じ</a:t>
            </a:r>
          </a:p>
        </p:txBody>
      </p:sp>
      <p:sp>
        <p:nvSpPr>
          <p:cNvPr id="36" name="テキスト ボックス 35"/>
          <p:cNvSpPr txBox="1"/>
          <p:nvPr/>
        </p:nvSpPr>
        <p:spPr>
          <a:xfrm>
            <a:off x="175703" y="986463"/>
            <a:ext cx="2820267" cy="461665"/>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車両エラーコードが</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一つだけ発生している場合</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テキスト ボックス 38"/>
          <p:cNvSpPr txBox="1"/>
          <p:nvPr/>
        </p:nvSpPr>
        <p:spPr>
          <a:xfrm>
            <a:off x="3740843" y="995640"/>
            <a:ext cx="2211721" cy="461665"/>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エンジンエラーが</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一つだけ発生している場合</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a:off x="7342046" y="1022625"/>
            <a:ext cx="2330872" cy="276999"/>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複数エラーが発生している場合</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7" name="図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82087" y="2551025"/>
            <a:ext cx="5309210" cy="3185526"/>
          </a:xfrm>
          <a:prstGeom prst="rect">
            <a:avLst/>
          </a:prstGeom>
        </p:spPr>
      </p:pic>
      <p:pic>
        <p:nvPicPr>
          <p:cNvPr id="87" name="図 86"/>
          <p:cNvPicPr>
            <a:picLocks noChangeAspect="1"/>
          </p:cNvPicPr>
          <p:nvPr/>
        </p:nvPicPr>
        <p:blipFill rotWithShape="1">
          <a:blip r:embed="rId4"/>
          <a:srcRect r="52779"/>
          <a:stretch/>
        </p:blipFill>
        <p:spPr>
          <a:xfrm rot="5400000">
            <a:off x="1477487" y="3360852"/>
            <a:ext cx="379358" cy="2657608"/>
          </a:xfrm>
          <a:prstGeom prst="rect">
            <a:avLst/>
          </a:prstGeom>
        </p:spPr>
      </p:pic>
      <p:pic>
        <p:nvPicPr>
          <p:cNvPr id="93" name="図 92"/>
          <p:cNvPicPr>
            <a:picLocks noChangeAspect="1"/>
          </p:cNvPicPr>
          <p:nvPr/>
        </p:nvPicPr>
        <p:blipFill rotWithShape="1">
          <a:blip r:embed="rId4"/>
          <a:srcRect l="56772" r="160" b="15817"/>
          <a:stretch/>
        </p:blipFill>
        <p:spPr>
          <a:xfrm rot="5400000">
            <a:off x="1362406" y="3788300"/>
            <a:ext cx="374680" cy="2422768"/>
          </a:xfrm>
          <a:prstGeom prst="rect">
            <a:avLst/>
          </a:prstGeom>
        </p:spPr>
      </p:pic>
      <p:sp>
        <p:nvSpPr>
          <p:cNvPr id="96" name="正方形/長方形 95"/>
          <p:cNvSpPr/>
          <p:nvPr/>
        </p:nvSpPr>
        <p:spPr>
          <a:xfrm>
            <a:off x="402956" y="5229575"/>
            <a:ext cx="2695097" cy="1063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7" name="図 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93781" y="2551025"/>
            <a:ext cx="5309210" cy="3185526"/>
          </a:xfrm>
          <a:prstGeom prst="rect">
            <a:avLst/>
          </a:prstGeom>
        </p:spPr>
      </p:pic>
      <p:pic>
        <p:nvPicPr>
          <p:cNvPr id="98" name="図 97"/>
          <p:cNvPicPr>
            <a:picLocks noChangeAspect="1"/>
          </p:cNvPicPr>
          <p:nvPr/>
        </p:nvPicPr>
        <p:blipFill rotWithShape="1">
          <a:blip r:embed="rId5"/>
          <a:srcRect l="10526" t="35981" r="53438"/>
          <a:stretch/>
        </p:blipFill>
        <p:spPr>
          <a:xfrm rot="5400000">
            <a:off x="4622614" y="3857942"/>
            <a:ext cx="339263" cy="1717746"/>
          </a:xfrm>
          <a:prstGeom prst="rect">
            <a:avLst/>
          </a:prstGeom>
        </p:spPr>
      </p:pic>
      <p:pic>
        <p:nvPicPr>
          <p:cNvPr id="100" name="図 99"/>
          <p:cNvPicPr>
            <a:picLocks noChangeAspect="1"/>
          </p:cNvPicPr>
          <p:nvPr/>
        </p:nvPicPr>
        <p:blipFill rotWithShape="1">
          <a:blip r:embed="rId5"/>
          <a:srcRect l="53609" t="3580" r="-170" b="14546"/>
          <a:stretch/>
        </p:blipFill>
        <p:spPr>
          <a:xfrm rot="5400000">
            <a:off x="5066032" y="3657557"/>
            <a:ext cx="564705" cy="2830023"/>
          </a:xfrm>
          <a:prstGeom prst="rect">
            <a:avLst/>
          </a:prstGeom>
        </p:spPr>
      </p:pic>
      <p:sp>
        <p:nvSpPr>
          <p:cNvPr id="102" name="正方形/長方形 101"/>
          <p:cNvSpPr/>
          <p:nvPr/>
        </p:nvSpPr>
        <p:spPr>
          <a:xfrm>
            <a:off x="3933372" y="5310595"/>
            <a:ext cx="2695097" cy="1063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 name="図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280204" y="2551024"/>
            <a:ext cx="5309210" cy="3185526"/>
          </a:xfrm>
          <a:prstGeom prst="rect">
            <a:avLst/>
          </a:prstGeom>
        </p:spPr>
      </p:pic>
      <p:pic>
        <p:nvPicPr>
          <p:cNvPr id="104" name="図 103"/>
          <p:cNvPicPr>
            <a:picLocks noChangeAspect="1"/>
          </p:cNvPicPr>
          <p:nvPr/>
        </p:nvPicPr>
        <p:blipFill rotWithShape="1">
          <a:blip r:embed="rId4"/>
          <a:srcRect r="52779"/>
          <a:stretch/>
        </p:blipFill>
        <p:spPr>
          <a:xfrm rot="5400000">
            <a:off x="8639778" y="3360851"/>
            <a:ext cx="379358" cy="2657608"/>
          </a:xfrm>
          <a:prstGeom prst="rect">
            <a:avLst/>
          </a:prstGeom>
        </p:spPr>
      </p:pic>
      <p:pic>
        <p:nvPicPr>
          <p:cNvPr id="105" name="図 104"/>
          <p:cNvPicPr>
            <a:picLocks noChangeAspect="1"/>
          </p:cNvPicPr>
          <p:nvPr/>
        </p:nvPicPr>
        <p:blipFill rotWithShape="1">
          <a:blip r:embed="rId4"/>
          <a:srcRect l="56772" r="160" b="15817"/>
          <a:stretch/>
        </p:blipFill>
        <p:spPr>
          <a:xfrm rot="5400000">
            <a:off x="8524697" y="3788299"/>
            <a:ext cx="374680" cy="2422768"/>
          </a:xfrm>
          <a:prstGeom prst="rect">
            <a:avLst/>
          </a:prstGeom>
        </p:spPr>
      </p:pic>
      <p:sp>
        <p:nvSpPr>
          <p:cNvPr id="106" name="正方形/長方形 105"/>
          <p:cNvSpPr/>
          <p:nvPr/>
        </p:nvSpPr>
        <p:spPr>
          <a:xfrm>
            <a:off x="7565247" y="5229574"/>
            <a:ext cx="2695097" cy="1063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8" name="図 107"/>
          <p:cNvPicPr>
            <a:picLocks noChangeAspect="1"/>
          </p:cNvPicPr>
          <p:nvPr/>
        </p:nvPicPr>
        <p:blipFill rotWithShape="1">
          <a:blip r:embed="rId4"/>
          <a:srcRect l="7566" t="89801" r="62117"/>
          <a:stretch/>
        </p:blipFill>
        <p:spPr>
          <a:xfrm rot="5400000">
            <a:off x="1326382" y="2422739"/>
            <a:ext cx="211431" cy="235296"/>
          </a:xfrm>
          <a:prstGeom prst="rect">
            <a:avLst/>
          </a:prstGeom>
        </p:spPr>
      </p:pic>
      <p:sp>
        <p:nvSpPr>
          <p:cNvPr id="109" name="正方形/長方形 108"/>
          <p:cNvSpPr/>
          <p:nvPr/>
        </p:nvSpPr>
        <p:spPr>
          <a:xfrm>
            <a:off x="917306" y="2440927"/>
            <a:ext cx="454294"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p:cNvSpPr/>
          <p:nvPr/>
        </p:nvSpPr>
        <p:spPr>
          <a:xfrm>
            <a:off x="2136531" y="2440927"/>
            <a:ext cx="454294"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p:cNvSpPr/>
          <p:nvPr/>
        </p:nvSpPr>
        <p:spPr>
          <a:xfrm>
            <a:off x="2136531" y="2889561"/>
            <a:ext cx="454294"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p:cNvSpPr/>
          <p:nvPr/>
        </p:nvSpPr>
        <p:spPr>
          <a:xfrm>
            <a:off x="932978" y="2889561"/>
            <a:ext cx="454294"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p:cNvSpPr/>
          <p:nvPr/>
        </p:nvSpPr>
        <p:spPr>
          <a:xfrm>
            <a:off x="1387271" y="3344643"/>
            <a:ext cx="784429"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正方形/長方形 114"/>
          <p:cNvSpPr/>
          <p:nvPr/>
        </p:nvSpPr>
        <p:spPr>
          <a:xfrm>
            <a:off x="1380303" y="3712169"/>
            <a:ext cx="784429"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p:cNvSpPr/>
          <p:nvPr/>
        </p:nvSpPr>
        <p:spPr>
          <a:xfrm>
            <a:off x="1380303" y="4079695"/>
            <a:ext cx="784429"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p:cNvSpPr/>
          <p:nvPr/>
        </p:nvSpPr>
        <p:spPr>
          <a:xfrm>
            <a:off x="2895599" y="3344643"/>
            <a:ext cx="161251"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p:cNvSpPr/>
          <p:nvPr/>
        </p:nvSpPr>
        <p:spPr>
          <a:xfrm>
            <a:off x="2895598" y="3712169"/>
            <a:ext cx="161251"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p:cNvSpPr/>
          <p:nvPr/>
        </p:nvSpPr>
        <p:spPr>
          <a:xfrm>
            <a:off x="2895597" y="4079695"/>
            <a:ext cx="161251"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正方形/長方形 119"/>
          <p:cNvSpPr/>
          <p:nvPr/>
        </p:nvSpPr>
        <p:spPr>
          <a:xfrm>
            <a:off x="5717797" y="2441502"/>
            <a:ext cx="454294"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正方形/長方形 120"/>
          <p:cNvSpPr/>
          <p:nvPr/>
        </p:nvSpPr>
        <p:spPr>
          <a:xfrm>
            <a:off x="5717797" y="2890136"/>
            <a:ext cx="454294"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p:cNvSpPr/>
          <p:nvPr/>
        </p:nvSpPr>
        <p:spPr>
          <a:xfrm>
            <a:off x="4514244" y="2890136"/>
            <a:ext cx="454294"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正方形/長方形 122"/>
          <p:cNvSpPr/>
          <p:nvPr/>
        </p:nvSpPr>
        <p:spPr>
          <a:xfrm>
            <a:off x="4509563" y="2448271"/>
            <a:ext cx="454294"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正方形/長方形 124"/>
          <p:cNvSpPr/>
          <p:nvPr/>
        </p:nvSpPr>
        <p:spPr>
          <a:xfrm>
            <a:off x="6464298" y="3712527"/>
            <a:ext cx="161251"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正方形/長方形 125"/>
          <p:cNvSpPr/>
          <p:nvPr/>
        </p:nvSpPr>
        <p:spPr>
          <a:xfrm>
            <a:off x="6464297" y="4080053"/>
            <a:ext cx="161251"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p:cNvSpPr/>
          <p:nvPr/>
        </p:nvSpPr>
        <p:spPr>
          <a:xfrm>
            <a:off x="4955965" y="3712169"/>
            <a:ext cx="784429"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p:cNvSpPr/>
          <p:nvPr/>
        </p:nvSpPr>
        <p:spPr>
          <a:xfrm>
            <a:off x="4955965" y="4079695"/>
            <a:ext cx="784429"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正方形/長方形 129"/>
          <p:cNvSpPr/>
          <p:nvPr/>
        </p:nvSpPr>
        <p:spPr>
          <a:xfrm>
            <a:off x="9300144" y="2440927"/>
            <a:ext cx="454294"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130"/>
          <p:cNvSpPr/>
          <p:nvPr/>
        </p:nvSpPr>
        <p:spPr>
          <a:xfrm>
            <a:off x="9300144" y="2889561"/>
            <a:ext cx="454294"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p:cNvSpPr/>
          <p:nvPr/>
        </p:nvSpPr>
        <p:spPr>
          <a:xfrm>
            <a:off x="8105481" y="2889561"/>
            <a:ext cx="454294"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132"/>
          <p:cNvSpPr/>
          <p:nvPr/>
        </p:nvSpPr>
        <p:spPr>
          <a:xfrm>
            <a:off x="10047915" y="3711952"/>
            <a:ext cx="161251"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正方形/長方形 133"/>
          <p:cNvSpPr/>
          <p:nvPr/>
        </p:nvSpPr>
        <p:spPr>
          <a:xfrm>
            <a:off x="10047914" y="4079478"/>
            <a:ext cx="161251"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p:cNvSpPr/>
          <p:nvPr/>
        </p:nvSpPr>
        <p:spPr>
          <a:xfrm>
            <a:off x="8531962" y="3711594"/>
            <a:ext cx="784429"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正方形/長方形 135"/>
          <p:cNvSpPr/>
          <p:nvPr/>
        </p:nvSpPr>
        <p:spPr>
          <a:xfrm>
            <a:off x="8531962" y="4079120"/>
            <a:ext cx="784429"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p:cNvSpPr/>
          <p:nvPr/>
        </p:nvSpPr>
        <p:spPr>
          <a:xfrm>
            <a:off x="4963857" y="3344643"/>
            <a:ext cx="784429"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7" name="図 136"/>
          <p:cNvPicPr>
            <a:picLocks noChangeAspect="1"/>
          </p:cNvPicPr>
          <p:nvPr/>
        </p:nvPicPr>
        <p:blipFill rotWithShape="1">
          <a:blip r:embed="rId5"/>
          <a:srcRect l="10526" t="68047" r="62565" b="20593"/>
          <a:stretch/>
        </p:blipFill>
        <p:spPr>
          <a:xfrm rot="5400000">
            <a:off x="5626972" y="3311676"/>
            <a:ext cx="226843" cy="272920"/>
          </a:xfrm>
          <a:prstGeom prst="rect">
            <a:avLst/>
          </a:prstGeom>
        </p:spPr>
      </p:pic>
      <p:pic>
        <p:nvPicPr>
          <p:cNvPr id="139" name="図 138"/>
          <p:cNvPicPr>
            <a:picLocks noChangeAspect="1"/>
          </p:cNvPicPr>
          <p:nvPr/>
        </p:nvPicPr>
        <p:blipFill rotWithShape="1">
          <a:blip r:embed="rId5"/>
          <a:srcRect l="10526" t="73678" r="62565" b="20593"/>
          <a:stretch/>
        </p:blipFill>
        <p:spPr>
          <a:xfrm rot="5400000">
            <a:off x="6583533" y="3376932"/>
            <a:ext cx="226843" cy="137645"/>
          </a:xfrm>
          <a:prstGeom prst="rect">
            <a:avLst/>
          </a:prstGeom>
        </p:spPr>
      </p:pic>
      <p:sp>
        <p:nvSpPr>
          <p:cNvPr id="140" name="正方形/長方形 139"/>
          <p:cNvSpPr/>
          <p:nvPr/>
        </p:nvSpPr>
        <p:spPr>
          <a:xfrm>
            <a:off x="6476202" y="3347024"/>
            <a:ext cx="161251"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1" name="図 140"/>
          <p:cNvPicPr>
            <a:picLocks noChangeAspect="1"/>
          </p:cNvPicPr>
          <p:nvPr/>
        </p:nvPicPr>
        <p:blipFill rotWithShape="1">
          <a:blip r:embed="rId4"/>
          <a:srcRect l="7566" t="89801" r="62117"/>
          <a:stretch/>
        </p:blipFill>
        <p:spPr>
          <a:xfrm rot="5400000">
            <a:off x="8486744" y="2422647"/>
            <a:ext cx="211431" cy="235296"/>
          </a:xfrm>
          <a:prstGeom prst="rect">
            <a:avLst/>
          </a:prstGeom>
        </p:spPr>
      </p:pic>
      <p:sp>
        <p:nvSpPr>
          <p:cNvPr id="142" name="正方形/長方形 141"/>
          <p:cNvSpPr/>
          <p:nvPr/>
        </p:nvSpPr>
        <p:spPr>
          <a:xfrm>
            <a:off x="8077668" y="2440835"/>
            <a:ext cx="454294"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正方形/長方形 142"/>
          <p:cNvSpPr/>
          <p:nvPr/>
        </p:nvSpPr>
        <p:spPr>
          <a:xfrm>
            <a:off x="8557106" y="3344436"/>
            <a:ext cx="784429"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4" name="図 143"/>
          <p:cNvPicPr>
            <a:picLocks noChangeAspect="1"/>
          </p:cNvPicPr>
          <p:nvPr/>
        </p:nvPicPr>
        <p:blipFill rotWithShape="1">
          <a:blip r:embed="rId5"/>
          <a:srcRect l="10526" t="68047" r="62565" b="20593"/>
          <a:stretch/>
        </p:blipFill>
        <p:spPr>
          <a:xfrm rot="5400000">
            <a:off x="9220221" y="3311469"/>
            <a:ext cx="226843" cy="272920"/>
          </a:xfrm>
          <a:prstGeom prst="rect">
            <a:avLst/>
          </a:prstGeom>
        </p:spPr>
      </p:pic>
      <p:pic>
        <p:nvPicPr>
          <p:cNvPr id="145" name="図 144"/>
          <p:cNvPicPr>
            <a:picLocks noChangeAspect="1"/>
          </p:cNvPicPr>
          <p:nvPr/>
        </p:nvPicPr>
        <p:blipFill rotWithShape="1">
          <a:blip r:embed="rId5"/>
          <a:srcRect l="10526" t="73678" r="62565" b="20593"/>
          <a:stretch/>
        </p:blipFill>
        <p:spPr>
          <a:xfrm rot="5400000">
            <a:off x="10176782" y="3376725"/>
            <a:ext cx="226843" cy="137645"/>
          </a:xfrm>
          <a:prstGeom prst="rect">
            <a:avLst/>
          </a:prstGeom>
        </p:spPr>
      </p:pic>
      <p:sp>
        <p:nvSpPr>
          <p:cNvPr id="146" name="正方形/長方形 145"/>
          <p:cNvSpPr/>
          <p:nvPr/>
        </p:nvSpPr>
        <p:spPr>
          <a:xfrm>
            <a:off x="10069451" y="3346817"/>
            <a:ext cx="161251" cy="21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6"/>
          <a:srcRect l="15255" t="24017" r="16107" b="37025"/>
          <a:stretch/>
        </p:blipFill>
        <p:spPr>
          <a:xfrm>
            <a:off x="9407781" y="2443755"/>
            <a:ext cx="504145" cy="209663"/>
          </a:xfrm>
          <a:prstGeom prst="rect">
            <a:avLst/>
          </a:prstGeom>
        </p:spPr>
      </p:pic>
      <p:pic>
        <p:nvPicPr>
          <p:cNvPr id="16" name="図 15"/>
          <p:cNvPicPr>
            <a:picLocks noChangeAspect="1"/>
          </p:cNvPicPr>
          <p:nvPr/>
        </p:nvPicPr>
        <p:blipFill rotWithShape="1">
          <a:blip r:embed="rId7"/>
          <a:srcRect l="14557" t="24517" r="13860" b="36589"/>
          <a:stretch/>
        </p:blipFill>
        <p:spPr>
          <a:xfrm>
            <a:off x="8077668" y="2898936"/>
            <a:ext cx="645990" cy="214120"/>
          </a:xfrm>
          <a:prstGeom prst="rect">
            <a:avLst/>
          </a:prstGeom>
        </p:spPr>
      </p:pic>
      <p:sp>
        <p:nvSpPr>
          <p:cNvPr id="18" name="四角形吹き出し 17"/>
          <p:cNvSpPr/>
          <p:nvPr/>
        </p:nvSpPr>
        <p:spPr>
          <a:xfrm>
            <a:off x="783907" y="4515472"/>
            <a:ext cx="2971715" cy="256057"/>
          </a:xfrm>
          <a:prstGeom prst="wedgeRectCallout">
            <a:avLst>
              <a:gd name="adj1" fmla="val -55485"/>
              <a:gd name="adj2" fmla="val 2499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エラーコードを表示</a:t>
            </a:r>
            <a:r>
              <a:rPr kumimoji="1" lang="en-US" altLang="ja-JP" sz="1400" dirty="0">
                <a:solidFill>
                  <a:schemeClr val="tx1"/>
                </a:solidFill>
              </a:rPr>
              <a:t>(</a:t>
            </a:r>
            <a:r>
              <a:rPr kumimoji="1" lang="ja-JP" altLang="en-US" sz="1400" dirty="0">
                <a:solidFill>
                  <a:schemeClr val="tx1"/>
                </a:solidFill>
              </a:rPr>
              <a:t>説明文よりサイズ大</a:t>
            </a:r>
            <a:r>
              <a:rPr kumimoji="1" lang="en-US" altLang="ja-JP" sz="1400" dirty="0">
                <a:solidFill>
                  <a:schemeClr val="tx1"/>
                </a:solidFill>
              </a:rPr>
              <a:t>)</a:t>
            </a:r>
            <a:endParaRPr kumimoji="1" lang="ja-JP" altLang="en-US" sz="1400" dirty="0">
              <a:solidFill>
                <a:schemeClr val="tx1"/>
              </a:solidFill>
            </a:endParaRPr>
          </a:p>
        </p:txBody>
      </p:sp>
      <p:sp>
        <p:nvSpPr>
          <p:cNvPr id="147" name="四角形吹き出し 146"/>
          <p:cNvSpPr/>
          <p:nvPr/>
        </p:nvSpPr>
        <p:spPr>
          <a:xfrm>
            <a:off x="402955" y="5194556"/>
            <a:ext cx="2272941" cy="256057"/>
          </a:xfrm>
          <a:prstGeom prst="wedgeRectCallout">
            <a:avLst>
              <a:gd name="adj1" fmla="val -20383"/>
              <a:gd name="adj2" fmla="val -76538"/>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エラーの説明文を表示</a:t>
            </a:r>
          </a:p>
        </p:txBody>
      </p:sp>
      <p:sp>
        <p:nvSpPr>
          <p:cNvPr id="148" name="四角形吹き出し 147"/>
          <p:cNvSpPr/>
          <p:nvPr/>
        </p:nvSpPr>
        <p:spPr>
          <a:xfrm>
            <a:off x="1102660" y="1798368"/>
            <a:ext cx="2348752" cy="365691"/>
          </a:xfrm>
          <a:prstGeom prst="wedgeRectCallout">
            <a:avLst>
              <a:gd name="adj1" fmla="val -5520"/>
              <a:gd name="adj2" fmla="val 9745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a:solidFill>
                  <a:schemeClr val="tx1"/>
                </a:solidFill>
              </a:rPr>
              <a:t>0xFF</a:t>
            </a:r>
            <a:r>
              <a:rPr lang="ja-JP" altLang="en-US" sz="1400" dirty="0">
                <a:solidFill>
                  <a:schemeClr val="tx1"/>
                </a:solidFill>
              </a:rPr>
              <a:t>を受信した時は、</a:t>
            </a:r>
            <a:r>
              <a:rPr lang="en-US" altLang="ja-JP" sz="1400" dirty="0">
                <a:solidFill>
                  <a:schemeClr val="tx1"/>
                </a:solidFill>
              </a:rPr>
              <a:t>0</a:t>
            </a:r>
            <a:r>
              <a:rPr lang="ja-JP" altLang="en-US" sz="1400" dirty="0">
                <a:solidFill>
                  <a:schemeClr val="tx1"/>
                </a:solidFill>
              </a:rPr>
              <a:t>を表示</a:t>
            </a:r>
            <a:endParaRPr lang="en-US" altLang="ja-JP" sz="1400" dirty="0">
              <a:solidFill>
                <a:schemeClr val="tx1"/>
              </a:solidFill>
            </a:endParaRPr>
          </a:p>
        </p:txBody>
      </p:sp>
    </p:spTree>
    <p:extLst>
      <p:ext uri="{BB962C8B-B14F-4D97-AF65-F5344CB8AC3E}">
        <p14:creationId xmlns:p14="http://schemas.microsoft.com/office/powerpoint/2010/main" val="1428543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600" y="295929"/>
            <a:ext cx="7378430"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トリップメータ画面（縦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123" name="直線矢印コネクタ 122"/>
          <p:cNvCxnSpPr/>
          <p:nvPr/>
        </p:nvCxnSpPr>
        <p:spPr>
          <a:xfrm flipV="1">
            <a:off x="4598887" y="1937151"/>
            <a:ext cx="0" cy="36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4759605" y="1937151"/>
            <a:ext cx="0" cy="36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flipV="1">
            <a:off x="4598887" y="2743734"/>
            <a:ext cx="0" cy="36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4759605" y="2743734"/>
            <a:ext cx="0" cy="36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V="1">
            <a:off x="4598887" y="3543823"/>
            <a:ext cx="0" cy="36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4759605" y="3543823"/>
            <a:ext cx="0" cy="36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flipV="1">
            <a:off x="4598887" y="4376083"/>
            <a:ext cx="0" cy="36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4759605" y="4376083"/>
            <a:ext cx="0" cy="36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V="1">
            <a:off x="4598887" y="5208634"/>
            <a:ext cx="0" cy="36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4759605" y="5208634"/>
            <a:ext cx="0" cy="36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V="1">
            <a:off x="4598887" y="1134899"/>
            <a:ext cx="0" cy="36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4759605" y="6018518"/>
            <a:ext cx="0" cy="36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57" name="図 56"/>
          <p:cNvPicPr>
            <a:picLocks noChangeAspect="1"/>
          </p:cNvPicPr>
          <p:nvPr/>
        </p:nvPicPr>
        <p:blipFill rotWithShape="1">
          <a:blip r:embed="rId4">
            <a:extLst>
              <a:ext uri="{28A0092B-C50C-407E-A947-70E740481C1C}">
                <a14:useLocalDpi xmlns:a14="http://schemas.microsoft.com/office/drawing/2010/main" val="0"/>
              </a:ext>
            </a:extLst>
          </a:blip>
          <a:srcRect l="76846" t="49716" r="17376" b="14728"/>
          <a:stretch/>
        </p:blipFill>
        <p:spPr>
          <a:xfrm rot="16200000">
            <a:off x="4521202" y="1098882"/>
            <a:ext cx="330201" cy="1219204"/>
          </a:xfrm>
          <a:prstGeom prst="rect">
            <a:avLst/>
          </a:prstGeom>
        </p:spPr>
      </p:pic>
      <p:sp>
        <p:nvSpPr>
          <p:cNvPr id="58" name="角丸四角形 57"/>
          <p:cNvSpPr/>
          <p:nvPr/>
        </p:nvSpPr>
        <p:spPr>
          <a:xfrm>
            <a:off x="4039234" y="1491422"/>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a:t>
            </a:r>
          </a:p>
        </p:txBody>
      </p:sp>
      <p:pic>
        <p:nvPicPr>
          <p:cNvPr id="74" name="図 73"/>
          <p:cNvPicPr>
            <a:picLocks noChangeAspect="1"/>
          </p:cNvPicPr>
          <p:nvPr/>
        </p:nvPicPr>
        <p:blipFill rotWithShape="1">
          <a:blip r:embed="rId4">
            <a:extLst>
              <a:ext uri="{28A0092B-C50C-407E-A947-70E740481C1C}">
                <a14:useLocalDpi xmlns:a14="http://schemas.microsoft.com/office/drawing/2010/main" val="0"/>
              </a:ext>
            </a:extLst>
          </a:blip>
          <a:srcRect l="64016" t="49082" r="29984" b="14992"/>
          <a:stretch/>
        </p:blipFill>
        <p:spPr>
          <a:xfrm rot="16200000">
            <a:off x="4499467" y="1905507"/>
            <a:ext cx="342901" cy="1231900"/>
          </a:xfrm>
          <a:prstGeom prst="rect">
            <a:avLst/>
          </a:prstGeom>
        </p:spPr>
      </p:pic>
      <p:sp>
        <p:nvSpPr>
          <p:cNvPr id="106" name="角丸四角形 105"/>
          <p:cNvSpPr/>
          <p:nvPr/>
        </p:nvSpPr>
        <p:spPr>
          <a:xfrm>
            <a:off x="4039234" y="2319246"/>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M2-2</a:t>
            </a:r>
          </a:p>
        </p:txBody>
      </p:sp>
      <p:pic>
        <p:nvPicPr>
          <p:cNvPr id="119" name="図 118"/>
          <p:cNvPicPr>
            <a:picLocks noChangeAspect="1"/>
          </p:cNvPicPr>
          <p:nvPr/>
        </p:nvPicPr>
        <p:blipFill rotWithShape="1">
          <a:blip r:embed="rId4">
            <a:extLst>
              <a:ext uri="{28A0092B-C50C-407E-A947-70E740481C1C}">
                <a14:useLocalDpi xmlns:a14="http://schemas.microsoft.com/office/drawing/2010/main" val="0"/>
              </a:ext>
            </a:extLst>
          </a:blip>
          <a:srcRect l="50983" t="49390" r="42573" b="14685"/>
          <a:stretch/>
        </p:blipFill>
        <p:spPr>
          <a:xfrm rot="16200000">
            <a:off x="4472788" y="2706501"/>
            <a:ext cx="368304" cy="1231902"/>
          </a:xfrm>
          <a:prstGeom prst="rect">
            <a:avLst/>
          </a:prstGeom>
        </p:spPr>
      </p:pic>
      <p:sp>
        <p:nvSpPr>
          <p:cNvPr id="122" name="角丸四角形 121"/>
          <p:cNvSpPr/>
          <p:nvPr/>
        </p:nvSpPr>
        <p:spPr>
          <a:xfrm>
            <a:off x="4014766" y="3120999"/>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M2-3</a:t>
            </a:r>
          </a:p>
        </p:txBody>
      </p:sp>
      <p:pic>
        <p:nvPicPr>
          <p:cNvPr id="129" name="図 128"/>
          <p:cNvPicPr>
            <a:picLocks noChangeAspect="1"/>
          </p:cNvPicPr>
          <p:nvPr/>
        </p:nvPicPr>
        <p:blipFill rotWithShape="1">
          <a:blip r:embed="rId4">
            <a:extLst>
              <a:ext uri="{28A0092B-C50C-407E-A947-70E740481C1C}">
                <a14:useLocalDpi xmlns:a14="http://schemas.microsoft.com/office/drawing/2010/main" val="0"/>
              </a:ext>
            </a:extLst>
          </a:blip>
          <a:srcRect l="38094" t="49018" r="55906" b="14686"/>
          <a:stretch/>
        </p:blipFill>
        <p:spPr>
          <a:xfrm rot="16200000">
            <a:off x="4465617" y="3509619"/>
            <a:ext cx="342903" cy="1244603"/>
          </a:xfrm>
          <a:prstGeom prst="rect">
            <a:avLst/>
          </a:prstGeom>
        </p:spPr>
      </p:pic>
      <p:sp>
        <p:nvSpPr>
          <p:cNvPr id="133" name="角丸四角形 132"/>
          <p:cNvSpPr/>
          <p:nvPr/>
        </p:nvSpPr>
        <p:spPr>
          <a:xfrm>
            <a:off x="4001246" y="3919110"/>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M2-4</a:t>
            </a:r>
          </a:p>
        </p:txBody>
      </p:sp>
      <p:pic>
        <p:nvPicPr>
          <p:cNvPr id="143" name="図 142"/>
          <p:cNvPicPr>
            <a:picLocks noChangeAspect="1"/>
          </p:cNvPicPr>
          <p:nvPr/>
        </p:nvPicPr>
        <p:blipFill rotWithShape="1">
          <a:blip r:embed="rId4">
            <a:extLst>
              <a:ext uri="{28A0092B-C50C-407E-A947-70E740481C1C}">
                <a14:useLocalDpi xmlns:a14="http://schemas.microsoft.com/office/drawing/2010/main" val="0"/>
              </a:ext>
            </a:extLst>
          </a:blip>
          <a:srcRect l="50983" t="49390" r="42573" b="14685"/>
          <a:stretch/>
        </p:blipFill>
        <p:spPr>
          <a:xfrm rot="16200000">
            <a:off x="4472788" y="4349637"/>
            <a:ext cx="368304" cy="1231902"/>
          </a:xfrm>
          <a:prstGeom prst="rect">
            <a:avLst/>
          </a:prstGeom>
        </p:spPr>
      </p:pic>
      <p:sp>
        <p:nvSpPr>
          <p:cNvPr id="144" name="角丸四角形 143"/>
          <p:cNvSpPr/>
          <p:nvPr/>
        </p:nvSpPr>
        <p:spPr>
          <a:xfrm>
            <a:off x="4014766" y="4764137"/>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M2-5</a:t>
            </a:r>
          </a:p>
        </p:txBody>
      </p:sp>
      <p:pic>
        <p:nvPicPr>
          <p:cNvPr id="145" name="図 144"/>
          <p:cNvPicPr>
            <a:picLocks noChangeAspect="1"/>
          </p:cNvPicPr>
          <p:nvPr/>
        </p:nvPicPr>
        <p:blipFill rotWithShape="1">
          <a:blip r:embed="rId4">
            <a:extLst>
              <a:ext uri="{28A0092B-C50C-407E-A947-70E740481C1C}">
                <a14:useLocalDpi xmlns:a14="http://schemas.microsoft.com/office/drawing/2010/main" val="0"/>
              </a:ext>
            </a:extLst>
          </a:blip>
          <a:srcRect l="38094" t="49018" r="55906" b="14686"/>
          <a:stretch/>
        </p:blipFill>
        <p:spPr>
          <a:xfrm rot="16200000">
            <a:off x="4485160" y="5171422"/>
            <a:ext cx="342903" cy="1244603"/>
          </a:xfrm>
          <a:prstGeom prst="rect">
            <a:avLst/>
          </a:prstGeom>
        </p:spPr>
      </p:pic>
      <p:sp>
        <p:nvSpPr>
          <p:cNvPr id="146" name="角丸四角形 145"/>
          <p:cNvSpPr/>
          <p:nvPr/>
        </p:nvSpPr>
        <p:spPr>
          <a:xfrm>
            <a:off x="4020790" y="5580912"/>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M2-6</a:t>
            </a:r>
          </a:p>
        </p:txBody>
      </p:sp>
      <p:sp>
        <p:nvSpPr>
          <p:cNvPr id="147" name="角丸四角形 146"/>
          <p:cNvSpPr/>
          <p:nvPr/>
        </p:nvSpPr>
        <p:spPr>
          <a:xfrm>
            <a:off x="4031152" y="706859"/>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M2-6</a:t>
            </a:r>
          </a:p>
        </p:txBody>
      </p:sp>
      <p:sp>
        <p:nvSpPr>
          <p:cNvPr id="148" name="角丸四角形 147"/>
          <p:cNvSpPr/>
          <p:nvPr/>
        </p:nvSpPr>
        <p:spPr>
          <a:xfrm>
            <a:off x="4031152" y="6393776"/>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a:t>
            </a:r>
          </a:p>
        </p:txBody>
      </p:sp>
      <p:grpSp>
        <p:nvGrpSpPr>
          <p:cNvPr id="51" name="グループ化 50"/>
          <p:cNvGrpSpPr/>
          <p:nvPr/>
        </p:nvGrpSpPr>
        <p:grpSpPr>
          <a:xfrm>
            <a:off x="10011594" y="293282"/>
            <a:ext cx="2102193" cy="375542"/>
            <a:chOff x="10011594" y="66356"/>
            <a:chExt cx="2102193" cy="375542"/>
          </a:xfrm>
        </p:grpSpPr>
        <p:cxnSp>
          <p:nvCxnSpPr>
            <p:cNvPr id="52" name="直線矢印コネクタ 51"/>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54"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spTree>
    <p:extLst>
      <p:ext uri="{BB962C8B-B14F-4D97-AF65-F5344CB8AC3E}">
        <p14:creationId xmlns:p14="http://schemas.microsoft.com/office/powerpoint/2010/main" val="3138478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7376537"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トリップメータ画面（横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123" name="直線矢印コネクタ 122"/>
          <p:cNvCxnSpPr/>
          <p:nvPr/>
        </p:nvCxnSpPr>
        <p:spPr>
          <a:xfrm flipV="1">
            <a:off x="4175195" y="2547261"/>
            <a:ext cx="0" cy="864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4335913" y="2547261"/>
            <a:ext cx="0" cy="864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flipV="1">
            <a:off x="4175195" y="3925345"/>
            <a:ext cx="0" cy="864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4335913" y="3925345"/>
            <a:ext cx="0" cy="864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flipV="1">
            <a:off x="7605136" y="2547261"/>
            <a:ext cx="0" cy="864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7765854" y="2547261"/>
            <a:ext cx="0" cy="864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V="1">
            <a:off x="7605136" y="3925345"/>
            <a:ext cx="0" cy="864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7765854" y="3925345"/>
            <a:ext cx="0" cy="864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57" name="図 56"/>
          <p:cNvPicPr>
            <a:picLocks noChangeAspect="1"/>
          </p:cNvPicPr>
          <p:nvPr/>
        </p:nvPicPr>
        <p:blipFill rotWithShape="1">
          <a:blip r:embed="rId4">
            <a:extLst>
              <a:ext uri="{28A0092B-C50C-407E-A947-70E740481C1C}">
                <a14:useLocalDpi xmlns:a14="http://schemas.microsoft.com/office/drawing/2010/main" val="0"/>
              </a:ext>
            </a:extLst>
          </a:blip>
          <a:srcRect l="76846" t="49716" r="17376" b="14728"/>
          <a:stretch/>
        </p:blipFill>
        <p:spPr>
          <a:xfrm rot="16200000">
            <a:off x="4097509" y="1683594"/>
            <a:ext cx="330201" cy="1219204"/>
          </a:xfrm>
          <a:prstGeom prst="rect">
            <a:avLst/>
          </a:prstGeom>
        </p:spPr>
      </p:pic>
      <p:sp>
        <p:nvSpPr>
          <p:cNvPr id="58" name="角丸四角形 57"/>
          <p:cNvSpPr/>
          <p:nvPr/>
        </p:nvSpPr>
        <p:spPr>
          <a:xfrm>
            <a:off x="3615542" y="2076134"/>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a:t>
            </a:r>
          </a:p>
        </p:txBody>
      </p:sp>
      <p:pic>
        <p:nvPicPr>
          <p:cNvPr id="74" name="図 73"/>
          <p:cNvPicPr>
            <a:picLocks noChangeAspect="1"/>
          </p:cNvPicPr>
          <p:nvPr/>
        </p:nvPicPr>
        <p:blipFill rotWithShape="1">
          <a:blip r:embed="rId4">
            <a:extLst>
              <a:ext uri="{28A0092B-C50C-407E-A947-70E740481C1C}">
                <a14:useLocalDpi xmlns:a14="http://schemas.microsoft.com/office/drawing/2010/main" val="0"/>
              </a:ext>
            </a:extLst>
          </a:blip>
          <a:srcRect l="64016" t="49082" r="29984" b="14992"/>
          <a:stretch/>
        </p:blipFill>
        <p:spPr>
          <a:xfrm rot="16200000">
            <a:off x="4075774" y="3061717"/>
            <a:ext cx="342901" cy="1231900"/>
          </a:xfrm>
          <a:prstGeom prst="rect">
            <a:avLst/>
          </a:prstGeom>
        </p:spPr>
      </p:pic>
      <p:sp>
        <p:nvSpPr>
          <p:cNvPr id="106" name="角丸四角形 105"/>
          <p:cNvSpPr/>
          <p:nvPr/>
        </p:nvSpPr>
        <p:spPr>
          <a:xfrm>
            <a:off x="3615542" y="3475456"/>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M2-2</a:t>
            </a:r>
          </a:p>
        </p:txBody>
      </p:sp>
      <p:pic>
        <p:nvPicPr>
          <p:cNvPr id="119" name="図 118"/>
          <p:cNvPicPr>
            <a:picLocks noChangeAspect="1"/>
          </p:cNvPicPr>
          <p:nvPr/>
        </p:nvPicPr>
        <p:blipFill rotWithShape="1">
          <a:blip r:embed="rId4">
            <a:extLst>
              <a:ext uri="{28A0092B-C50C-407E-A947-70E740481C1C}">
                <a14:useLocalDpi xmlns:a14="http://schemas.microsoft.com/office/drawing/2010/main" val="0"/>
              </a:ext>
            </a:extLst>
          </a:blip>
          <a:srcRect l="50983" t="49390" r="42573" b="14685"/>
          <a:stretch/>
        </p:blipFill>
        <p:spPr>
          <a:xfrm rot="16200000">
            <a:off x="4049094" y="4446910"/>
            <a:ext cx="368304" cy="1231902"/>
          </a:xfrm>
          <a:prstGeom prst="rect">
            <a:avLst/>
          </a:prstGeom>
        </p:spPr>
      </p:pic>
      <p:sp>
        <p:nvSpPr>
          <p:cNvPr id="122" name="角丸四角形 121"/>
          <p:cNvSpPr/>
          <p:nvPr/>
        </p:nvSpPr>
        <p:spPr>
          <a:xfrm>
            <a:off x="3591072" y="4843997"/>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M2-3</a:t>
            </a:r>
          </a:p>
        </p:txBody>
      </p:sp>
      <p:pic>
        <p:nvPicPr>
          <p:cNvPr id="129" name="図 128"/>
          <p:cNvPicPr>
            <a:picLocks noChangeAspect="1"/>
          </p:cNvPicPr>
          <p:nvPr/>
        </p:nvPicPr>
        <p:blipFill rotWithShape="1">
          <a:blip r:embed="rId4">
            <a:extLst>
              <a:ext uri="{28A0092B-C50C-407E-A947-70E740481C1C}">
                <a14:useLocalDpi xmlns:a14="http://schemas.microsoft.com/office/drawing/2010/main" val="0"/>
              </a:ext>
            </a:extLst>
          </a:blip>
          <a:srcRect l="38094" t="49018" r="55906" b="14686"/>
          <a:stretch/>
        </p:blipFill>
        <p:spPr>
          <a:xfrm rot="16200000">
            <a:off x="7471866" y="1667804"/>
            <a:ext cx="342903" cy="1244603"/>
          </a:xfrm>
          <a:prstGeom prst="rect">
            <a:avLst/>
          </a:prstGeom>
        </p:spPr>
      </p:pic>
      <p:sp>
        <p:nvSpPr>
          <p:cNvPr id="133" name="角丸四角形 132"/>
          <p:cNvSpPr/>
          <p:nvPr/>
        </p:nvSpPr>
        <p:spPr>
          <a:xfrm>
            <a:off x="7007495" y="2076134"/>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M2-4</a:t>
            </a:r>
          </a:p>
        </p:txBody>
      </p:sp>
      <p:pic>
        <p:nvPicPr>
          <p:cNvPr id="143" name="図 142"/>
          <p:cNvPicPr>
            <a:picLocks noChangeAspect="1"/>
          </p:cNvPicPr>
          <p:nvPr/>
        </p:nvPicPr>
        <p:blipFill rotWithShape="1">
          <a:blip r:embed="rId4">
            <a:extLst>
              <a:ext uri="{28A0092B-C50C-407E-A947-70E740481C1C}">
                <a14:useLocalDpi xmlns:a14="http://schemas.microsoft.com/office/drawing/2010/main" val="0"/>
              </a:ext>
            </a:extLst>
          </a:blip>
          <a:srcRect l="50983" t="49390" r="42573" b="14685"/>
          <a:stretch/>
        </p:blipFill>
        <p:spPr>
          <a:xfrm rot="16200000">
            <a:off x="7479037" y="3066622"/>
            <a:ext cx="368304" cy="1231902"/>
          </a:xfrm>
          <a:prstGeom prst="rect">
            <a:avLst/>
          </a:prstGeom>
        </p:spPr>
      </p:pic>
      <p:sp>
        <p:nvSpPr>
          <p:cNvPr id="144" name="角丸四角形 143"/>
          <p:cNvSpPr/>
          <p:nvPr/>
        </p:nvSpPr>
        <p:spPr>
          <a:xfrm>
            <a:off x="7021015" y="3475456"/>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M2-5</a:t>
            </a:r>
          </a:p>
        </p:txBody>
      </p:sp>
      <p:pic>
        <p:nvPicPr>
          <p:cNvPr id="145" name="図 144"/>
          <p:cNvPicPr>
            <a:picLocks noChangeAspect="1"/>
          </p:cNvPicPr>
          <p:nvPr/>
        </p:nvPicPr>
        <p:blipFill rotWithShape="1">
          <a:blip r:embed="rId4">
            <a:extLst>
              <a:ext uri="{28A0092B-C50C-407E-A947-70E740481C1C}">
                <a14:useLocalDpi xmlns:a14="http://schemas.microsoft.com/office/drawing/2010/main" val="0"/>
              </a:ext>
            </a:extLst>
          </a:blip>
          <a:srcRect l="38094" t="49018" r="55906" b="14686"/>
          <a:stretch/>
        </p:blipFill>
        <p:spPr>
          <a:xfrm rot="16200000">
            <a:off x="7491409" y="4434507"/>
            <a:ext cx="342903" cy="1244603"/>
          </a:xfrm>
          <a:prstGeom prst="rect">
            <a:avLst/>
          </a:prstGeom>
        </p:spPr>
      </p:pic>
      <p:sp>
        <p:nvSpPr>
          <p:cNvPr id="146" name="角丸四角形 145"/>
          <p:cNvSpPr/>
          <p:nvPr/>
        </p:nvSpPr>
        <p:spPr>
          <a:xfrm>
            <a:off x="7027038" y="4843997"/>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M2-6</a:t>
            </a:r>
          </a:p>
        </p:txBody>
      </p:sp>
      <p:sp>
        <p:nvSpPr>
          <p:cNvPr id="59" name="角丸四角形 58"/>
          <p:cNvSpPr/>
          <p:nvPr/>
        </p:nvSpPr>
        <p:spPr>
          <a:xfrm>
            <a:off x="3591072" y="723700"/>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M2-6</a:t>
            </a:r>
          </a:p>
        </p:txBody>
      </p:sp>
      <p:cxnSp>
        <p:nvCxnSpPr>
          <p:cNvPr id="60" name="直線矢印コネクタ 59"/>
          <p:cNvCxnSpPr/>
          <p:nvPr/>
        </p:nvCxnSpPr>
        <p:spPr>
          <a:xfrm flipV="1">
            <a:off x="4175195" y="1134899"/>
            <a:ext cx="0" cy="864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61" name="角丸四角形 60"/>
          <p:cNvSpPr/>
          <p:nvPr/>
        </p:nvSpPr>
        <p:spPr>
          <a:xfrm>
            <a:off x="7027038" y="6214594"/>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M2-1</a:t>
            </a:r>
          </a:p>
        </p:txBody>
      </p:sp>
      <p:cxnSp>
        <p:nvCxnSpPr>
          <p:cNvPr id="64" name="直線矢印コネクタ 63"/>
          <p:cNvCxnSpPr/>
          <p:nvPr/>
        </p:nvCxnSpPr>
        <p:spPr>
          <a:xfrm>
            <a:off x="7765854" y="5284234"/>
            <a:ext cx="0" cy="864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nvGrpSpPr>
          <p:cNvPr id="69" name="グループ化 68"/>
          <p:cNvGrpSpPr/>
          <p:nvPr/>
        </p:nvGrpSpPr>
        <p:grpSpPr>
          <a:xfrm>
            <a:off x="10011594" y="293282"/>
            <a:ext cx="2102193" cy="375542"/>
            <a:chOff x="10011594" y="66356"/>
            <a:chExt cx="2102193" cy="375542"/>
          </a:xfrm>
        </p:grpSpPr>
        <p:cxnSp>
          <p:nvCxnSpPr>
            <p:cNvPr id="73" name="直線矢印コネクタ 72"/>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84"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91" name="直線矢印コネクタ 90"/>
          <p:cNvCxnSpPr/>
          <p:nvPr/>
        </p:nvCxnSpPr>
        <p:spPr>
          <a:xfrm flipV="1">
            <a:off x="4860373" y="2485789"/>
            <a:ext cx="2036193" cy="2292716"/>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V="1">
            <a:off x="5002339" y="2574529"/>
            <a:ext cx="2078338" cy="234017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601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3423" y="1886159"/>
            <a:ext cx="5715000" cy="3429000"/>
          </a:xfrm>
          <a:prstGeom prst="rect">
            <a:avLst/>
          </a:prstGeom>
        </p:spPr>
      </p:pic>
      <p:pic>
        <p:nvPicPr>
          <p:cNvPr id="21"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7" name="テキスト ボックス 26"/>
          <p:cNvSpPr txBox="1"/>
          <p:nvPr/>
        </p:nvSpPr>
        <p:spPr>
          <a:xfrm>
            <a:off x="4195119" y="648873"/>
            <a:ext cx="6290001" cy="1615827"/>
          </a:xfrm>
          <a:prstGeom prst="rect">
            <a:avLst/>
          </a:prstGeom>
          <a:noFill/>
        </p:spPr>
        <p:txBody>
          <a:bodyPr wrap="square" rtlCol="0">
            <a:spAutoFit/>
          </a:bodyPr>
          <a:lstStyle/>
          <a:p>
            <a:r>
              <a:rPr lang="ja-JP" altLang="en-US" sz="1100" dirty="0">
                <a:latin typeface="+mn-ea"/>
                <a:cs typeface="メイリオ" panose="020B0604030504040204" pitchFamily="50" charset="-128"/>
              </a:rPr>
              <a:t>・この画面を表示しているとき、</a:t>
            </a:r>
            <a:r>
              <a:rPr lang="en-US" altLang="ja-JP" sz="1100" dirty="0">
                <a:latin typeface="+mn-ea"/>
                <a:cs typeface="メイリオ" panose="020B0604030504040204" pitchFamily="50" charset="-128"/>
              </a:rPr>
              <a:t>CAN_[CLI2] 0Byte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を送信し続ける</a:t>
            </a:r>
            <a:endParaRPr lang="en-US" altLang="ja-JP" sz="1100" dirty="0">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 → 作業モードになった時、カメラ画面に遷移する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秒間操作が無くても</a:t>
            </a:r>
            <a:r>
              <a:rPr lang="en-US" altLang="ja-JP" sz="1100" dirty="0">
                <a:solidFill>
                  <a:srgbClr val="FF0000"/>
                </a:solidFill>
                <a:latin typeface="+mn-ea"/>
                <a:cs typeface="メイリオ" panose="020B0604030504040204" pitchFamily="50" charset="-128"/>
              </a:rPr>
              <a:t>AUX</a:t>
            </a:r>
            <a:r>
              <a:rPr lang="ja-JP" altLang="en-US" sz="1100" dirty="0">
                <a:solidFill>
                  <a:srgbClr val="FF0000"/>
                </a:solidFill>
                <a:latin typeface="+mn-ea"/>
                <a:cs typeface="メイリオ" panose="020B0604030504040204" pitchFamily="50" charset="-128"/>
              </a:rPr>
              <a:t>流量表示画面に留まる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・作業モードの時、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秒間操作が無い場合はカメラ画面に遷移する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latin typeface="+mn-ea"/>
              </a:rPr>
              <a:t>・</a:t>
            </a:r>
            <a:r>
              <a:rPr lang="en-US" altLang="ja-JP" sz="1100" dirty="0">
                <a:latin typeface="+mn-ea"/>
              </a:rPr>
              <a:t>0xFF</a:t>
            </a:r>
            <a:r>
              <a:rPr lang="ja-JP" altLang="en-US" sz="1100" dirty="0">
                <a:latin typeface="+mn-ea"/>
              </a:rPr>
              <a:t>を受信、または</a:t>
            </a:r>
            <a:r>
              <a:rPr lang="en-US" altLang="ja-JP" sz="1100" dirty="0">
                <a:latin typeface="+mn-ea"/>
              </a:rPr>
              <a:t>5</a:t>
            </a:r>
            <a:r>
              <a:rPr lang="ja-JP" altLang="en-US" sz="1100" dirty="0">
                <a:latin typeface="+mn-ea"/>
              </a:rPr>
              <a:t>秒間</a:t>
            </a:r>
            <a:r>
              <a:rPr lang="en-US" altLang="ja-JP" sz="1100" dirty="0">
                <a:latin typeface="+mn-ea"/>
              </a:rPr>
              <a:t>CAN</a:t>
            </a:r>
            <a:r>
              <a:rPr lang="ja-JP" altLang="en-US" sz="1100" dirty="0">
                <a:latin typeface="+mn-ea"/>
              </a:rPr>
              <a:t>信号を受信しない場合は</a:t>
            </a:r>
            <a:r>
              <a:rPr lang="en-US" altLang="ja-JP" sz="1100" dirty="0">
                <a:latin typeface="+mn-ea"/>
              </a:rPr>
              <a:t>N/A</a:t>
            </a:r>
            <a:r>
              <a:rPr lang="ja-JP" altLang="en-US" sz="1100" dirty="0">
                <a:latin typeface="+mn-ea"/>
              </a:rPr>
              <a:t>を表示</a:t>
            </a:r>
            <a:endParaRPr lang="en-US" altLang="ja-JP" sz="1100" dirty="0">
              <a:latin typeface="+mn-ea"/>
            </a:endParaRPr>
          </a:p>
          <a:p>
            <a:r>
              <a:rPr lang="ja-JP" altLang="en-US" sz="1100" dirty="0">
                <a:latin typeface="+mn-ea"/>
                <a:cs typeface="メイリオ" panose="020B0604030504040204" pitchFamily="50" charset="-128"/>
              </a:rPr>
              <a:t>・この画面は編集不可</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・表示桁数は全て「</a:t>
            </a:r>
            <a:r>
              <a:rPr lang="en-US" altLang="ja-JP" sz="1100" dirty="0">
                <a:latin typeface="+mn-ea"/>
                <a:cs typeface="メイリオ" panose="020B0604030504040204" pitchFamily="50" charset="-128"/>
              </a:rPr>
              <a:t>0</a:t>
            </a:r>
            <a:r>
              <a:rPr lang="ja-JP" altLang="en-US" sz="1100" dirty="0">
                <a:latin typeface="+mn-ea"/>
                <a:cs typeface="メイリオ" panose="020B0604030504040204" pitchFamily="50" charset="-128"/>
              </a:rPr>
              <a:t>～</a:t>
            </a:r>
            <a:r>
              <a:rPr lang="en-US" altLang="ja-JP" sz="1100" dirty="0">
                <a:latin typeface="+mn-ea"/>
                <a:cs typeface="メイリオ" panose="020B0604030504040204" pitchFamily="50" charset="-128"/>
              </a:rPr>
              <a:t>250</a:t>
            </a:r>
            <a:r>
              <a:rPr lang="ja-JP" altLang="en-US" sz="1100" dirty="0">
                <a:latin typeface="+mn-ea"/>
                <a:cs typeface="メイリオ" panose="020B0604030504040204" pitchFamily="50" charset="-128"/>
              </a:rPr>
              <a:t>」</a:t>
            </a:r>
          </a:p>
          <a:p>
            <a:endParaRPr lang="en-US" altLang="ja-JP" sz="1100" dirty="0">
              <a:solidFill>
                <a:srgbClr val="FF0000"/>
              </a:solidFill>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タッチパネル操作</a:t>
            </a:r>
            <a:endParaRPr lang="en-US" altLang="ja-JP" sz="1100" dirty="0">
              <a:solidFill>
                <a:srgbClr val="FF0000"/>
              </a:solidFill>
              <a:latin typeface="+mn-ea"/>
              <a:cs typeface="メイリオ" panose="020B0604030504040204" pitchFamily="50" charset="-128"/>
            </a:endParaRPr>
          </a:p>
        </p:txBody>
      </p:sp>
      <p:sp>
        <p:nvSpPr>
          <p:cNvPr id="18" name="タイトル 1"/>
          <p:cNvSpPr txBox="1">
            <a:spLocks/>
          </p:cNvSpPr>
          <p:nvPr/>
        </p:nvSpPr>
        <p:spPr>
          <a:xfrm>
            <a:off x="228600" y="295992"/>
            <a:ext cx="3449979" cy="397034"/>
          </a:xfrm>
          <a:prstGeom prst="rect">
            <a:avLst/>
          </a:prstGeom>
        </p:spPr>
        <p:txBody>
          <a:bodyPr vert="horz" wrap="square" lIns="91440" tIns="45721" rIns="91440" bIns="45721"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0" dirty="0">
                <a:latin typeface="+mn-ea"/>
                <a:ea typeface="+mn-ea"/>
                <a:cs typeface="メイリオ" panose="020B0604030504040204" pitchFamily="50" charset="-128"/>
              </a:rPr>
              <a:t>AUX</a:t>
            </a:r>
            <a:r>
              <a:rPr lang="ja-JP" altLang="en-US" sz="2200" dirty="0">
                <a:latin typeface="+mn-ea"/>
                <a:ea typeface="+mn-ea"/>
                <a:cs typeface="メイリオ" panose="020B0604030504040204" pitchFamily="50" charset="-128"/>
              </a:rPr>
              <a:t>流量表示画面</a:t>
            </a:r>
          </a:p>
        </p:txBody>
      </p:sp>
      <p:sp>
        <p:nvSpPr>
          <p:cNvPr id="10" name="角丸四角形 9"/>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11" name="角丸四角形 10"/>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12" name="角丸四角形 11"/>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graphicFrame>
        <p:nvGraphicFramePr>
          <p:cNvPr id="13" name="表 12"/>
          <p:cNvGraphicFramePr>
            <a:graphicFrameLocks noGrp="1"/>
          </p:cNvGraphicFramePr>
          <p:nvPr>
            <p:extLst>
              <p:ext uri="{D42A27DB-BD31-4B8C-83A1-F6EECF244321}">
                <p14:modId xmlns:p14="http://schemas.microsoft.com/office/powerpoint/2010/main" val="3499695034"/>
              </p:ext>
            </p:extLst>
          </p:nvPr>
        </p:nvGraphicFramePr>
        <p:xfrm>
          <a:off x="4275514" y="3942753"/>
          <a:ext cx="6803869" cy="1438587"/>
        </p:xfrm>
        <a:graphic>
          <a:graphicData uri="http://schemas.openxmlformats.org/drawingml/2006/table">
            <a:tbl>
              <a:tblPr firstRow="1" bandRow="1">
                <a:tableStyleId>{5C22544A-7EE6-4342-B048-85BDC9FD1C3A}</a:tableStyleId>
              </a:tblPr>
              <a:tblGrid>
                <a:gridCol w="1794283">
                  <a:extLst>
                    <a:ext uri="{9D8B030D-6E8A-4147-A177-3AD203B41FA5}">
                      <a16:colId xmlns:a16="http://schemas.microsoft.com/office/drawing/2014/main" val="20000"/>
                    </a:ext>
                  </a:extLst>
                </a:gridCol>
                <a:gridCol w="2379446">
                  <a:extLst>
                    <a:ext uri="{9D8B030D-6E8A-4147-A177-3AD203B41FA5}">
                      <a16:colId xmlns:a16="http://schemas.microsoft.com/office/drawing/2014/main" val="20001"/>
                    </a:ext>
                  </a:extLst>
                </a:gridCol>
                <a:gridCol w="2630140">
                  <a:extLst>
                    <a:ext uri="{9D8B030D-6E8A-4147-A177-3AD203B41FA5}">
                      <a16:colId xmlns:a16="http://schemas.microsoft.com/office/drawing/2014/main" val="20002"/>
                    </a:ext>
                  </a:extLst>
                </a:gridCol>
              </a:tblGrid>
              <a:tr h="171450">
                <a:tc>
                  <a:txBody>
                    <a:bodyPr/>
                    <a:lstStyle/>
                    <a:p>
                      <a:pPr algn="l" fontAlgn="ctr"/>
                      <a:r>
                        <a:rPr lang="ja-JP" altLang="en-US" sz="1100" b="1" i="0" u="none" strike="noStrike" dirty="0">
                          <a:solidFill>
                            <a:schemeClr val="lt1"/>
                          </a:solidFill>
                          <a:effectLst/>
                          <a:latin typeface="+mn-ea"/>
                          <a:ea typeface="+mn-ea"/>
                        </a:rPr>
                        <a:t>項目</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表示内容</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参照</a:t>
                      </a:r>
                      <a:r>
                        <a:rPr lang="en-US" altLang="ja-JP" sz="1100" u="none" strike="noStrike" dirty="0">
                          <a:effectLst/>
                          <a:latin typeface="+mn-ea"/>
                          <a:ea typeface="+mn-ea"/>
                        </a:rPr>
                        <a:t>CAN ID</a:t>
                      </a:r>
                      <a:endParaRPr lang="en-US" altLang="ja-JP"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200025">
                <a:tc>
                  <a:txBody>
                    <a:bodyPr/>
                    <a:lstStyle/>
                    <a:p>
                      <a:pPr algn="l" fontAlgn="ctr"/>
                      <a:r>
                        <a:rPr lang="ja-JP" altLang="en-US" sz="1100" b="0" i="0" u="none" strike="noStrike" dirty="0">
                          <a:solidFill>
                            <a:srgbClr val="000000"/>
                          </a:solidFill>
                          <a:effectLst/>
                          <a:latin typeface="+mn-ea"/>
                          <a:ea typeface="+mn-ea"/>
                        </a:rPr>
                        <a:t>①</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第</a:t>
                      </a:r>
                      <a:r>
                        <a:rPr lang="en-US" altLang="ja-JP" sz="1100" b="0" i="0" u="none" strike="noStrike" dirty="0">
                          <a:solidFill>
                            <a:srgbClr val="000000"/>
                          </a:solidFill>
                          <a:effectLst/>
                          <a:latin typeface="+mn-ea"/>
                          <a:ea typeface="+mn-ea"/>
                        </a:rPr>
                        <a:t>1</a:t>
                      </a:r>
                      <a:r>
                        <a:rPr lang="ja-JP" altLang="en-US" sz="1100" b="0" i="0" u="none" strike="noStrike" dirty="0">
                          <a:solidFill>
                            <a:srgbClr val="000000"/>
                          </a:solidFill>
                          <a:effectLst/>
                          <a:latin typeface="+mn-ea"/>
                          <a:ea typeface="+mn-ea"/>
                        </a:rPr>
                        <a:t>サービス</a:t>
                      </a:r>
                      <a:r>
                        <a:rPr lang="en-US" altLang="ja-JP" sz="1100" b="0" i="0" u="none" strike="noStrike" dirty="0">
                          <a:solidFill>
                            <a:srgbClr val="000000"/>
                          </a:solidFill>
                          <a:effectLst/>
                          <a:latin typeface="+mn-ea"/>
                          <a:ea typeface="+mn-ea"/>
                        </a:rPr>
                        <a:t>A</a:t>
                      </a:r>
                      <a:r>
                        <a:rPr lang="ja-JP" altLang="en-US" sz="1100" b="0" i="0" u="none" strike="noStrike" dirty="0">
                          <a:solidFill>
                            <a:srgbClr val="000000"/>
                          </a:solidFill>
                          <a:effectLst/>
                          <a:latin typeface="+mn-ea"/>
                          <a:ea typeface="+mn-ea"/>
                        </a:rPr>
                        <a:t>側の出力情報</a:t>
                      </a:r>
                    </a:p>
                  </a:txBody>
                  <a:tcPr marL="9525" marR="9525" marT="9525" marB="0" anchor="ctr"/>
                </a:tc>
                <a:tc>
                  <a:txBody>
                    <a:bodyPr/>
                    <a:lstStyle/>
                    <a:p>
                      <a:pPr algn="l" fontAlgn="ctr"/>
                      <a:r>
                        <a:rPr lang="en-US" sz="1100" b="0" i="0" u="none" strike="noStrike">
                          <a:solidFill>
                            <a:srgbClr val="000000"/>
                          </a:solidFill>
                          <a:effectLst/>
                          <a:latin typeface="+mn-ea"/>
                          <a:ea typeface="+mn-ea"/>
                        </a:rPr>
                        <a:t>CAN_[AUX_IO2] 1Byte</a:t>
                      </a:r>
                    </a:p>
                  </a:txBody>
                  <a:tcPr marL="9525" marR="9525" marT="9525" marB="0" anchor="ctr"/>
                </a:tc>
                <a:extLst>
                  <a:ext uri="{0D108BD9-81ED-4DB2-BD59-A6C34878D82A}">
                    <a16:rowId xmlns:a16="http://schemas.microsoft.com/office/drawing/2014/main" val="10001"/>
                  </a:ext>
                </a:extLst>
              </a:tr>
              <a:tr h="200025">
                <a:tc>
                  <a:txBody>
                    <a:bodyPr/>
                    <a:lstStyle/>
                    <a:p>
                      <a:pPr algn="l" fontAlgn="ctr"/>
                      <a:r>
                        <a:rPr lang="ja-JP" altLang="en-US" sz="1100" b="0" i="0" u="none" strike="noStrike" dirty="0">
                          <a:solidFill>
                            <a:srgbClr val="000000"/>
                          </a:solidFill>
                          <a:effectLst/>
                          <a:latin typeface="+mn-ea"/>
                          <a:ea typeface="+mn-ea"/>
                        </a:rPr>
                        <a:t>②</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第</a:t>
                      </a:r>
                      <a:r>
                        <a:rPr lang="en-US" altLang="ja-JP" sz="1100" b="0" i="0" u="none" strike="noStrike" dirty="0">
                          <a:solidFill>
                            <a:srgbClr val="000000"/>
                          </a:solidFill>
                          <a:effectLst/>
                          <a:latin typeface="+mn-ea"/>
                          <a:ea typeface="+mn-ea"/>
                        </a:rPr>
                        <a:t>1</a:t>
                      </a:r>
                      <a:r>
                        <a:rPr lang="ja-JP" altLang="en-US" sz="1100" b="0" i="0" u="none" strike="noStrike" dirty="0">
                          <a:solidFill>
                            <a:srgbClr val="000000"/>
                          </a:solidFill>
                          <a:effectLst/>
                          <a:latin typeface="+mn-ea"/>
                          <a:ea typeface="+mn-ea"/>
                        </a:rPr>
                        <a:t>サービス</a:t>
                      </a:r>
                      <a:r>
                        <a:rPr lang="en-US" altLang="ja-JP" sz="1100" b="0" i="0" u="none" strike="noStrike" dirty="0">
                          <a:solidFill>
                            <a:srgbClr val="000000"/>
                          </a:solidFill>
                          <a:effectLst/>
                          <a:latin typeface="+mn-ea"/>
                          <a:ea typeface="+mn-ea"/>
                        </a:rPr>
                        <a:t>B</a:t>
                      </a:r>
                      <a:r>
                        <a:rPr lang="ja-JP" altLang="en-US" sz="1100" b="0" i="0" u="none" strike="noStrike" dirty="0">
                          <a:solidFill>
                            <a:srgbClr val="000000"/>
                          </a:solidFill>
                          <a:effectLst/>
                          <a:latin typeface="+mn-ea"/>
                          <a:ea typeface="+mn-ea"/>
                        </a:rPr>
                        <a:t>側の出力情報</a:t>
                      </a:r>
                    </a:p>
                  </a:txBody>
                  <a:tcPr marL="9525" marR="9525" marT="9525" marB="0" anchor="ctr"/>
                </a:tc>
                <a:tc>
                  <a:txBody>
                    <a:bodyPr/>
                    <a:lstStyle/>
                    <a:p>
                      <a:pPr algn="l" fontAlgn="ctr"/>
                      <a:r>
                        <a:rPr lang="en-US" sz="1100" b="0" i="0" u="none" strike="noStrike">
                          <a:solidFill>
                            <a:srgbClr val="000000"/>
                          </a:solidFill>
                          <a:effectLst/>
                          <a:latin typeface="+mn-ea"/>
                          <a:ea typeface="+mn-ea"/>
                        </a:rPr>
                        <a:t>CAN_[AUX_IO2] 2Byte</a:t>
                      </a:r>
                    </a:p>
                  </a:txBody>
                  <a:tcPr marL="9525" marR="9525" marT="9525" marB="0" anchor="ctr"/>
                </a:tc>
                <a:extLst>
                  <a:ext uri="{0D108BD9-81ED-4DB2-BD59-A6C34878D82A}">
                    <a16:rowId xmlns:a16="http://schemas.microsoft.com/office/drawing/2014/main" val="10002"/>
                  </a:ext>
                </a:extLst>
              </a:tr>
              <a:tr h="198822">
                <a:tc>
                  <a:txBody>
                    <a:bodyPr/>
                    <a:lstStyle/>
                    <a:p>
                      <a:pPr algn="l" fontAlgn="ctr"/>
                      <a:r>
                        <a:rPr lang="ja-JP" altLang="en-US" sz="1100" b="0" i="0" u="none" strike="noStrike" dirty="0">
                          <a:solidFill>
                            <a:srgbClr val="000000"/>
                          </a:solidFill>
                          <a:effectLst/>
                          <a:latin typeface="+mn-ea"/>
                          <a:ea typeface="+mn-ea"/>
                        </a:rPr>
                        <a:t>③</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第</a:t>
                      </a:r>
                      <a:r>
                        <a:rPr lang="en-US" altLang="ja-JP" sz="1100" b="0" i="0" u="none" strike="noStrike" dirty="0">
                          <a:solidFill>
                            <a:srgbClr val="000000"/>
                          </a:solidFill>
                          <a:effectLst/>
                          <a:latin typeface="+mn-ea"/>
                          <a:ea typeface="+mn-ea"/>
                        </a:rPr>
                        <a:t>2</a:t>
                      </a:r>
                      <a:r>
                        <a:rPr lang="ja-JP" altLang="en-US" sz="1100" b="0" i="0" u="none" strike="noStrike" dirty="0">
                          <a:solidFill>
                            <a:srgbClr val="000000"/>
                          </a:solidFill>
                          <a:effectLst/>
                          <a:latin typeface="+mn-ea"/>
                          <a:ea typeface="+mn-ea"/>
                        </a:rPr>
                        <a:t>サービス</a:t>
                      </a:r>
                      <a:r>
                        <a:rPr lang="en-US" altLang="ja-JP" sz="1100" b="0" i="0" u="none" strike="noStrike" dirty="0">
                          <a:solidFill>
                            <a:srgbClr val="000000"/>
                          </a:solidFill>
                          <a:effectLst/>
                          <a:latin typeface="+mn-ea"/>
                          <a:ea typeface="+mn-ea"/>
                        </a:rPr>
                        <a:t>C</a:t>
                      </a:r>
                      <a:r>
                        <a:rPr lang="ja-JP" altLang="en-US" sz="1100" b="0" i="0" u="none" strike="noStrike" dirty="0">
                          <a:solidFill>
                            <a:srgbClr val="000000"/>
                          </a:solidFill>
                          <a:effectLst/>
                          <a:latin typeface="+mn-ea"/>
                          <a:ea typeface="+mn-ea"/>
                        </a:rPr>
                        <a:t>側の出力情報</a:t>
                      </a:r>
                    </a:p>
                  </a:txBody>
                  <a:tcPr marL="9525" marR="9525" marT="9525" marB="0" anchor="ctr"/>
                </a:tc>
                <a:tc>
                  <a:txBody>
                    <a:bodyPr/>
                    <a:lstStyle/>
                    <a:p>
                      <a:pPr algn="l" fontAlgn="ctr"/>
                      <a:r>
                        <a:rPr lang="en-US" sz="1100" b="0" i="0" u="none" strike="noStrike">
                          <a:solidFill>
                            <a:srgbClr val="000000"/>
                          </a:solidFill>
                          <a:effectLst/>
                          <a:latin typeface="+mn-ea"/>
                          <a:ea typeface="+mn-ea"/>
                        </a:rPr>
                        <a:t>CAN_[AUX_IO2] 3Byte</a:t>
                      </a:r>
                    </a:p>
                  </a:txBody>
                  <a:tcPr marL="9525" marR="9525" marT="9525" marB="0" anchor="ctr"/>
                </a:tc>
                <a:extLst>
                  <a:ext uri="{0D108BD9-81ED-4DB2-BD59-A6C34878D82A}">
                    <a16:rowId xmlns:a16="http://schemas.microsoft.com/office/drawing/2014/main" val="10003"/>
                  </a:ext>
                </a:extLst>
              </a:tr>
              <a:tr h="200025">
                <a:tc>
                  <a:txBody>
                    <a:bodyPr/>
                    <a:lstStyle/>
                    <a:p>
                      <a:pPr algn="l" fontAlgn="ctr"/>
                      <a:r>
                        <a:rPr lang="ja-JP" altLang="en-US" sz="1100" b="0" i="0" u="none" strike="noStrike">
                          <a:solidFill>
                            <a:srgbClr val="000000"/>
                          </a:solidFill>
                          <a:effectLst/>
                          <a:latin typeface="+mn-ea"/>
                          <a:ea typeface="+mn-ea"/>
                        </a:rPr>
                        <a:t>④</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第</a:t>
                      </a:r>
                      <a:r>
                        <a:rPr lang="en-US" altLang="ja-JP" sz="1100" b="0" i="0" u="none" strike="noStrike" dirty="0">
                          <a:solidFill>
                            <a:srgbClr val="000000"/>
                          </a:solidFill>
                          <a:effectLst/>
                          <a:latin typeface="+mn-ea"/>
                          <a:ea typeface="+mn-ea"/>
                        </a:rPr>
                        <a:t>2</a:t>
                      </a:r>
                      <a:r>
                        <a:rPr lang="ja-JP" altLang="en-US" sz="1100" b="0" i="0" u="none" strike="noStrike" dirty="0">
                          <a:solidFill>
                            <a:srgbClr val="000000"/>
                          </a:solidFill>
                          <a:effectLst/>
                          <a:latin typeface="+mn-ea"/>
                          <a:ea typeface="+mn-ea"/>
                        </a:rPr>
                        <a:t>サービス</a:t>
                      </a:r>
                      <a:r>
                        <a:rPr lang="en-US" altLang="ja-JP" sz="1100" b="0" i="0" u="none" strike="noStrike" dirty="0">
                          <a:solidFill>
                            <a:srgbClr val="000000"/>
                          </a:solidFill>
                          <a:effectLst/>
                          <a:latin typeface="+mn-ea"/>
                          <a:ea typeface="+mn-ea"/>
                        </a:rPr>
                        <a:t>D</a:t>
                      </a:r>
                      <a:r>
                        <a:rPr lang="ja-JP" altLang="en-US" sz="1100" b="0" i="0" u="none" strike="noStrike" dirty="0">
                          <a:solidFill>
                            <a:srgbClr val="000000"/>
                          </a:solidFill>
                          <a:effectLst/>
                          <a:latin typeface="+mn-ea"/>
                          <a:ea typeface="+mn-ea"/>
                        </a:rPr>
                        <a:t>側の出力情報</a:t>
                      </a:r>
                    </a:p>
                  </a:txBody>
                  <a:tcPr marL="9525" marR="9525" marT="9525" marB="0" anchor="ctr"/>
                </a:tc>
                <a:tc>
                  <a:txBody>
                    <a:bodyPr/>
                    <a:lstStyle/>
                    <a:p>
                      <a:pPr algn="l" fontAlgn="ctr"/>
                      <a:r>
                        <a:rPr lang="en-US" sz="1100" b="0" i="0" u="none" strike="noStrike">
                          <a:solidFill>
                            <a:srgbClr val="000000"/>
                          </a:solidFill>
                          <a:effectLst/>
                          <a:latin typeface="+mn-ea"/>
                          <a:ea typeface="+mn-ea"/>
                        </a:rPr>
                        <a:t>CAN_[AUX_IO2] 4Byte</a:t>
                      </a:r>
                    </a:p>
                  </a:txBody>
                  <a:tcPr marL="9525" marR="9525" marT="9525" marB="0" anchor="ctr"/>
                </a:tc>
                <a:extLst>
                  <a:ext uri="{0D108BD9-81ED-4DB2-BD59-A6C34878D82A}">
                    <a16:rowId xmlns:a16="http://schemas.microsoft.com/office/drawing/2014/main" val="10004"/>
                  </a:ext>
                </a:extLst>
              </a:tr>
              <a:tr h="200025">
                <a:tc>
                  <a:txBody>
                    <a:bodyPr/>
                    <a:lstStyle/>
                    <a:p>
                      <a:pPr algn="l" fontAlgn="ctr"/>
                      <a:r>
                        <a:rPr lang="ja-JP" altLang="en-US" sz="1100" b="0" i="0" u="none" strike="noStrike" dirty="0">
                          <a:solidFill>
                            <a:srgbClr val="000000"/>
                          </a:solidFill>
                          <a:effectLst/>
                          <a:latin typeface="+mn-ea"/>
                          <a:ea typeface="+mn-ea"/>
                        </a:rPr>
                        <a:t>⑤</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第</a:t>
                      </a:r>
                      <a:r>
                        <a:rPr lang="en-US" altLang="ja-JP" sz="1100" b="0" i="0" u="none" strike="noStrike" dirty="0">
                          <a:solidFill>
                            <a:srgbClr val="000000"/>
                          </a:solidFill>
                          <a:effectLst/>
                          <a:latin typeface="+mn-ea"/>
                          <a:ea typeface="+mn-ea"/>
                        </a:rPr>
                        <a:t>4</a:t>
                      </a:r>
                      <a:r>
                        <a:rPr lang="ja-JP" altLang="en-US" sz="1100" b="0" i="0" u="none" strike="noStrike" dirty="0">
                          <a:solidFill>
                            <a:srgbClr val="000000"/>
                          </a:solidFill>
                          <a:effectLst/>
                          <a:latin typeface="+mn-ea"/>
                          <a:ea typeface="+mn-ea"/>
                        </a:rPr>
                        <a:t>サービス</a:t>
                      </a:r>
                      <a:r>
                        <a:rPr lang="en-US" altLang="ja-JP" sz="1100" b="0" i="0" u="none" strike="noStrike" dirty="0">
                          <a:solidFill>
                            <a:srgbClr val="000000"/>
                          </a:solidFill>
                          <a:effectLst/>
                          <a:latin typeface="+mn-ea"/>
                          <a:ea typeface="+mn-ea"/>
                        </a:rPr>
                        <a:t>G</a:t>
                      </a:r>
                      <a:r>
                        <a:rPr lang="ja-JP" altLang="en-US" sz="1100" b="0" i="0" u="none" strike="noStrike" dirty="0">
                          <a:solidFill>
                            <a:srgbClr val="000000"/>
                          </a:solidFill>
                          <a:effectLst/>
                          <a:latin typeface="+mn-ea"/>
                          <a:ea typeface="+mn-ea"/>
                        </a:rPr>
                        <a:t>側の出力情報</a:t>
                      </a:r>
                    </a:p>
                  </a:txBody>
                  <a:tcPr marL="9525" marR="9525" marT="9525" marB="0" anchor="ctr"/>
                </a:tc>
                <a:tc>
                  <a:txBody>
                    <a:bodyPr/>
                    <a:lstStyle/>
                    <a:p>
                      <a:pPr algn="l" fontAlgn="ctr"/>
                      <a:r>
                        <a:rPr lang="en-US" sz="1100" b="0" i="0" u="none" strike="noStrike">
                          <a:solidFill>
                            <a:srgbClr val="000000"/>
                          </a:solidFill>
                          <a:effectLst/>
                          <a:latin typeface="+mn-ea"/>
                          <a:ea typeface="+mn-ea"/>
                        </a:rPr>
                        <a:t>CAN_[AUX_IO2] 5Byte</a:t>
                      </a:r>
                    </a:p>
                  </a:txBody>
                  <a:tcPr marL="9525" marR="9525" marT="9525" marB="0" anchor="ctr"/>
                </a:tc>
                <a:extLst>
                  <a:ext uri="{0D108BD9-81ED-4DB2-BD59-A6C34878D82A}">
                    <a16:rowId xmlns:a16="http://schemas.microsoft.com/office/drawing/2014/main" val="10005"/>
                  </a:ext>
                </a:extLst>
              </a:tr>
              <a:tr h="200025">
                <a:tc>
                  <a:txBody>
                    <a:bodyPr/>
                    <a:lstStyle/>
                    <a:p>
                      <a:pPr algn="l" fontAlgn="ctr"/>
                      <a:r>
                        <a:rPr lang="ja-JP" altLang="en-US" sz="1100" b="0" i="0" u="none" strike="noStrike" dirty="0">
                          <a:solidFill>
                            <a:srgbClr val="000000"/>
                          </a:solidFill>
                          <a:effectLst/>
                          <a:latin typeface="+mn-ea"/>
                          <a:ea typeface="+mn-ea"/>
                        </a:rPr>
                        <a:t>⑥</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第</a:t>
                      </a:r>
                      <a:r>
                        <a:rPr lang="en-US" altLang="ja-JP" sz="1100" b="0" i="0" u="none" strike="noStrike" dirty="0">
                          <a:solidFill>
                            <a:srgbClr val="000000"/>
                          </a:solidFill>
                          <a:effectLst/>
                          <a:latin typeface="+mn-ea"/>
                          <a:ea typeface="+mn-ea"/>
                        </a:rPr>
                        <a:t>4</a:t>
                      </a:r>
                      <a:r>
                        <a:rPr lang="ja-JP" altLang="en-US" sz="1100" b="0" i="0" u="none" strike="noStrike" dirty="0">
                          <a:solidFill>
                            <a:srgbClr val="000000"/>
                          </a:solidFill>
                          <a:effectLst/>
                          <a:latin typeface="+mn-ea"/>
                          <a:ea typeface="+mn-ea"/>
                        </a:rPr>
                        <a:t>サービス</a:t>
                      </a:r>
                      <a:r>
                        <a:rPr lang="en-US" altLang="ja-JP" sz="1100" b="0" i="0" u="none" strike="noStrike" dirty="0">
                          <a:solidFill>
                            <a:srgbClr val="000000"/>
                          </a:solidFill>
                          <a:effectLst/>
                          <a:latin typeface="+mn-ea"/>
                          <a:ea typeface="+mn-ea"/>
                        </a:rPr>
                        <a:t>H</a:t>
                      </a:r>
                      <a:r>
                        <a:rPr lang="ja-JP" altLang="en-US" sz="1100" b="0" i="0" u="none" strike="noStrike" dirty="0">
                          <a:solidFill>
                            <a:srgbClr val="000000"/>
                          </a:solidFill>
                          <a:effectLst/>
                          <a:latin typeface="+mn-ea"/>
                          <a:ea typeface="+mn-ea"/>
                        </a:rPr>
                        <a:t>側の出力情報</a:t>
                      </a:r>
                    </a:p>
                  </a:txBody>
                  <a:tcPr marL="9525" marR="9525" marT="9525" marB="0" anchor="ctr"/>
                </a:tc>
                <a:tc>
                  <a:txBody>
                    <a:bodyPr/>
                    <a:lstStyle/>
                    <a:p>
                      <a:pPr algn="l" fontAlgn="ctr"/>
                      <a:r>
                        <a:rPr lang="en-US" sz="1100" b="0" i="0" u="none" strike="noStrike" dirty="0">
                          <a:solidFill>
                            <a:srgbClr val="000000"/>
                          </a:solidFill>
                          <a:effectLst/>
                          <a:latin typeface="+mn-ea"/>
                          <a:ea typeface="+mn-ea"/>
                        </a:rPr>
                        <a:t>CAN_[AUX_IO2] 6Byte</a:t>
                      </a:r>
                    </a:p>
                  </a:txBody>
                  <a:tcPr marL="9525" marR="9525" marT="9525" marB="0" anchor="ctr"/>
                </a:tc>
                <a:extLst>
                  <a:ext uri="{0D108BD9-81ED-4DB2-BD59-A6C34878D82A}">
                    <a16:rowId xmlns:a16="http://schemas.microsoft.com/office/drawing/2014/main" val="10006"/>
                  </a:ext>
                </a:extLst>
              </a:tr>
            </a:tbl>
          </a:graphicData>
        </a:graphic>
      </p:graphicFrame>
      <p:graphicFrame>
        <p:nvGraphicFramePr>
          <p:cNvPr id="14" name="表 13"/>
          <p:cNvGraphicFramePr>
            <a:graphicFrameLocks noGrp="1"/>
          </p:cNvGraphicFramePr>
          <p:nvPr>
            <p:extLst>
              <p:ext uri="{D42A27DB-BD31-4B8C-83A1-F6EECF244321}">
                <p14:modId xmlns:p14="http://schemas.microsoft.com/office/powerpoint/2010/main" val="1797272787"/>
              </p:ext>
            </p:extLst>
          </p:nvPr>
        </p:nvGraphicFramePr>
        <p:xfrm>
          <a:off x="4275513" y="2214185"/>
          <a:ext cx="6803869" cy="918945"/>
        </p:xfrm>
        <a:graphic>
          <a:graphicData uri="http://schemas.openxmlformats.org/drawingml/2006/table">
            <a:tbl>
              <a:tblPr firstRow="1" bandRow="1">
                <a:tableStyleId>{5C22544A-7EE6-4342-B048-85BDC9FD1C3A}</a:tableStyleId>
              </a:tblPr>
              <a:tblGrid>
                <a:gridCol w="1419848">
                  <a:extLst>
                    <a:ext uri="{9D8B030D-6E8A-4147-A177-3AD203B41FA5}">
                      <a16:colId xmlns:a16="http://schemas.microsoft.com/office/drawing/2014/main" val="20000"/>
                    </a:ext>
                  </a:extLst>
                </a:gridCol>
                <a:gridCol w="1419848">
                  <a:extLst>
                    <a:ext uri="{9D8B030D-6E8A-4147-A177-3AD203B41FA5}">
                      <a16:colId xmlns:a16="http://schemas.microsoft.com/office/drawing/2014/main" val="3450290610"/>
                    </a:ext>
                  </a:extLst>
                </a:gridCol>
                <a:gridCol w="1882897">
                  <a:extLst>
                    <a:ext uri="{9D8B030D-6E8A-4147-A177-3AD203B41FA5}">
                      <a16:colId xmlns:a16="http://schemas.microsoft.com/office/drawing/2014/main" val="20001"/>
                    </a:ext>
                  </a:extLst>
                </a:gridCol>
                <a:gridCol w="2081276">
                  <a:extLst>
                    <a:ext uri="{9D8B030D-6E8A-4147-A177-3AD203B41FA5}">
                      <a16:colId xmlns:a16="http://schemas.microsoft.com/office/drawing/2014/main" val="20002"/>
                    </a:ext>
                  </a:extLst>
                </a:gridCol>
              </a:tblGrid>
              <a:tr h="171450">
                <a:tc>
                  <a:txBody>
                    <a:bodyPr/>
                    <a:lstStyle/>
                    <a:p>
                      <a:pPr algn="l"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操作</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条件</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動作</a:t>
                      </a:r>
                      <a:endParaRPr lang="en-US" altLang="ja-JP"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200025">
                <a:tc>
                  <a:txBody>
                    <a:bodyPr/>
                    <a:lstStyle/>
                    <a:p>
                      <a:pPr algn="l" fontAlgn="ctr"/>
                      <a:r>
                        <a:rPr lang="en-US" sz="1100" b="0" i="0" u="none" strike="noStrike" dirty="0">
                          <a:solidFill>
                            <a:srgbClr val="000000"/>
                          </a:solidFill>
                          <a:effectLst/>
                          <a:latin typeface="+mn-ea"/>
                          <a:ea typeface="+mn-ea"/>
                        </a:rPr>
                        <a:t>D5</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押して離す</a:t>
                      </a:r>
                    </a:p>
                  </a:txBody>
                  <a:tcPr marL="9525" marR="9525" marT="9525" marB="0" anchor="ctr"/>
                </a:tc>
                <a:tc>
                  <a:txBody>
                    <a:bodyPr/>
                    <a:lstStyle/>
                    <a:p>
                      <a:pPr algn="l" fontAlgn="ct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メニュー画面に遷移</a:t>
                      </a:r>
                    </a:p>
                  </a:txBody>
                  <a:tcPr marL="9525" marR="9525" marT="9525" marB="0" anchor="ctr"/>
                </a:tc>
                <a:extLst>
                  <a:ext uri="{0D108BD9-81ED-4DB2-BD59-A6C34878D82A}">
                    <a16:rowId xmlns:a16="http://schemas.microsoft.com/office/drawing/2014/main" val="10001"/>
                  </a:ext>
                </a:extLst>
              </a:tr>
              <a:tr h="200025">
                <a:tc>
                  <a:txBody>
                    <a:bodyPr/>
                    <a:lstStyle/>
                    <a:p>
                      <a:pPr algn="l" fontAlgn="ctr"/>
                      <a:r>
                        <a:rPr lang="en-US" sz="1100" u="none" strike="noStrike" dirty="0">
                          <a:effectLst/>
                          <a:latin typeface="+mn-ea"/>
                          <a:ea typeface="+mn-ea"/>
                        </a:rPr>
                        <a:t>D6</a:t>
                      </a:r>
                      <a:endParaRPr lang="en-US" sz="110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100" b="0" i="0" u="none" strike="noStrike" dirty="0">
                          <a:solidFill>
                            <a:srgbClr val="FF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メイン画面に遷移</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2497921854"/>
                  </a:ext>
                </a:extLst>
              </a:tr>
              <a:tr h="200025">
                <a:tc>
                  <a:txBody>
                    <a:bodyPr/>
                    <a:lstStyle/>
                    <a:p>
                      <a:pPr algn="l" fontAlgn="ctr"/>
                      <a:endParaRPr lang="en-US" sz="110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3665813987"/>
                  </a:ext>
                </a:extLst>
              </a:tr>
            </a:tbl>
          </a:graphicData>
        </a:graphic>
      </p:graphicFrame>
      <p:sp>
        <p:nvSpPr>
          <p:cNvPr id="5" name="角丸四角形 4"/>
          <p:cNvSpPr/>
          <p:nvPr/>
        </p:nvSpPr>
        <p:spPr>
          <a:xfrm>
            <a:off x="1094825" y="1861968"/>
            <a:ext cx="552450" cy="346188"/>
          </a:xfrm>
          <a:prstGeom prst="roundRect">
            <a:avLst/>
          </a:prstGeom>
          <a:solidFill>
            <a:schemeClr val="accent4">
              <a:lumMod val="50000"/>
              <a:alpha val="80000"/>
            </a:schemeClr>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①</a:t>
            </a:r>
          </a:p>
        </p:txBody>
      </p:sp>
      <p:sp>
        <p:nvSpPr>
          <p:cNvPr id="15" name="角丸四角形 14"/>
          <p:cNvSpPr/>
          <p:nvPr/>
        </p:nvSpPr>
        <p:spPr>
          <a:xfrm>
            <a:off x="2110476" y="1861968"/>
            <a:ext cx="552450" cy="346188"/>
          </a:xfrm>
          <a:prstGeom prst="roundRect">
            <a:avLst/>
          </a:prstGeom>
          <a:solidFill>
            <a:schemeClr val="accent4">
              <a:lumMod val="50000"/>
              <a:alpha val="80000"/>
            </a:schemeClr>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②</a:t>
            </a:r>
          </a:p>
        </p:txBody>
      </p:sp>
      <p:sp>
        <p:nvSpPr>
          <p:cNvPr id="16" name="角丸四角形 15"/>
          <p:cNvSpPr/>
          <p:nvPr/>
        </p:nvSpPr>
        <p:spPr>
          <a:xfrm>
            <a:off x="1094825" y="2800038"/>
            <a:ext cx="552450" cy="346188"/>
          </a:xfrm>
          <a:prstGeom prst="roundRect">
            <a:avLst/>
          </a:prstGeom>
          <a:solidFill>
            <a:schemeClr val="accent4">
              <a:lumMod val="50000"/>
              <a:alpha val="80000"/>
            </a:schemeClr>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③</a:t>
            </a:r>
          </a:p>
        </p:txBody>
      </p:sp>
      <p:sp>
        <p:nvSpPr>
          <p:cNvPr id="17" name="角丸四角形 16"/>
          <p:cNvSpPr/>
          <p:nvPr/>
        </p:nvSpPr>
        <p:spPr>
          <a:xfrm>
            <a:off x="2110476" y="3769659"/>
            <a:ext cx="552450" cy="346188"/>
          </a:xfrm>
          <a:prstGeom prst="roundRect">
            <a:avLst/>
          </a:prstGeom>
          <a:solidFill>
            <a:schemeClr val="accent4">
              <a:lumMod val="50000"/>
              <a:alpha val="80000"/>
            </a:schemeClr>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⑥</a:t>
            </a:r>
            <a:endParaRPr kumimoji="1" lang="ja-JP" altLang="en-US" dirty="0"/>
          </a:p>
        </p:txBody>
      </p:sp>
      <p:sp>
        <p:nvSpPr>
          <p:cNvPr id="19" name="角丸四角形 18"/>
          <p:cNvSpPr/>
          <p:nvPr/>
        </p:nvSpPr>
        <p:spPr>
          <a:xfrm>
            <a:off x="2110476" y="2800038"/>
            <a:ext cx="552450" cy="346188"/>
          </a:xfrm>
          <a:prstGeom prst="roundRect">
            <a:avLst/>
          </a:prstGeom>
          <a:solidFill>
            <a:schemeClr val="accent4">
              <a:lumMod val="50000"/>
              <a:alpha val="80000"/>
            </a:schemeClr>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④</a:t>
            </a:r>
            <a:endParaRPr kumimoji="1" lang="ja-JP" altLang="en-US" dirty="0"/>
          </a:p>
        </p:txBody>
      </p:sp>
      <p:sp>
        <p:nvSpPr>
          <p:cNvPr id="20" name="角丸四角形 19"/>
          <p:cNvSpPr/>
          <p:nvPr/>
        </p:nvSpPr>
        <p:spPr>
          <a:xfrm>
            <a:off x="1094825" y="3769659"/>
            <a:ext cx="552450" cy="346188"/>
          </a:xfrm>
          <a:prstGeom prst="roundRect">
            <a:avLst/>
          </a:prstGeom>
          <a:solidFill>
            <a:schemeClr val="accent4">
              <a:lumMod val="50000"/>
              <a:alpha val="80000"/>
            </a:schemeClr>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⑤</a:t>
            </a:r>
          </a:p>
        </p:txBody>
      </p:sp>
      <p:sp>
        <p:nvSpPr>
          <p:cNvPr id="6" name="正方形/長方形 5"/>
          <p:cNvSpPr/>
          <p:nvPr/>
        </p:nvSpPr>
        <p:spPr>
          <a:xfrm>
            <a:off x="4141779" y="3369826"/>
            <a:ext cx="2972289" cy="461665"/>
          </a:xfrm>
          <a:prstGeom prst="rect">
            <a:avLst/>
          </a:prstGeom>
        </p:spPr>
        <p:txBody>
          <a:bodyPr wrap="none">
            <a:spAutoFit/>
          </a:bodyPr>
          <a:lstStyle/>
          <a:p>
            <a:r>
              <a:rPr lang="en-US" altLang="ja-JP" sz="1200" dirty="0">
                <a:solidFill>
                  <a:srgbClr val="FF0000"/>
                </a:solidFill>
                <a:latin typeface="+mn-ea"/>
                <a:cs typeface="メイリオ" panose="020B0604030504040204" pitchFamily="50" charset="-128"/>
              </a:rPr>
              <a:t>※</a:t>
            </a:r>
            <a:r>
              <a:rPr lang="ja-JP" altLang="en-US" sz="1200" dirty="0">
                <a:solidFill>
                  <a:srgbClr val="FF0000"/>
                </a:solidFill>
                <a:latin typeface="+mn-ea"/>
                <a:cs typeface="メイリオ" panose="020B0604030504040204" pitchFamily="50" charset="-128"/>
              </a:rPr>
              <a:t>表示について</a:t>
            </a:r>
            <a:endParaRPr lang="en-US" altLang="ja-JP" sz="1200" dirty="0">
              <a:solidFill>
                <a:srgbClr val="FF0000"/>
              </a:solidFill>
              <a:latin typeface="+mn-ea"/>
              <a:cs typeface="メイリオ" panose="020B0604030504040204" pitchFamily="50" charset="-128"/>
            </a:endParaRPr>
          </a:p>
          <a:p>
            <a:r>
              <a:rPr lang="ja-JP" altLang="en-US" sz="1200" dirty="0">
                <a:latin typeface="+mn-ea"/>
                <a:cs typeface="メイリオ" panose="020B0604030504040204" pitchFamily="50" charset="-128"/>
              </a:rPr>
              <a:t>各情報は以下の</a:t>
            </a:r>
            <a:r>
              <a:rPr lang="en-US" altLang="ja-JP" sz="1200" dirty="0">
                <a:latin typeface="+mn-ea"/>
                <a:cs typeface="メイリオ" panose="020B0604030504040204" pitchFamily="50" charset="-128"/>
              </a:rPr>
              <a:t>CAN ID</a:t>
            </a:r>
            <a:r>
              <a:rPr lang="ja-JP" altLang="en-US" sz="1200" dirty="0">
                <a:latin typeface="+mn-ea"/>
                <a:cs typeface="メイリオ" panose="020B0604030504040204" pitchFamily="50" charset="-128"/>
              </a:rPr>
              <a:t>を参照して表示する</a:t>
            </a:r>
            <a:endParaRPr lang="en-US" altLang="ja-JP" sz="1200" dirty="0">
              <a:latin typeface="+mn-ea"/>
              <a:cs typeface="メイリオ" panose="020B0604030504040204" pitchFamily="50" charset="-128"/>
            </a:endParaRPr>
          </a:p>
        </p:txBody>
      </p:sp>
      <p:sp>
        <p:nvSpPr>
          <p:cNvPr id="4" name="テキスト ボックス 3">
            <a:extLst>
              <a:ext uri="{FF2B5EF4-FFF2-40B4-BE49-F238E27FC236}">
                <a16:creationId xmlns:a16="http://schemas.microsoft.com/office/drawing/2014/main" id="{230169BA-6E17-0FE8-9AA4-4065C3CE00DC}"/>
              </a:ext>
            </a:extLst>
          </p:cNvPr>
          <p:cNvSpPr txBox="1"/>
          <p:nvPr/>
        </p:nvSpPr>
        <p:spPr>
          <a:xfrm>
            <a:off x="3965015" y="803357"/>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7" name="テキスト ボックス 6">
            <a:extLst>
              <a:ext uri="{FF2B5EF4-FFF2-40B4-BE49-F238E27FC236}">
                <a16:creationId xmlns:a16="http://schemas.microsoft.com/office/drawing/2014/main" id="{06829959-1BBB-E1E1-F5E8-CD1A3C9A4ECF}"/>
              </a:ext>
            </a:extLst>
          </p:cNvPr>
          <p:cNvSpPr txBox="1"/>
          <p:nvPr/>
        </p:nvSpPr>
        <p:spPr>
          <a:xfrm>
            <a:off x="3965015" y="113391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8" name="テキスト ボックス 7">
            <a:extLst>
              <a:ext uri="{FF2B5EF4-FFF2-40B4-BE49-F238E27FC236}">
                <a16:creationId xmlns:a16="http://schemas.microsoft.com/office/drawing/2014/main" id="{5C52BF28-AF51-D4F3-4B1B-C09418C0C949}"/>
              </a:ext>
            </a:extLst>
          </p:cNvPr>
          <p:cNvSpPr txBox="1"/>
          <p:nvPr/>
        </p:nvSpPr>
        <p:spPr>
          <a:xfrm>
            <a:off x="3961796" y="96863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9" name="テキスト ボックス 8">
            <a:extLst>
              <a:ext uri="{FF2B5EF4-FFF2-40B4-BE49-F238E27FC236}">
                <a16:creationId xmlns:a16="http://schemas.microsoft.com/office/drawing/2014/main" id="{85E57A12-B72E-B324-CF61-5C7115807F09}"/>
              </a:ext>
            </a:extLst>
          </p:cNvPr>
          <p:cNvSpPr txBox="1"/>
          <p:nvPr/>
        </p:nvSpPr>
        <p:spPr>
          <a:xfrm>
            <a:off x="3965015" y="286217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22" name="テキスト ボックス 21">
            <a:extLst>
              <a:ext uri="{FF2B5EF4-FFF2-40B4-BE49-F238E27FC236}">
                <a16:creationId xmlns:a16="http://schemas.microsoft.com/office/drawing/2014/main" id="{7B68DF37-67A1-284A-BEED-F0F5E5B9F7DA}"/>
              </a:ext>
            </a:extLst>
          </p:cNvPr>
          <p:cNvSpPr txBox="1"/>
          <p:nvPr/>
        </p:nvSpPr>
        <p:spPr>
          <a:xfrm>
            <a:off x="3961796" y="2630221"/>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932199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00974" y="1996352"/>
            <a:ext cx="5716800" cy="3215700"/>
          </a:xfrm>
          <a:prstGeom prst="rect">
            <a:avLst/>
          </a:prstGeom>
        </p:spPr>
      </p:pic>
      <p:pic>
        <p:nvPicPr>
          <p:cNvPr id="21"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2" name="テキスト ボックス 71"/>
          <p:cNvSpPr txBox="1"/>
          <p:nvPr/>
        </p:nvSpPr>
        <p:spPr>
          <a:xfrm>
            <a:off x="4269946" y="454409"/>
            <a:ext cx="7807754" cy="3816429"/>
          </a:xfrm>
          <a:prstGeom prst="rect">
            <a:avLst/>
          </a:prstGeom>
          <a:noFill/>
        </p:spPr>
        <p:txBody>
          <a:bodyPr wrap="square" rtlCol="0">
            <a:spAutoFit/>
          </a:bodyPr>
          <a:lstStyle/>
          <a:p>
            <a:r>
              <a:rPr lang="ja-JP" altLang="en-US" sz="1100" dirty="0">
                <a:latin typeface="+mn-ea"/>
                <a:cs typeface="メイリオ" panose="020B0604030504040204" pitchFamily="50" charset="-128"/>
              </a:rPr>
              <a:t>・この画面を表示しているとき、</a:t>
            </a:r>
            <a:r>
              <a:rPr lang="en-US" altLang="ja-JP" sz="1100" dirty="0">
                <a:latin typeface="+mn-ea"/>
                <a:cs typeface="メイリオ" panose="020B0604030504040204" pitchFamily="50" charset="-128"/>
              </a:rPr>
              <a:t>CAN_[CLI2] 0Byte 0-3bit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を送信し続ける</a:t>
            </a:r>
            <a:endParaRPr lang="en-US" altLang="ja-JP" sz="1100" dirty="0">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 → 作業モードになった時、カメラ画面に遷移する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・待機モードの時、</a:t>
            </a:r>
            <a:r>
              <a:rPr lang="en-US" altLang="ja-JP" sz="1100" dirty="0">
                <a:latin typeface="+mn-ea"/>
                <a:cs typeface="メイリオ" panose="020B0604030504040204" pitchFamily="50" charset="-128"/>
              </a:rPr>
              <a:t>30</a:t>
            </a:r>
            <a:r>
              <a:rPr lang="ja-JP" altLang="en-US" sz="1100" dirty="0">
                <a:latin typeface="+mn-ea"/>
                <a:cs typeface="メイリオ" panose="020B0604030504040204" pitchFamily="50" charset="-128"/>
              </a:rPr>
              <a:t>秒間操作が無い場合はメイン画面に遷移する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・作業モードの時、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秒間操作が無い場合はカメラ画面に遷移する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latin typeface="+mn-ea"/>
              </a:rPr>
              <a:t>・この画面を表示した時、</a:t>
            </a:r>
            <a:r>
              <a:rPr lang="en-US" altLang="ja-JP" sz="1100" dirty="0">
                <a:latin typeface="+mn-ea"/>
              </a:rPr>
              <a:t>M4-9</a:t>
            </a:r>
            <a:r>
              <a:rPr lang="ja-JP" altLang="en-US" sz="1100" dirty="0">
                <a:latin typeface="+mn-ea"/>
              </a:rPr>
              <a:t>を拡大する</a:t>
            </a:r>
          </a:p>
          <a:p>
            <a:r>
              <a:rPr lang="ja-JP" altLang="en-US" sz="1100" dirty="0">
                <a:solidFill>
                  <a:schemeClr val="tx1">
                    <a:lumMod val="95000"/>
                    <a:lumOff val="5000"/>
                  </a:schemeClr>
                </a:solidFill>
                <a:latin typeface="+mn-ea"/>
                <a:cs typeface="メイリオ" panose="020B0604030504040204" pitchFamily="50" charset="-128"/>
              </a:rPr>
              <a:t>・照度の上げ下げは</a:t>
            </a:r>
            <a:r>
              <a:rPr lang="en-US" altLang="ja-JP" sz="1100" dirty="0">
                <a:solidFill>
                  <a:schemeClr val="tx1">
                    <a:lumMod val="95000"/>
                    <a:lumOff val="5000"/>
                  </a:schemeClr>
                </a:solidFill>
                <a:latin typeface="+mn-ea"/>
                <a:cs typeface="メイリオ" panose="020B0604030504040204" pitchFamily="50" charset="-128"/>
              </a:rPr>
              <a:t>1</a:t>
            </a:r>
            <a:r>
              <a:rPr lang="ja-JP" altLang="en-US" sz="1100" dirty="0">
                <a:solidFill>
                  <a:schemeClr val="tx1">
                    <a:lumMod val="95000"/>
                    <a:lumOff val="5000"/>
                  </a:schemeClr>
                </a:solidFill>
                <a:latin typeface="+mn-ea"/>
                <a:cs typeface="メイリオ" panose="020B0604030504040204" pitchFamily="50" charset="-128"/>
              </a:rPr>
              <a:t>～</a:t>
            </a:r>
            <a:r>
              <a:rPr lang="en-US" altLang="ja-JP" sz="1100" dirty="0">
                <a:solidFill>
                  <a:schemeClr val="tx1">
                    <a:lumMod val="95000"/>
                    <a:lumOff val="5000"/>
                  </a:schemeClr>
                </a:solidFill>
                <a:latin typeface="+mn-ea"/>
                <a:cs typeface="メイリオ" panose="020B0604030504040204" pitchFamily="50" charset="-128"/>
              </a:rPr>
              <a:t>100</a:t>
            </a:r>
            <a:r>
              <a:rPr lang="ja-JP" altLang="en-US" sz="1100" dirty="0">
                <a:solidFill>
                  <a:schemeClr val="tx1">
                    <a:lumMod val="95000"/>
                    <a:lumOff val="5000"/>
                  </a:schemeClr>
                </a:solidFill>
                <a:latin typeface="+mn-ea"/>
                <a:cs typeface="メイリオ" panose="020B0604030504040204" pitchFamily="50" charset="-128"/>
              </a:rPr>
              <a:t>％で</a:t>
            </a:r>
            <a:r>
              <a:rPr lang="en-US" altLang="ja-JP" sz="1100" dirty="0">
                <a:solidFill>
                  <a:schemeClr val="tx1">
                    <a:lumMod val="95000"/>
                    <a:lumOff val="5000"/>
                  </a:schemeClr>
                </a:solidFill>
                <a:latin typeface="+mn-ea"/>
                <a:cs typeface="メイリオ" panose="020B0604030504040204" pitchFamily="50" charset="-128"/>
              </a:rPr>
              <a:t>1</a:t>
            </a:r>
            <a:r>
              <a:rPr lang="ja-JP" altLang="en-US" sz="1100" dirty="0">
                <a:solidFill>
                  <a:schemeClr val="tx1">
                    <a:lumMod val="95000"/>
                    <a:lumOff val="5000"/>
                  </a:schemeClr>
                </a:solidFill>
                <a:latin typeface="+mn-ea"/>
                <a:cs typeface="メイリオ" panose="020B0604030504040204" pitchFamily="50" charset="-128"/>
              </a:rPr>
              <a:t>％毎に設定可能</a:t>
            </a:r>
            <a:endParaRPr lang="en-US" altLang="ja-JP" sz="1100" dirty="0">
              <a:solidFill>
                <a:schemeClr val="tx1">
                  <a:lumMod val="95000"/>
                  <a:lumOff val="5000"/>
                </a:schemeClr>
              </a:solidFill>
              <a:latin typeface="+mn-ea"/>
              <a:cs typeface="メイリオ" panose="020B0604030504040204" pitchFamily="50" charset="-128"/>
            </a:endParaRPr>
          </a:p>
          <a:p>
            <a:r>
              <a:rPr lang="ja-JP" altLang="en-US" sz="1100" dirty="0">
                <a:solidFill>
                  <a:schemeClr val="tx1">
                    <a:lumMod val="95000"/>
                    <a:lumOff val="5000"/>
                  </a:schemeClr>
                </a:solidFill>
                <a:latin typeface="+mn-ea"/>
                <a:cs typeface="メイリオ" panose="020B0604030504040204" pitchFamily="50" charset="-128"/>
              </a:rPr>
              <a:t>・照度の数値が変わるたびに、画面の照度も変更されるようにする</a:t>
            </a:r>
            <a:endParaRPr lang="en-US" altLang="ja-JP" sz="1100" dirty="0">
              <a:solidFill>
                <a:schemeClr val="tx1">
                  <a:lumMod val="95000"/>
                  <a:lumOff val="5000"/>
                </a:schemeClr>
              </a:solidFill>
              <a:latin typeface="+mn-ea"/>
              <a:cs typeface="メイリオ" panose="020B0604030504040204" pitchFamily="50" charset="-128"/>
            </a:endParaRPr>
          </a:p>
          <a:p>
            <a:r>
              <a:rPr lang="ja-JP" altLang="en-US" sz="1100" dirty="0">
                <a:solidFill>
                  <a:schemeClr val="tx1">
                    <a:lumMod val="95000"/>
                    <a:lumOff val="5000"/>
                  </a:schemeClr>
                </a:solidFill>
                <a:latin typeface="+mn-ea"/>
                <a:cs typeface="メイリオ" panose="020B0604030504040204" pitchFamily="50" charset="-128"/>
              </a:rPr>
              <a:t>　ただし、昼モード時に</a:t>
            </a:r>
            <a:r>
              <a:rPr lang="en-US" altLang="ja-JP" sz="1100" dirty="0">
                <a:solidFill>
                  <a:schemeClr val="tx1">
                    <a:lumMod val="95000"/>
                    <a:lumOff val="5000"/>
                  </a:schemeClr>
                </a:solidFill>
                <a:latin typeface="+mn-ea"/>
                <a:cs typeface="メイリオ" panose="020B0604030504040204" pitchFamily="50" charset="-128"/>
              </a:rPr>
              <a:t>LCD</a:t>
            </a:r>
            <a:r>
              <a:rPr lang="ja-JP" altLang="en-US" sz="1100" dirty="0">
                <a:solidFill>
                  <a:schemeClr val="tx1">
                    <a:lumMod val="95000"/>
                    <a:lumOff val="5000"/>
                  </a:schemeClr>
                </a:solidFill>
                <a:latin typeface="+mn-ea"/>
                <a:cs typeface="メイリオ" panose="020B0604030504040204" pitchFamily="50" charset="-128"/>
              </a:rPr>
              <a:t>照度（夜）の値を編集しても照度は変更されない</a:t>
            </a:r>
            <a:endParaRPr lang="en-US" altLang="ja-JP" sz="1100" dirty="0">
              <a:solidFill>
                <a:schemeClr val="tx1">
                  <a:lumMod val="95000"/>
                  <a:lumOff val="5000"/>
                </a:schemeClr>
              </a:solidFill>
              <a:latin typeface="+mn-ea"/>
              <a:cs typeface="メイリオ" panose="020B0604030504040204" pitchFamily="50" charset="-128"/>
            </a:endParaRPr>
          </a:p>
          <a:p>
            <a:r>
              <a:rPr lang="ja-JP" altLang="en-US" sz="1100" dirty="0">
                <a:solidFill>
                  <a:schemeClr val="tx1">
                    <a:lumMod val="95000"/>
                    <a:lumOff val="5000"/>
                  </a:schemeClr>
                </a:solidFill>
                <a:latin typeface="+mn-ea"/>
                <a:cs typeface="メイリオ" panose="020B0604030504040204" pitchFamily="50" charset="-128"/>
              </a:rPr>
              <a:t>　逆に夜モード時に</a:t>
            </a:r>
            <a:r>
              <a:rPr lang="en-US" altLang="ja-JP" sz="1100" dirty="0">
                <a:solidFill>
                  <a:schemeClr val="tx1">
                    <a:lumMod val="95000"/>
                    <a:lumOff val="5000"/>
                  </a:schemeClr>
                </a:solidFill>
                <a:latin typeface="+mn-ea"/>
                <a:cs typeface="メイリオ" panose="020B0604030504040204" pitchFamily="50" charset="-128"/>
              </a:rPr>
              <a:t>LCD</a:t>
            </a:r>
            <a:r>
              <a:rPr lang="ja-JP" altLang="en-US" sz="1100" dirty="0">
                <a:solidFill>
                  <a:schemeClr val="tx1">
                    <a:lumMod val="95000"/>
                    <a:lumOff val="5000"/>
                  </a:schemeClr>
                </a:solidFill>
                <a:latin typeface="+mn-ea"/>
                <a:cs typeface="メイリオ" panose="020B0604030504040204" pitchFamily="50" charset="-128"/>
              </a:rPr>
              <a:t>照度（昼）の値を変更しても照度は変更されない</a:t>
            </a:r>
            <a:endParaRPr lang="en-US" altLang="ja-JP" sz="1100" dirty="0">
              <a:solidFill>
                <a:schemeClr val="tx1">
                  <a:lumMod val="95000"/>
                  <a:lumOff val="5000"/>
                </a:schemeClr>
              </a:solidFill>
              <a:latin typeface="+mn-ea"/>
              <a:cs typeface="メイリオ" panose="020B0604030504040204" pitchFamily="50" charset="-128"/>
            </a:endParaRPr>
          </a:p>
          <a:p>
            <a:r>
              <a:rPr lang="ja-JP" altLang="en-US" sz="1100" dirty="0">
                <a:latin typeface="+mn-ea"/>
                <a:cs typeface="メイリオ" panose="020B0604030504040204" pitchFamily="50" charset="-128"/>
              </a:rPr>
              <a:t>・照度編集中に</a:t>
            </a:r>
            <a:r>
              <a:rPr lang="en-US" altLang="ja-JP" sz="1100" dirty="0">
                <a:latin typeface="+mn-ea"/>
                <a:cs typeface="メイリオ" panose="020B0604030504040204" pitchFamily="50" charset="-128"/>
              </a:rPr>
              <a:t>M4-1</a:t>
            </a:r>
            <a:r>
              <a:rPr lang="ja-JP" altLang="en-US" sz="1100" dirty="0">
                <a:latin typeface="+mn-ea"/>
                <a:cs typeface="メイリオ" panose="020B0604030504040204" pitchFamily="50" charset="-128"/>
              </a:rPr>
              <a:t>から</a:t>
            </a:r>
            <a:r>
              <a:rPr lang="en-US" altLang="ja-JP" sz="1100" dirty="0">
                <a:latin typeface="+mn-ea"/>
                <a:cs typeface="メイリオ" panose="020B0604030504040204" pitchFamily="50" charset="-128"/>
              </a:rPr>
              <a:t>M4-12</a:t>
            </a:r>
            <a:r>
              <a:rPr lang="ja-JP" altLang="en-US" sz="1100" dirty="0">
                <a:latin typeface="+mn-ea"/>
                <a:cs typeface="メイリオ" panose="020B0604030504040204" pitchFamily="50" charset="-128"/>
              </a:rPr>
              <a:t>の編集中以外の箇所を押したら編集を確定し、押した個所を編集中にする</a:t>
            </a:r>
            <a:endParaRPr lang="en-US" altLang="ja-JP" sz="1100" dirty="0">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r>
              <a:rPr lang="ja-JP" altLang="en-US" sz="1100" dirty="0">
                <a:solidFill>
                  <a:schemeClr val="tx1">
                    <a:lumMod val="95000"/>
                    <a:lumOff val="5000"/>
                  </a:schemeClr>
                </a:solidFill>
                <a:latin typeface="+mn-ea"/>
                <a:cs typeface="メイリオ" panose="020B0604030504040204" pitchFamily="50" charset="-128"/>
              </a:rPr>
              <a:t>・初期設定は下記の通り</a:t>
            </a:r>
            <a:endParaRPr lang="en-US" altLang="ja-JP" sz="1100" dirty="0">
              <a:solidFill>
                <a:schemeClr val="tx1">
                  <a:lumMod val="95000"/>
                  <a:lumOff val="5000"/>
                </a:schemeClr>
              </a:solidFill>
              <a:latin typeface="+mn-ea"/>
              <a:cs typeface="メイリオ" panose="020B0604030504040204" pitchFamily="50" charset="-128"/>
            </a:endParaRPr>
          </a:p>
          <a:p>
            <a:r>
              <a:rPr lang="ja-JP" altLang="en-US" sz="1100" dirty="0">
                <a:solidFill>
                  <a:srgbClr val="000000"/>
                </a:solidFill>
                <a:latin typeface="+mn-ea"/>
                <a:cs typeface="メイリオ" panose="020B0604030504040204" pitchFamily="50" charset="-128"/>
              </a:rPr>
              <a:t>　</a:t>
            </a:r>
            <a:r>
              <a:rPr lang="en-US" altLang="ja-JP" sz="1100" dirty="0">
                <a:solidFill>
                  <a:srgbClr val="000000"/>
                </a:solidFill>
                <a:latin typeface="+mn-ea"/>
                <a:cs typeface="メイリオ" panose="020B0604030504040204" pitchFamily="50" charset="-128"/>
              </a:rPr>
              <a:t>LCD</a:t>
            </a:r>
            <a:r>
              <a:rPr lang="ja-JP" altLang="en-US" sz="1100" dirty="0">
                <a:solidFill>
                  <a:srgbClr val="000000"/>
                </a:solidFill>
                <a:latin typeface="+mn-ea"/>
                <a:cs typeface="メイリオ" panose="020B0604030504040204" pitchFamily="50" charset="-128"/>
              </a:rPr>
              <a:t>照度の設定（昼）：</a:t>
            </a:r>
            <a:r>
              <a:rPr lang="en-US" altLang="ja-JP" sz="1100" dirty="0">
                <a:solidFill>
                  <a:srgbClr val="000000"/>
                </a:solidFill>
                <a:latin typeface="+mn-ea"/>
                <a:cs typeface="メイリオ" panose="020B0604030504040204" pitchFamily="50" charset="-128"/>
              </a:rPr>
              <a:t>100</a:t>
            </a:r>
          </a:p>
          <a:p>
            <a:r>
              <a:rPr lang="ja-JP" altLang="en-US" sz="1100" dirty="0">
                <a:solidFill>
                  <a:srgbClr val="000000"/>
                </a:solidFill>
                <a:latin typeface="+mn-ea"/>
                <a:cs typeface="メイリオ" panose="020B0604030504040204" pitchFamily="50" charset="-128"/>
              </a:rPr>
              <a:t>　</a:t>
            </a:r>
            <a:r>
              <a:rPr lang="en-US" altLang="ja-JP" sz="1100" dirty="0">
                <a:solidFill>
                  <a:srgbClr val="000000"/>
                </a:solidFill>
                <a:latin typeface="+mn-ea"/>
                <a:cs typeface="メイリオ" panose="020B0604030504040204" pitchFamily="50" charset="-128"/>
              </a:rPr>
              <a:t>LCD</a:t>
            </a:r>
            <a:r>
              <a:rPr lang="ja-JP" altLang="en-US" sz="1100" dirty="0">
                <a:solidFill>
                  <a:srgbClr val="000000"/>
                </a:solidFill>
                <a:latin typeface="+mn-ea"/>
                <a:cs typeface="メイリオ" panose="020B0604030504040204" pitchFamily="50" charset="-128"/>
              </a:rPr>
              <a:t>照度の設定（夜）：</a:t>
            </a:r>
            <a:r>
              <a:rPr lang="en-US" altLang="ja-JP" sz="1100" dirty="0">
                <a:solidFill>
                  <a:srgbClr val="000000"/>
                </a:solidFill>
                <a:latin typeface="+mn-ea"/>
                <a:cs typeface="メイリオ" panose="020B0604030504040204" pitchFamily="50" charset="-128"/>
              </a:rPr>
              <a:t>10</a:t>
            </a:r>
          </a:p>
          <a:p>
            <a:r>
              <a:rPr lang="ja-JP" altLang="en-US" sz="1100" dirty="0">
                <a:solidFill>
                  <a:srgbClr val="000000"/>
                </a:solidFill>
                <a:latin typeface="+mn-ea"/>
                <a:cs typeface="メイリオ" panose="020B0604030504040204" pitchFamily="50" charset="-128"/>
              </a:rPr>
              <a:t>　背景色：黒</a:t>
            </a:r>
            <a:endParaRPr lang="en-US" altLang="ja-JP" sz="1100" dirty="0">
              <a:solidFill>
                <a:srgbClr val="000000"/>
              </a:solidFill>
              <a:latin typeface="+mn-ea"/>
              <a:cs typeface="メイリオ" panose="020B0604030504040204" pitchFamily="50" charset="-128"/>
            </a:endParaRPr>
          </a:p>
          <a:p>
            <a:r>
              <a:rPr lang="ja-JP" altLang="en-US" sz="1100" dirty="0">
                <a:solidFill>
                  <a:srgbClr val="000000"/>
                </a:solidFill>
                <a:latin typeface="+mn-ea"/>
                <a:cs typeface="メイリオ" panose="020B0604030504040204" pitchFamily="50" charset="-128"/>
              </a:rPr>
              <a:t>　単位：</a:t>
            </a:r>
            <a:r>
              <a:rPr lang="en-US" altLang="ja-JP" sz="1100" dirty="0">
                <a:solidFill>
                  <a:srgbClr val="000000"/>
                </a:solidFill>
                <a:latin typeface="+mn-ea"/>
                <a:cs typeface="メイリオ" panose="020B0604030504040204" pitchFamily="50" charset="-128"/>
              </a:rPr>
              <a:t>SI</a:t>
            </a:r>
            <a:r>
              <a:rPr lang="ja-JP" altLang="en-US" sz="1100" dirty="0">
                <a:solidFill>
                  <a:srgbClr val="000000"/>
                </a:solidFill>
                <a:latin typeface="+mn-ea"/>
                <a:cs typeface="メイリオ" panose="020B0604030504040204" pitchFamily="50" charset="-128"/>
              </a:rPr>
              <a:t>単位系</a:t>
            </a:r>
            <a:endParaRPr lang="en-US" altLang="ja-JP" sz="1100" dirty="0">
              <a:solidFill>
                <a:srgbClr val="000000"/>
              </a:solidFill>
              <a:latin typeface="+mn-ea"/>
              <a:cs typeface="メイリオ" panose="020B0604030504040204" pitchFamily="50" charset="-128"/>
            </a:endParaRPr>
          </a:p>
          <a:p>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・変換率</a:t>
            </a:r>
          </a:p>
          <a:p>
            <a:r>
              <a:rPr lang="ja-JP" altLang="en-US" sz="1100" dirty="0">
                <a:latin typeface="+mn-ea"/>
                <a:cs typeface="メイリオ" panose="020B0604030504040204" pitchFamily="50" charset="-128"/>
              </a:rPr>
              <a:t>　</a:t>
            </a:r>
            <a:r>
              <a:rPr lang="en-US" altLang="ja-JP" sz="1100" dirty="0">
                <a:latin typeface="+mn-ea"/>
                <a:cs typeface="メイリオ" panose="020B0604030504040204" pitchFamily="50" charset="-128"/>
              </a:rPr>
              <a:t>1 L/min = 0.2642 </a:t>
            </a:r>
            <a:r>
              <a:rPr lang="en-US" altLang="ja-JP" sz="1100" dirty="0" err="1">
                <a:latin typeface="+mn-ea"/>
                <a:cs typeface="メイリオ" panose="020B0604030504040204" pitchFamily="50" charset="-128"/>
              </a:rPr>
              <a:t>gpm</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　</a:t>
            </a:r>
            <a:r>
              <a:rPr lang="en-US" altLang="ja-JP" sz="1100" dirty="0">
                <a:latin typeface="+mn-ea"/>
                <a:cs typeface="メイリオ" panose="020B0604030504040204" pitchFamily="50" charset="-128"/>
              </a:rPr>
              <a:t>1 psi = 0.006895 MPa</a:t>
            </a:r>
          </a:p>
          <a:p>
            <a:endParaRPr lang="en-US" altLang="ja-JP" sz="1100" dirty="0">
              <a:solidFill>
                <a:srgbClr val="FF0000"/>
              </a:solidFill>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タッチパネル操作</a:t>
            </a:r>
            <a:endParaRPr lang="en-US" altLang="ja-JP" sz="1100" dirty="0">
              <a:solidFill>
                <a:srgbClr val="FF0000"/>
              </a:solidFill>
              <a:latin typeface="+mn-ea"/>
              <a:cs typeface="メイリオ" panose="020B0604030504040204" pitchFamily="50" charset="-128"/>
            </a:endParaRPr>
          </a:p>
        </p:txBody>
      </p:sp>
      <p:sp>
        <p:nvSpPr>
          <p:cNvPr id="38" name="テキスト ボックス 37"/>
          <p:cNvSpPr txBox="1"/>
          <p:nvPr/>
        </p:nvSpPr>
        <p:spPr>
          <a:xfrm>
            <a:off x="226067" y="6509351"/>
            <a:ext cx="3943049" cy="276999"/>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照度設定（昼）アイコンを選択している場合</a:t>
            </a:r>
          </a:p>
        </p:txBody>
      </p:sp>
      <p:pic>
        <p:nvPicPr>
          <p:cNvPr id="43" name="図 42"/>
          <p:cNvPicPr>
            <a:picLocks noChangeAspect="1"/>
          </p:cNvPicPr>
          <p:nvPr/>
        </p:nvPicPr>
        <p:blipFill rotWithShape="1">
          <a:blip r:embed="rId5">
            <a:extLst>
              <a:ext uri="{28A0092B-C50C-407E-A947-70E740481C1C}">
                <a14:useLocalDpi xmlns:a14="http://schemas.microsoft.com/office/drawing/2010/main" val="0"/>
              </a:ext>
            </a:extLst>
          </a:blip>
          <a:srcRect l="71847" t="12967" r="19411" b="65315"/>
          <a:stretch/>
        </p:blipFill>
        <p:spPr>
          <a:xfrm rot="16200000">
            <a:off x="509755" y="1383790"/>
            <a:ext cx="676244" cy="1008000"/>
          </a:xfrm>
          <a:prstGeom prst="rect">
            <a:avLst/>
          </a:prstGeom>
        </p:spPr>
      </p:pic>
      <p:pic>
        <p:nvPicPr>
          <p:cNvPr id="48" name="図 47"/>
          <p:cNvPicPr>
            <a:picLocks noChangeAspect="1"/>
          </p:cNvPicPr>
          <p:nvPr/>
        </p:nvPicPr>
        <p:blipFill rotWithShape="1">
          <a:blip r:embed="rId5">
            <a:extLst>
              <a:ext uri="{28A0092B-C50C-407E-A947-70E740481C1C}">
                <a14:useLocalDpi xmlns:a14="http://schemas.microsoft.com/office/drawing/2010/main" val="0"/>
              </a:ext>
            </a:extLst>
          </a:blip>
          <a:srcRect l="41641" t="43207" r="53314" b="39519"/>
          <a:stretch/>
        </p:blipFill>
        <p:spPr>
          <a:xfrm rot="16200000">
            <a:off x="1634913" y="3088319"/>
            <a:ext cx="461300" cy="947723"/>
          </a:xfrm>
          <a:prstGeom prst="rect">
            <a:avLst/>
          </a:prstGeom>
        </p:spPr>
      </p:pic>
      <p:pic>
        <p:nvPicPr>
          <p:cNvPr id="27" name="図 26"/>
          <p:cNvPicPr>
            <a:picLocks noChangeAspect="1"/>
          </p:cNvPicPr>
          <p:nvPr/>
        </p:nvPicPr>
        <p:blipFill rotWithShape="1">
          <a:blip r:embed="rId6">
            <a:extLst>
              <a:ext uri="{28A0092B-C50C-407E-A947-70E740481C1C}">
                <a14:useLocalDpi xmlns:a14="http://schemas.microsoft.com/office/drawing/2010/main" val="0"/>
              </a:ext>
            </a:extLst>
          </a:blip>
          <a:srcRect l="70364" t="24833" r="22213" b="50204"/>
          <a:stretch/>
        </p:blipFill>
        <p:spPr>
          <a:xfrm rot="5400000">
            <a:off x="1815650" y="3919866"/>
            <a:ext cx="650452" cy="1312489"/>
          </a:xfrm>
          <a:prstGeom prst="rect">
            <a:avLst/>
          </a:prstGeom>
        </p:spPr>
      </p:pic>
      <p:sp>
        <p:nvSpPr>
          <p:cNvPr id="53" name="角丸四角形 52"/>
          <p:cNvSpPr/>
          <p:nvPr/>
        </p:nvSpPr>
        <p:spPr>
          <a:xfrm>
            <a:off x="1441381" y="3331530"/>
            <a:ext cx="816946" cy="44619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M4-5</a:t>
            </a:r>
          </a:p>
        </p:txBody>
      </p:sp>
      <p:sp>
        <p:nvSpPr>
          <p:cNvPr id="56" name="角丸四角形 55"/>
          <p:cNvSpPr/>
          <p:nvPr/>
        </p:nvSpPr>
        <p:spPr>
          <a:xfrm>
            <a:off x="1497881" y="4280079"/>
            <a:ext cx="1275618" cy="55760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M4-7</a:t>
            </a:r>
          </a:p>
        </p:txBody>
      </p:sp>
      <p:sp>
        <p:nvSpPr>
          <p:cNvPr id="58" name="角丸四角形 57"/>
          <p:cNvSpPr/>
          <p:nvPr/>
        </p:nvSpPr>
        <p:spPr>
          <a:xfrm>
            <a:off x="1496595" y="4922384"/>
            <a:ext cx="1275618" cy="55760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M4-8</a:t>
            </a:r>
          </a:p>
        </p:txBody>
      </p:sp>
      <p:sp>
        <p:nvSpPr>
          <p:cNvPr id="29" name="角丸四角形 28"/>
          <p:cNvSpPr/>
          <p:nvPr/>
        </p:nvSpPr>
        <p:spPr>
          <a:xfrm>
            <a:off x="364375" y="1542048"/>
            <a:ext cx="980308" cy="69148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M4-9</a:t>
            </a:r>
          </a:p>
        </p:txBody>
      </p:sp>
      <p:sp>
        <p:nvSpPr>
          <p:cNvPr id="34" name="角丸四角形 33"/>
          <p:cNvSpPr/>
          <p:nvPr/>
        </p:nvSpPr>
        <p:spPr>
          <a:xfrm>
            <a:off x="381845" y="2504770"/>
            <a:ext cx="778562" cy="40939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M4-10</a:t>
            </a:r>
          </a:p>
        </p:txBody>
      </p:sp>
      <p:sp>
        <p:nvSpPr>
          <p:cNvPr id="36" name="角丸四角形 35"/>
          <p:cNvSpPr/>
          <p:nvPr/>
        </p:nvSpPr>
        <p:spPr>
          <a:xfrm>
            <a:off x="376361" y="3377970"/>
            <a:ext cx="78404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M4-11</a:t>
            </a:r>
          </a:p>
        </p:txBody>
      </p:sp>
      <p:sp>
        <p:nvSpPr>
          <p:cNvPr id="37" name="角丸四角形 36"/>
          <p:cNvSpPr/>
          <p:nvPr/>
        </p:nvSpPr>
        <p:spPr>
          <a:xfrm>
            <a:off x="376361" y="4299669"/>
            <a:ext cx="78404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M4-12</a:t>
            </a:r>
          </a:p>
        </p:txBody>
      </p:sp>
      <p:sp>
        <p:nvSpPr>
          <p:cNvPr id="41" name="角丸四角形 40"/>
          <p:cNvSpPr/>
          <p:nvPr/>
        </p:nvSpPr>
        <p:spPr>
          <a:xfrm>
            <a:off x="2376476" y="1554403"/>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M4-1</a:t>
            </a:r>
          </a:p>
        </p:txBody>
      </p:sp>
      <p:sp>
        <p:nvSpPr>
          <p:cNvPr id="42" name="角丸四角形 41"/>
          <p:cNvSpPr/>
          <p:nvPr/>
        </p:nvSpPr>
        <p:spPr>
          <a:xfrm>
            <a:off x="2815054" y="1554403"/>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M4-2</a:t>
            </a:r>
          </a:p>
        </p:txBody>
      </p:sp>
      <p:sp>
        <p:nvSpPr>
          <p:cNvPr id="45" name="角丸四角形 44"/>
          <p:cNvSpPr/>
          <p:nvPr/>
        </p:nvSpPr>
        <p:spPr>
          <a:xfrm>
            <a:off x="2373877" y="2458691"/>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M4-3</a:t>
            </a:r>
          </a:p>
        </p:txBody>
      </p:sp>
      <p:sp>
        <p:nvSpPr>
          <p:cNvPr id="46" name="角丸四角形 45"/>
          <p:cNvSpPr/>
          <p:nvPr/>
        </p:nvSpPr>
        <p:spPr>
          <a:xfrm>
            <a:off x="2812455" y="2458691"/>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M4-4</a:t>
            </a:r>
          </a:p>
        </p:txBody>
      </p:sp>
      <p:sp>
        <p:nvSpPr>
          <p:cNvPr id="63" name="角丸四角形 62"/>
          <p:cNvSpPr/>
          <p:nvPr/>
        </p:nvSpPr>
        <p:spPr>
          <a:xfrm>
            <a:off x="317883" y="1496016"/>
            <a:ext cx="1154569" cy="3863373"/>
          </a:xfrm>
          <a:prstGeom prst="roundRect">
            <a:avLst>
              <a:gd name="adj" fmla="val 9014"/>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graphicFrame>
        <p:nvGraphicFramePr>
          <p:cNvPr id="3" name="表 2"/>
          <p:cNvGraphicFramePr>
            <a:graphicFrameLocks noGrp="1"/>
          </p:cNvGraphicFramePr>
          <p:nvPr>
            <p:extLst>
              <p:ext uri="{D42A27DB-BD31-4B8C-83A1-F6EECF244321}">
                <p14:modId xmlns:p14="http://schemas.microsoft.com/office/powerpoint/2010/main" val="379728445"/>
              </p:ext>
            </p:extLst>
          </p:nvPr>
        </p:nvGraphicFramePr>
        <p:xfrm>
          <a:off x="4381457" y="4212765"/>
          <a:ext cx="7672431" cy="2252400"/>
        </p:xfrm>
        <a:graphic>
          <a:graphicData uri="http://schemas.openxmlformats.org/drawingml/2006/table">
            <a:tbl>
              <a:tblPr firstRow="1" bandRow="1">
                <a:tableStyleId>{5C22544A-7EE6-4342-B048-85BDC9FD1C3A}</a:tableStyleId>
              </a:tblPr>
              <a:tblGrid>
                <a:gridCol w="1529632">
                  <a:extLst>
                    <a:ext uri="{9D8B030D-6E8A-4147-A177-3AD203B41FA5}">
                      <a16:colId xmlns:a16="http://schemas.microsoft.com/office/drawing/2014/main" val="20000"/>
                    </a:ext>
                  </a:extLst>
                </a:gridCol>
                <a:gridCol w="844811">
                  <a:extLst>
                    <a:ext uri="{9D8B030D-6E8A-4147-A177-3AD203B41FA5}">
                      <a16:colId xmlns:a16="http://schemas.microsoft.com/office/drawing/2014/main" val="20001"/>
                    </a:ext>
                  </a:extLst>
                </a:gridCol>
                <a:gridCol w="2547842">
                  <a:extLst>
                    <a:ext uri="{9D8B030D-6E8A-4147-A177-3AD203B41FA5}">
                      <a16:colId xmlns:a16="http://schemas.microsoft.com/office/drawing/2014/main" val="20002"/>
                    </a:ext>
                  </a:extLst>
                </a:gridCol>
                <a:gridCol w="2750146">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操作</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動作</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en-US" sz="1100" u="none" strike="noStrike" dirty="0">
                          <a:effectLst/>
                          <a:latin typeface="+mn-ea"/>
                          <a:ea typeface="+mn-ea"/>
                        </a:rPr>
                        <a:t>D5</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メニュー画面に遷移</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en-US" sz="1100" u="none" strike="noStrike" dirty="0">
                          <a:effectLst/>
                          <a:latin typeface="+mn-ea"/>
                          <a:ea typeface="+mn-ea"/>
                        </a:rPr>
                        <a:t>D6</a:t>
                      </a:r>
                      <a:endParaRPr lang="en-US" sz="110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100" b="0" i="0" u="none" strike="noStrike" dirty="0">
                          <a:solidFill>
                            <a:srgbClr val="FF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メイン画面に遷移</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2529358947"/>
                  </a:ext>
                </a:extLst>
              </a:tr>
              <a:tr h="171450">
                <a:tc>
                  <a:txBody>
                    <a:bodyPr/>
                    <a:lstStyle/>
                    <a:p>
                      <a:pPr algn="l" fontAlgn="ctr"/>
                      <a:endParaRPr lang="en-US" sz="110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3550043623"/>
                  </a:ext>
                </a:extLst>
              </a:tr>
              <a:tr h="171450">
                <a:tc>
                  <a:txBody>
                    <a:bodyPr/>
                    <a:lstStyle/>
                    <a:p>
                      <a:pPr algn="l" fontAlgn="ctr"/>
                      <a:r>
                        <a:rPr lang="en-US" altLang="ja-JP" sz="1100" u="none" strike="noStrike" dirty="0">
                          <a:effectLst/>
                          <a:latin typeface="+mn-ea"/>
                          <a:ea typeface="+mn-ea"/>
                        </a:rPr>
                        <a:t>M4-1</a:t>
                      </a:r>
                      <a:r>
                        <a:rPr lang="ja-JP" altLang="en-US" sz="1100" u="none" strike="noStrike" dirty="0">
                          <a:effectLst/>
                          <a:latin typeface="+mn-ea"/>
                          <a:ea typeface="+mn-ea"/>
                        </a:rPr>
                        <a:t>または</a:t>
                      </a:r>
                      <a:r>
                        <a:rPr lang="en-US" altLang="ja-JP" sz="1100" u="none" strike="noStrike" dirty="0">
                          <a:effectLst/>
                          <a:latin typeface="+mn-ea"/>
                          <a:ea typeface="+mn-ea"/>
                        </a:rPr>
                        <a:t>M4-2</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照度</a:t>
                      </a:r>
                      <a:r>
                        <a:rPr lang="en-US" altLang="ja-JP" sz="1100" u="none" strike="noStrike" dirty="0">
                          <a:effectLst/>
                          <a:latin typeface="+mn-ea"/>
                          <a:ea typeface="+mn-ea"/>
                        </a:rPr>
                        <a:t>(</a:t>
                      </a:r>
                      <a:r>
                        <a:rPr lang="ja-JP" altLang="en-US" sz="1100" u="none" strike="noStrike" dirty="0">
                          <a:effectLst/>
                          <a:latin typeface="+mn-ea"/>
                          <a:ea typeface="+mn-ea"/>
                        </a:rPr>
                        <a:t>昼</a:t>
                      </a:r>
                      <a:r>
                        <a:rPr lang="en-US" altLang="ja-JP" sz="1100" u="none" strike="noStrike" dirty="0">
                          <a:effectLst/>
                          <a:latin typeface="+mn-ea"/>
                          <a:ea typeface="+mn-ea"/>
                        </a:rPr>
                        <a:t>)</a:t>
                      </a:r>
                      <a:r>
                        <a:rPr lang="ja-JP" altLang="en-US" sz="1100" u="none" strike="noStrike" dirty="0" err="1">
                          <a:effectLst/>
                          <a:latin typeface="+mn-ea"/>
                          <a:ea typeface="+mn-ea"/>
                        </a:rPr>
                        <a:t>を拡</a:t>
                      </a:r>
                      <a:r>
                        <a:rPr lang="ja-JP" altLang="en-US" sz="1100" u="none" strike="noStrike" dirty="0">
                          <a:effectLst/>
                          <a:latin typeface="+mn-ea"/>
                          <a:ea typeface="+mn-ea"/>
                        </a:rPr>
                        <a:t>大表示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342900">
                <a:tc>
                  <a:txBody>
                    <a:bodyPr/>
                    <a:lstStyle/>
                    <a:p>
                      <a:pPr algn="l" fontAlgn="ctr"/>
                      <a:r>
                        <a:rPr lang="en-US" altLang="ja-JP" sz="1100" u="none" strike="noStrike" dirty="0">
                          <a:effectLst/>
                          <a:latin typeface="+mn-ea"/>
                          <a:ea typeface="+mn-ea"/>
                        </a:rPr>
                        <a:t>M4-1</a:t>
                      </a:r>
                      <a:r>
                        <a:rPr lang="ja-JP" altLang="en-US" sz="1100" u="none" strike="noStrike" dirty="0">
                          <a:effectLst/>
                          <a:latin typeface="+mn-ea"/>
                          <a:ea typeface="+mn-ea"/>
                        </a:rPr>
                        <a:t>または</a:t>
                      </a:r>
                      <a:r>
                        <a:rPr lang="en-US" altLang="ja-JP" sz="1100" u="none" strike="noStrike" dirty="0">
                          <a:effectLst/>
                          <a:latin typeface="+mn-ea"/>
                          <a:ea typeface="+mn-ea"/>
                        </a:rPr>
                        <a:t>M4-2</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照度</a:t>
                      </a:r>
                      <a:r>
                        <a:rPr lang="en-US" altLang="ja-JP" sz="1100" u="none" strike="noStrike" dirty="0">
                          <a:effectLst/>
                          <a:latin typeface="+mn-ea"/>
                          <a:ea typeface="+mn-ea"/>
                        </a:rPr>
                        <a:t>(</a:t>
                      </a:r>
                      <a:r>
                        <a:rPr lang="ja-JP" altLang="en-US" sz="1100" u="none" strike="noStrike" dirty="0">
                          <a:effectLst/>
                          <a:latin typeface="+mn-ea"/>
                          <a:ea typeface="+mn-ea"/>
                        </a:rPr>
                        <a:t>昼</a:t>
                      </a:r>
                      <a:r>
                        <a:rPr lang="en-US" altLang="ja-JP" sz="1100" u="none" strike="noStrike" dirty="0">
                          <a:effectLst/>
                          <a:latin typeface="+mn-ea"/>
                          <a:ea typeface="+mn-ea"/>
                        </a:rPr>
                        <a:t>)</a:t>
                      </a:r>
                      <a:r>
                        <a:rPr lang="ja-JP" altLang="en-US" sz="1100" u="none" strike="noStrike" dirty="0">
                          <a:effectLst/>
                          <a:latin typeface="+mn-ea"/>
                          <a:ea typeface="+mn-ea"/>
                        </a:rPr>
                        <a:t>の数値を点滅させる</a:t>
                      </a:r>
                      <a:br>
                        <a:rPr lang="ja-JP" altLang="en-US" sz="1100" u="none" strike="noStrike" dirty="0">
                          <a:effectLst/>
                          <a:latin typeface="+mn-ea"/>
                          <a:ea typeface="+mn-ea"/>
                        </a:rPr>
                      </a:br>
                      <a:r>
                        <a:rPr lang="ja-JP" altLang="en-US" sz="1100" u="none" strike="noStrike" dirty="0">
                          <a:effectLst/>
                          <a:latin typeface="+mn-ea"/>
                          <a:ea typeface="+mn-ea"/>
                        </a:rPr>
                        <a:t>編集モードにする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171450">
                <a:tc>
                  <a:txBody>
                    <a:bodyPr/>
                    <a:lstStyle/>
                    <a:p>
                      <a:pPr algn="l" fontAlgn="ctr"/>
                      <a:r>
                        <a:rPr lang="en-US" altLang="ja-JP" sz="1100" u="none" strike="noStrike">
                          <a:effectLst/>
                          <a:latin typeface="+mn-ea"/>
                          <a:ea typeface="+mn-ea"/>
                        </a:rPr>
                        <a:t>M4-3</a:t>
                      </a:r>
                      <a:r>
                        <a:rPr lang="ja-JP" altLang="en-US" sz="1100" u="none" strike="noStrike">
                          <a:effectLst/>
                          <a:latin typeface="+mn-ea"/>
                          <a:ea typeface="+mn-ea"/>
                        </a:rPr>
                        <a:t>または</a:t>
                      </a:r>
                      <a:r>
                        <a:rPr lang="en-US" altLang="ja-JP" sz="1100" u="none" strike="noStrike">
                          <a:effectLst/>
                          <a:latin typeface="+mn-ea"/>
                          <a:ea typeface="+mn-ea"/>
                        </a:rPr>
                        <a:t>M4-4</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照度</a:t>
                      </a:r>
                      <a:r>
                        <a:rPr lang="en-US" altLang="ja-JP" sz="1100" u="none" strike="noStrike" dirty="0">
                          <a:effectLst/>
                          <a:latin typeface="+mn-ea"/>
                          <a:ea typeface="+mn-ea"/>
                        </a:rPr>
                        <a:t>(</a:t>
                      </a:r>
                      <a:r>
                        <a:rPr lang="ja-JP" altLang="en-US" sz="1100" u="none" strike="noStrike" dirty="0">
                          <a:effectLst/>
                          <a:latin typeface="+mn-ea"/>
                          <a:ea typeface="+mn-ea"/>
                        </a:rPr>
                        <a:t>夜</a:t>
                      </a:r>
                      <a:r>
                        <a:rPr lang="en-US" altLang="ja-JP" sz="1100" u="none" strike="noStrike" dirty="0">
                          <a:effectLst/>
                          <a:latin typeface="+mn-ea"/>
                          <a:ea typeface="+mn-ea"/>
                        </a:rPr>
                        <a:t>)</a:t>
                      </a:r>
                      <a:r>
                        <a:rPr lang="ja-JP" altLang="en-US" sz="1100" u="none" strike="noStrike" dirty="0" err="1">
                          <a:effectLst/>
                          <a:latin typeface="+mn-ea"/>
                          <a:ea typeface="+mn-ea"/>
                        </a:rPr>
                        <a:t>を拡</a:t>
                      </a:r>
                      <a:r>
                        <a:rPr lang="ja-JP" altLang="en-US" sz="1100" u="none" strike="noStrike" dirty="0">
                          <a:effectLst/>
                          <a:latin typeface="+mn-ea"/>
                          <a:ea typeface="+mn-ea"/>
                        </a:rPr>
                        <a:t>大表示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342900">
                <a:tc>
                  <a:txBody>
                    <a:bodyPr/>
                    <a:lstStyle/>
                    <a:p>
                      <a:pPr algn="l" fontAlgn="ctr"/>
                      <a:r>
                        <a:rPr lang="en-US" altLang="ja-JP" sz="1100" u="none" strike="noStrike" dirty="0">
                          <a:effectLst/>
                          <a:latin typeface="+mn-ea"/>
                          <a:ea typeface="+mn-ea"/>
                        </a:rPr>
                        <a:t>M4-3</a:t>
                      </a:r>
                      <a:r>
                        <a:rPr lang="ja-JP" altLang="en-US" sz="1100" u="none" strike="noStrike" dirty="0">
                          <a:effectLst/>
                          <a:latin typeface="+mn-ea"/>
                          <a:ea typeface="+mn-ea"/>
                        </a:rPr>
                        <a:t>または</a:t>
                      </a:r>
                      <a:r>
                        <a:rPr lang="en-US" altLang="ja-JP" sz="1100" u="none" strike="noStrike" dirty="0">
                          <a:effectLst/>
                          <a:latin typeface="+mn-ea"/>
                          <a:ea typeface="+mn-ea"/>
                        </a:rPr>
                        <a:t>M4-4</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照度</a:t>
                      </a:r>
                      <a:r>
                        <a:rPr lang="en-US" altLang="ja-JP" sz="1100" u="none" strike="noStrike" dirty="0">
                          <a:effectLst/>
                          <a:latin typeface="+mn-ea"/>
                          <a:ea typeface="+mn-ea"/>
                        </a:rPr>
                        <a:t>(</a:t>
                      </a:r>
                      <a:r>
                        <a:rPr lang="ja-JP" altLang="en-US" sz="1100" u="none" strike="noStrike" dirty="0">
                          <a:effectLst/>
                          <a:latin typeface="+mn-ea"/>
                          <a:ea typeface="+mn-ea"/>
                        </a:rPr>
                        <a:t>夜</a:t>
                      </a:r>
                      <a:r>
                        <a:rPr lang="en-US" altLang="ja-JP" sz="1100" u="none" strike="noStrike" dirty="0">
                          <a:effectLst/>
                          <a:latin typeface="+mn-ea"/>
                          <a:ea typeface="+mn-ea"/>
                        </a:rPr>
                        <a:t>)</a:t>
                      </a:r>
                      <a:r>
                        <a:rPr lang="ja-JP" altLang="en-US" sz="1100" u="none" strike="noStrike" dirty="0">
                          <a:effectLst/>
                          <a:latin typeface="+mn-ea"/>
                          <a:ea typeface="+mn-ea"/>
                        </a:rPr>
                        <a:t>の数値を点滅させる</a:t>
                      </a:r>
                      <a:br>
                        <a:rPr lang="ja-JP" altLang="en-US" sz="1100" u="none" strike="noStrike" dirty="0">
                          <a:effectLst/>
                          <a:latin typeface="+mn-ea"/>
                          <a:ea typeface="+mn-ea"/>
                        </a:rPr>
                      </a:br>
                      <a:r>
                        <a:rPr lang="ja-JP" altLang="en-US" sz="1100" u="none" strike="noStrike" dirty="0">
                          <a:effectLst/>
                          <a:latin typeface="+mn-ea"/>
                          <a:ea typeface="+mn-ea"/>
                        </a:rPr>
                        <a:t>編集モードにする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bl>
          </a:graphicData>
        </a:graphic>
      </p:graphicFrame>
      <p:sp>
        <p:nvSpPr>
          <p:cNvPr id="31" name="タイトル 1"/>
          <p:cNvSpPr txBox="1">
            <a:spLocks/>
          </p:cNvSpPr>
          <p:nvPr/>
        </p:nvSpPr>
        <p:spPr>
          <a:xfrm>
            <a:off x="228601" y="295928"/>
            <a:ext cx="5772149" cy="397162"/>
          </a:xfrm>
          <a:prstGeom prst="rect">
            <a:avLst/>
          </a:prstGeom>
        </p:spPr>
        <p:txBody>
          <a:bodyPr vert="horz" wrap="square" lIns="91440" tIns="45721" rIns="91440" bIns="45721"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LCD</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設定画面①</a:t>
            </a:r>
          </a:p>
        </p:txBody>
      </p:sp>
      <p:pic>
        <p:nvPicPr>
          <p:cNvPr id="5" name="図 4"/>
          <p:cNvPicPr>
            <a:picLocks noChangeAspect="1"/>
          </p:cNvPicPr>
          <p:nvPr/>
        </p:nvPicPr>
        <p:blipFill>
          <a:blip r:embed="rId7"/>
          <a:stretch>
            <a:fillRect/>
          </a:stretch>
        </p:blipFill>
        <p:spPr>
          <a:xfrm rot="-5400000">
            <a:off x="493879" y="762602"/>
            <a:ext cx="653330" cy="720000"/>
          </a:xfrm>
          <a:prstGeom prst="rect">
            <a:avLst/>
          </a:prstGeom>
        </p:spPr>
      </p:pic>
      <p:sp>
        <p:nvSpPr>
          <p:cNvPr id="33" name="Text Box 154"/>
          <p:cNvSpPr txBox="1">
            <a:spLocks noChangeArrowheads="1"/>
          </p:cNvSpPr>
          <p:nvPr/>
        </p:nvSpPr>
        <p:spPr bwMode="auto">
          <a:xfrm>
            <a:off x="45388" y="2842290"/>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dirty="0">
                <a:solidFill>
                  <a:srgbClr val="000000"/>
                </a:solidFill>
                <a:latin typeface="ＭＳ Ｐゴシック"/>
                <a:ea typeface="ＭＳ Ｐゴシック"/>
              </a:rPr>
              <a:t>Ａ</a:t>
            </a:r>
          </a:p>
        </p:txBody>
      </p:sp>
      <p:sp>
        <p:nvSpPr>
          <p:cNvPr id="35" name="角丸四角形 34"/>
          <p:cNvSpPr/>
          <p:nvPr/>
        </p:nvSpPr>
        <p:spPr>
          <a:xfrm>
            <a:off x="2328346" y="3326607"/>
            <a:ext cx="816946" cy="44619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M4-6</a:t>
            </a:r>
          </a:p>
        </p:txBody>
      </p:sp>
      <p:sp>
        <p:nvSpPr>
          <p:cNvPr id="49" name="角丸四角形 48"/>
          <p:cNvSpPr/>
          <p:nvPr/>
        </p:nvSpPr>
        <p:spPr>
          <a:xfrm>
            <a:off x="300209" y="6124103"/>
            <a:ext cx="100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50" name="角丸四角形 49"/>
          <p:cNvSpPr/>
          <p:nvPr/>
        </p:nvSpPr>
        <p:spPr>
          <a:xfrm>
            <a:off x="1357048"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51" name="角丸四角形 50"/>
          <p:cNvSpPr/>
          <p:nvPr/>
        </p:nvSpPr>
        <p:spPr>
          <a:xfrm>
            <a:off x="2422942"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
        <p:nvSpPr>
          <p:cNvPr id="6" name="テキスト ボックス 5">
            <a:extLst>
              <a:ext uri="{FF2B5EF4-FFF2-40B4-BE49-F238E27FC236}">
                <a16:creationId xmlns:a16="http://schemas.microsoft.com/office/drawing/2014/main" id="{DCB9681B-0651-0500-0576-7293B9BC775D}"/>
              </a:ext>
            </a:extLst>
          </p:cNvPr>
          <p:cNvSpPr txBox="1"/>
          <p:nvPr/>
        </p:nvSpPr>
        <p:spPr>
          <a:xfrm>
            <a:off x="4033368" y="611489"/>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7" name="テキスト ボックス 6">
            <a:extLst>
              <a:ext uri="{FF2B5EF4-FFF2-40B4-BE49-F238E27FC236}">
                <a16:creationId xmlns:a16="http://schemas.microsoft.com/office/drawing/2014/main" id="{A195444A-07E7-42BD-235E-52CD16B27783}"/>
              </a:ext>
            </a:extLst>
          </p:cNvPr>
          <p:cNvSpPr txBox="1"/>
          <p:nvPr/>
        </p:nvSpPr>
        <p:spPr>
          <a:xfrm>
            <a:off x="4033368" y="94204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8" name="テキスト ボックス 7">
            <a:extLst>
              <a:ext uri="{FF2B5EF4-FFF2-40B4-BE49-F238E27FC236}">
                <a16:creationId xmlns:a16="http://schemas.microsoft.com/office/drawing/2014/main" id="{FDBA8223-F716-62FA-2AE3-9F16EF469F97}"/>
              </a:ext>
            </a:extLst>
          </p:cNvPr>
          <p:cNvSpPr txBox="1"/>
          <p:nvPr/>
        </p:nvSpPr>
        <p:spPr>
          <a:xfrm>
            <a:off x="4030149" y="77676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9" name="テキスト ボックス 8">
            <a:extLst>
              <a:ext uri="{FF2B5EF4-FFF2-40B4-BE49-F238E27FC236}">
                <a16:creationId xmlns:a16="http://schemas.microsoft.com/office/drawing/2014/main" id="{5B9B0AAB-D697-8F74-9299-50D73D32CD4A}"/>
              </a:ext>
            </a:extLst>
          </p:cNvPr>
          <p:cNvSpPr txBox="1"/>
          <p:nvPr/>
        </p:nvSpPr>
        <p:spPr>
          <a:xfrm>
            <a:off x="4033368" y="4897135"/>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0" name="テキスト ボックス 9">
            <a:extLst>
              <a:ext uri="{FF2B5EF4-FFF2-40B4-BE49-F238E27FC236}">
                <a16:creationId xmlns:a16="http://schemas.microsoft.com/office/drawing/2014/main" id="{BA72D29C-B897-A57B-A52F-F7EC374C54A9}"/>
              </a:ext>
            </a:extLst>
          </p:cNvPr>
          <p:cNvSpPr txBox="1"/>
          <p:nvPr/>
        </p:nvSpPr>
        <p:spPr>
          <a:xfrm>
            <a:off x="4030149" y="4662005"/>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2314361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0" name="タイトル 1"/>
          <p:cNvSpPr txBox="1">
            <a:spLocks/>
          </p:cNvSpPr>
          <p:nvPr/>
        </p:nvSpPr>
        <p:spPr>
          <a:xfrm>
            <a:off x="228601" y="295928"/>
            <a:ext cx="5772149" cy="397162"/>
          </a:xfrm>
          <a:prstGeom prst="rect">
            <a:avLst/>
          </a:prstGeom>
        </p:spPr>
        <p:txBody>
          <a:bodyPr vert="horz" wrap="square" lIns="91440" tIns="45721" rIns="91440" bIns="45721"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LCD</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設定画面②</a:t>
            </a:r>
          </a:p>
        </p:txBody>
      </p:sp>
      <p:sp>
        <p:nvSpPr>
          <p:cNvPr id="53" name="テキスト ボックス 52"/>
          <p:cNvSpPr txBox="1"/>
          <p:nvPr/>
        </p:nvSpPr>
        <p:spPr>
          <a:xfrm>
            <a:off x="209591" y="6509351"/>
            <a:ext cx="3630994" cy="276999"/>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照度設定（昼）アイコンを選択している場合</a:t>
            </a:r>
          </a:p>
        </p:txBody>
      </p:sp>
      <p:graphicFrame>
        <p:nvGraphicFramePr>
          <p:cNvPr id="43" name="表 42"/>
          <p:cNvGraphicFramePr>
            <a:graphicFrameLocks noGrp="1"/>
          </p:cNvGraphicFramePr>
          <p:nvPr>
            <p:extLst>
              <p:ext uri="{D42A27DB-BD31-4B8C-83A1-F6EECF244321}">
                <p14:modId xmlns:p14="http://schemas.microsoft.com/office/powerpoint/2010/main" val="3227733302"/>
              </p:ext>
            </p:extLst>
          </p:nvPr>
        </p:nvGraphicFramePr>
        <p:xfrm>
          <a:off x="4490279" y="295928"/>
          <a:ext cx="7539795" cy="6527523"/>
        </p:xfrm>
        <a:graphic>
          <a:graphicData uri="http://schemas.openxmlformats.org/drawingml/2006/table">
            <a:tbl>
              <a:tblPr firstRow="1" bandRow="1">
                <a:tableStyleId>{5C22544A-7EE6-4342-B048-85BDC9FD1C3A}</a:tableStyleId>
              </a:tblPr>
              <a:tblGrid>
                <a:gridCol w="1503189">
                  <a:extLst>
                    <a:ext uri="{9D8B030D-6E8A-4147-A177-3AD203B41FA5}">
                      <a16:colId xmlns:a16="http://schemas.microsoft.com/office/drawing/2014/main" val="20000"/>
                    </a:ext>
                  </a:extLst>
                </a:gridCol>
                <a:gridCol w="830206">
                  <a:extLst>
                    <a:ext uri="{9D8B030D-6E8A-4147-A177-3AD203B41FA5}">
                      <a16:colId xmlns:a16="http://schemas.microsoft.com/office/drawing/2014/main" val="20001"/>
                    </a:ext>
                  </a:extLst>
                </a:gridCol>
                <a:gridCol w="2503797">
                  <a:extLst>
                    <a:ext uri="{9D8B030D-6E8A-4147-A177-3AD203B41FA5}">
                      <a16:colId xmlns:a16="http://schemas.microsoft.com/office/drawing/2014/main" val="20002"/>
                    </a:ext>
                  </a:extLst>
                </a:gridCol>
                <a:gridCol w="2702603">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操作</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動作</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en-US" altLang="ja-JP" sz="1100" u="none" strike="noStrike">
                          <a:effectLst/>
                          <a:latin typeface="+mn-ea"/>
                          <a:ea typeface="+mn-ea"/>
                        </a:rPr>
                        <a:t>M4-1</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照明</a:t>
                      </a:r>
                      <a:r>
                        <a:rPr lang="en-US" altLang="ja-JP" sz="1100" u="none" strike="noStrike" dirty="0">
                          <a:effectLst/>
                          <a:latin typeface="+mn-ea"/>
                          <a:ea typeface="+mn-ea"/>
                        </a:rPr>
                        <a:t>(</a:t>
                      </a:r>
                      <a:r>
                        <a:rPr lang="ja-JP" altLang="en-US" sz="1100" u="none" strike="noStrike" dirty="0">
                          <a:effectLst/>
                          <a:latin typeface="+mn-ea"/>
                          <a:ea typeface="+mn-ea"/>
                        </a:rPr>
                        <a:t>昼</a:t>
                      </a:r>
                      <a:r>
                        <a:rPr lang="en-US" altLang="ja-JP" sz="1100" u="none" strike="noStrike" dirty="0">
                          <a:effectLst/>
                          <a:latin typeface="+mn-ea"/>
                          <a:ea typeface="+mn-ea"/>
                        </a:rPr>
                        <a:t>)</a:t>
                      </a:r>
                      <a:r>
                        <a:rPr lang="ja-JP" altLang="en-US" sz="1100" u="none" strike="noStrike" dirty="0">
                          <a:effectLst/>
                          <a:latin typeface="+mn-ea"/>
                          <a:ea typeface="+mn-ea"/>
                        </a:rPr>
                        <a:t>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照度</a:t>
                      </a:r>
                      <a:r>
                        <a:rPr lang="en-US" altLang="ja-JP" sz="1100" u="none" strike="noStrike" dirty="0">
                          <a:effectLst/>
                          <a:latin typeface="+mn-ea"/>
                          <a:ea typeface="+mn-ea"/>
                        </a:rPr>
                        <a:t>(</a:t>
                      </a:r>
                      <a:r>
                        <a:rPr lang="ja-JP" altLang="en-US" sz="1100" u="none" strike="noStrike" dirty="0">
                          <a:effectLst/>
                          <a:latin typeface="+mn-ea"/>
                          <a:ea typeface="+mn-ea"/>
                        </a:rPr>
                        <a:t>昼</a:t>
                      </a:r>
                      <a:r>
                        <a:rPr lang="en-US" altLang="ja-JP" sz="1100" u="none" strike="noStrike" dirty="0">
                          <a:effectLst/>
                          <a:latin typeface="+mn-ea"/>
                          <a:ea typeface="+mn-ea"/>
                        </a:rPr>
                        <a:t>)</a:t>
                      </a:r>
                      <a:r>
                        <a:rPr lang="ja-JP" altLang="en-US" sz="1100" u="none" strike="noStrike" dirty="0">
                          <a:effectLst/>
                          <a:latin typeface="+mn-ea"/>
                          <a:ea typeface="+mn-ea"/>
                        </a:rPr>
                        <a:t>の値を下げる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en-US" altLang="ja-JP" sz="1100" u="none" strike="noStrike" dirty="0">
                          <a:effectLst/>
                          <a:latin typeface="+mn-ea"/>
                          <a:ea typeface="+mn-ea"/>
                        </a:rPr>
                        <a:t>M4-1</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1</a:t>
                      </a:r>
                      <a:r>
                        <a:rPr lang="ja-JP" altLang="en-US" sz="1100" u="none" strike="noStrike">
                          <a:effectLst/>
                          <a:latin typeface="+mn-ea"/>
                          <a:ea typeface="+mn-ea"/>
                        </a:rPr>
                        <a:t>秒長押し</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照明</a:t>
                      </a:r>
                      <a:r>
                        <a:rPr lang="en-US" altLang="ja-JP" sz="1100" u="none" strike="noStrike" dirty="0">
                          <a:effectLst/>
                          <a:latin typeface="+mn-ea"/>
                          <a:ea typeface="+mn-ea"/>
                        </a:rPr>
                        <a:t>(</a:t>
                      </a:r>
                      <a:r>
                        <a:rPr lang="ja-JP" altLang="en-US" sz="1100" u="none" strike="noStrike" dirty="0">
                          <a:effectLst/>
                          <a:latin typeface="+mn-ea"/>
                          <a:ea typeface="+mn-ea"/>
                        </a:rPr>
                        <a:t>昼</a:t>
                      </a:r>
                      <a:r>
                        <a:rPr lang="en-US" altLang="ja-JP" sz="1100" u="none" strike="noStrike" dirty="0">
                          <a:effectLst/>
                          <a:latin typeface="+mn-ea"/>
                          <a:ea typeface="+mn-ea"/>
                        </a:rPr>
                        <a:t>)</a:t>
                      </a:r>
                      <a:r>
                        <a:rPr lang="ja-JP" altLang="en-US" sz="1100" u="none" strike="noStrike" dirty="0">
                          <a:effectLst/>
                          <a:latin typeface="+mn-ea"/>
                          <a:ea typeface="+mn-ea"/>
                        </a:rPr>
                        <a:t>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照度</a:t>
                      </a:r>
                      <a:r>
                        <a:rPr lang="en-US" altLang="ja-JP" sz="1100" u="none" strike="noStrike" dirty="0">
                          <a:effectLst/>
                          <a:latin typeface="+mn-ea"/>
                          <a:ea typeface="+mn-ea"/>
                        </a:rPr>
                        <a:t>(</a:t>
                      </a:r>
                      <a:r>
                        <a:rPr lang="ja-JP" altLang="en-US" sz="1100" u="none" strike="noStrike" dirty="0">
                          <a:effectLst/>
                          <a:latin typeface="+mn-ea"/>
                          <a:ea typeface="+mn-ea"/>
                        </a:rPr>
                        <a:t>昼</a:t>
                      </a:r>
                      <a:r>
                        <a:rPr lang="en-US" altLang="ja-JP" sz="1100" u="none" strike="noStrike" dirty="0">
                          <a:effectLst/>
                          <a:latin typeface="+mn-ea"/>
                          <a:ea typeface="+mn-ea"/>
                        </a:rPr>
                        <a:t>)</a:t>
                      </a:r>
                      <a:r>
                        <a:rPr lang="ja-JP" altLang="en-US" sz="1100" u="none" strike="noStrike" dirty="0">
                          <a:effectLst/>
                          <a:latin typeface="+mn-ea"/>
                          <a:ea typeface="+mn-ea"/>
                        </a:rPr>
                        <a:t>の値を高速で下げる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171450">
                <a:tc>
                  <a:txBody>
                    <a:bodyPr/>
                    <a:lstStyle/>
                    <a:p>
                      <a:pPr algn="l" fontAlgn="ctr"/>
                      <a:r>
                        <a:rPr lang="en-US" altLang="ja-JP" sz="1100" u="none" strike="noStrike">
                          <a:effectLst/>
                          <a:latin typeface="+mn-ea"/>
                          <a:ea typeface="+mn-ea"/>
                        </a:rPr>
                        <a:t>M4-2</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照明</a:t>
                      </a:r>
                      <a:r>
                        <a:rPr lang="en-US" altLang="ja-JP" sz="1100" u="none" strike="noStrike" dirty="0">
                          <a:effectLst/>
                          <a:latin typeface="+mn-ea"/>
                          <a:ea typeface="+mn-ea"/>
                        </a:rPr>
                        <a:t>(</a:t>
                      </a:r>
                      <a:r>
                        <a:rPr lang="ja-JP" altLang="en-US" sz="1100" u="none" strike="noStrike" dirty="0">
                          <a:effectLst/>
                          <a:latin typeface="+mn-ea"/>
                          <a:ea typeface="+mn-ea"/>
                        </a:rPr>
                        <a:t>昼</a:t>
                      </a:r>
                      <a:r>
                        <a:rPr lang="en-US" altLang="ja-JP" sz="1100" u="none" strike="noStrike" dirty="0">
                          <a:effectLst/>
                          <a:latin typeface="+mn-ea"/>
                          <a:ea typeface="+mn-ea"/>
                        </a:rPr>
                        <a:t>)</a:t>
                      </a:r>
                      <a:r>
                        <a:rPr lang="ja-JP" altLang="en-US" sz="1100" u="none" strike="noStrike" dirty="0">
                          <a:effectLst/>
                          <a:latin typeface="+mn-ea"/>
                          <a:ea typeface="+mn-ea"/>
                        </a:rPr>
                        <a:t>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照度</a:t>
                      </a:r>
                      <a:r>
                        <a:rPr lang="en-US" altLang="ja-JP" sz="1100" u="none" strike="noStrike" dirty="0">
                          <a:effectLst/>
                          <a:latin typeface="+mn-ea"/>
                          <a:ea typeface="+mn-ea"/>
                        </a:rPr>
                        <a:t>(</a:t>
                      </a:r>
                      <a:r>
                        <a:rPr lang="ja-JP" altLang="en-US" sz="1100" u="none" strike="noStrike" dirty="0">
                          <a:effectLst/>
                          <a:latin typeface="+mn-ea"/>
                          <a:ea typeface="+mn-ea"/>
                        </a:rPr>
                        <a:t>昼</a:t>
                      </a:r>
                      <a:r>
                        <a:rPr lang="en-US" altLang="ja-JP" sz="1100" u="none" strike="noStrike" dirty="0">
                          <a:effectLst/>
                          <a:latin typeface="+mn-ea"/>
                          <a:ea typeface="+mn-ea"/>
                        </a:rPr>
                        <a:t>)</a:t>
                      </a:r>
                      <a:r>
                        <a:rPr lang="ja-JP" altLang="en-US" sz="1100" u="none" strike="noStrike" dirty="0">
                          <a:effectLst/>
                          <a:latin typeface="+mn-ea"/>
                          <a:ea typeface="+mn-ea"/>
                        </a:rPr>
                        <a:t>の値を上げる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71450">
                <a:tc>
                  <a:txBody>
                    <a:bodyPr/>
                    <a:lstStyle/>
                    <a:p>
                      <a:pPr algn="l" fontAlgn="ctr"/>
                      <a:r>
                        <a:rPr lang="en-US" altLang="ja-JP" sz="1100" u="none" strike="noStrike" dirty="0">
                          <a:effectLst/>
                          <a:latin typeface="+mn-ea"/>
                          <a:ea typeface="+mn-ea"/>
                        </a:rPr>
                        <a:t>M4-2</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1</a:t>
                      </a:r>
                      <a:r>
                        <a:rPr lang="ja-JP" altLang="en-US" sz="1100" u="none" strike="noStrike" dirty="0">
                          <a:effectLst/>
                          <a:latin typeface="+mn-ea"/>
                          <a:ea typeface="+mn-ea"/>
                        </a:rPr>
                        <a:t>秒長押し</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照明</a:t>
                      </a:r>
                      <a:r>
                        <a:rPr lang="en-US" altLang="ja-JP" sz="1100" u="none" strike="noStrike" dirty="0">
                          <a:effectLst/>
                          <a:latin typeface="+mn-ea"/>
                          <a:ea typeface="+mn-ea"/>
                        </a:rPr>
                        <a:t>(</a:t>
                      </a:r>
                      <a:r>
                        <a:rPr lang="ja-JP" altLang="en-US" sz="1100" u="none" strike="noStrike" dirty="0">
                          <a:effectLst/>
                          <a:latin typeface="+mn-ea"/>
                          <a:ea typeface="+mn-ea"/>
                        </a:rPr>
                        <a:t>昼</a:t>
                      </a:r>
                      <a:r>
                        <a:rPr lang="en-US" altLang="ja-JP" sz="1100" u="none" strike="noStrike" dirty="0">
                          <a:effectLst/>
                          <a:latin typeface="+mn-ea"/>
                          <a:ea typeface="+mn-ea"/>
                        </a:rPr>
                        <a:t>)</a:t>
                      </a:r>
                      <a:r>
                        <a:rPr lang="ja-JP" altLang="en-US" sz="1100" u="none" strike="noStrike" dirty="0">
                          <a:effectLst/>
                          <a:latin typeface="+mn-ea"/>
                          <a:ea typeface="+mn-ea"/>
                        </a:rPr>
                        <a:t>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照度</a:t>
                      </a:r>
                      <a:r>
                        <a:rPr lang="en-US" altLang="ja-JP" sz="1100" u="none" strike="noStrike" dirty="0">
                          <a:effectLst/>
                          <a:latin typeface="+mn-ea"/>
                          <a:ea typeface="+mn-ea"/>
                        </a:rPr>
                        <a:t>(</a:t>
                      </a:r>
                      <a:r>
                        <a:rPr lang="ja-JP" altLang="en-US" sz="1100" u="none" strike="noStrike" dirty="0">
                          <a:effectLst/>
                          <a:latin typeface="+mn-ea"/>
                          <a:ea typeface="+mn-ea"/>
                        </a:rPr>
                        <a:t>昼</a:t>
                      </a:r>
                      <a:r>
                        <a:rPr lang="en-US" altLang="ja-JP" sz="1100" u="none" strike="noStrike" dirty="0">
                          <a:effectLst/>
                          <a:latin typeface="+mn-ea"/>
                          <a:ea typeface="+mn-ea"/>
                        </a:rPr>
                        <a:t>)</a:t>
                      </a:r>
                      <a:r>
                        <a:rPr lang="ja-JP" altLang="en-US" sz="1100" u="none" strike="noStrike" dirty="0">
                          <a:effectLst/>
                          <a:latin typeface="+mn-ea"/>
                          <a:ea typeface="+mn-ea"/>
                        </a:rPr>
                        <a:t>の値を高速で上げる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171450">
                <a:tc>
                  <a:txBody>
                    <a:bodyPr/>
                    <a:lstStyle/>
                    <a:p>
                      <a:pPr algn="l" fontAlgn="ctr"/>
                      <a:r>
                        <a:rPr lang="en-US" altLang="ja-JP" sz="1100" u="none" strike="noStrike">
                          <a:effectLst/>
                          <a:latin typeface="+mn-ea"/>
                          <a:ea typeface="+mn-ea"/>
                        </a:rPr>
                        <a:t>M4-3</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照明</a:t>
                      </a:r>
                      <a:r>
                        <a:rPr lang="en-US" altLang="ja-JP" sz="1100" u="none" strike="noStrike" dirty="0">
                          <a:effectLst/>
                          <a:latin typeface="+mn-ea"/>
                          <a:ea typeface="+mn-ea"/>
                        </a:rPr>
                        <a:t>(</a:t>
                      </a:r>
                      <a:r>
                        <a:rPr lang="ja-JP" altLang="en-US" sz="1100" u="none" strike="noStrike" dirty="0">
                          <a:effectLst/>
                          <a:latin typeface="+mn-ea"/>
                          <a:ea typeface="+mn-ea"/>
                        </a:rPr>
                        <a:t>夜</a:t>
                      </a:r>
                      <a:r>
                        <a:rPr lang="en-US" altLang="ja-JP" sz="1100" u="none" strike="noStrike" dirty="0">
                          <a:effectLst/>
                          <a:latin typeface="+mn-ea"/>
                          <a:ea typeface="+mn-ea"/>
                        </a:rPr>
                        <a:t>)</a:t>
                      </a:r>
                      <a:r>
                        <a:rPr lang="ja-JP" altLang="en-US" sz="1100" u="none" strike="noStrike" dirty="0">
                          <a:effectLst/>
                          <a:latin typeface="+mn-ea"/>
                          <a:ea typeface="+mn-ea"/>
                        </a:rPr>
                        <a:t>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照度</a:t>
                      </a:r>
                      <a:r>
                        <a:rPr lang="en-US" altLang="ja-JP" sz="1100" u="none" strike="noStrike" dirty="0">
                          <a:effectLst/>
                          <a:latin typeface="+mn-ea"/>
                          <a:ea typeface="+mn-ea"/>
                        </a:rPr>
                        <a:t>(</a:t>
                      </a:r>
                      <a:r>
                        <a:rPr lang="ja-JP" altLang="en-US" sz="1100" u="none" strike="noStrike" dirty="0">
                          <a:effectLst/>
                          <a:latin typeface="+mn-ea"/>
                          <a:ea typeface="+mn-ea"/>
                        </a:rPr>
                        <a:t>夜</a:t>
                      </a:r>
                      <a:r>
                        <a:rPr lang="en-US" altLang="ja-JP" sz="1100" u="none" strike="noStrike" dirty="0">
                          <a:effectLst/>
                          <a:latin typeface="+mn-ea"/>
                          <a:ea typeface="+mn-ea"/>
                        </a:rPr>
                        <a:t>)</a:t>
                      </a:r>
                      <a:r>
                        <a:rPr lang="ja-JP" altLang="en-US" sz="1100" u="none" strike="noStrike" dirty="0">
                          <a:effectLst/>
                          <a:latin typeface="+mn-ea"/>
                          <a:ea typeface="+mn-ea"/>
                        </a:rPr>
                        <a:t>の値を下げる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71450">
                <a:tc>
                  <a:txBody>
                    <a:bodyPr/>
                    <a:lstStyle/>
                    <a:p>
                      <a:pPr algn="l" fontAlgn="ctr"/>
                      <a:r>
                        <a:rPr lang="en-US" altLang="ja-JP" sz="1100" u="none" strike="noStrike" dirty="0">
                          <a:effectLst/>
                          <a:latin typeface="+mn-ea"/>
                          <a:ea typeface="+mn-ea"/>
                        </a:rPr>
                        <a:t>M4-3</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1</a:t>
                      </a:r>
                      <a:r>
                        <a:rPr lang="ja-JP" altLang="en-US" sz="1100" u="none" strike="noStrike">
                          <a:effectLst/>
                          <a:latin typeface="+mn-ea"/>
                          <a:ea typeface="+mn-ea"/>
                        </a:rPr>
                        <a:t>秒長押し</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照明</a:t>
                      </a:r>
                      <a:r>
                        <a:rPr lang="en-US" altLang="ja-JP" sz="1100" u="none" strike="noStrike" dirty="0">
                          <a:effectLst/>
                          <a:latin typeface="+mn-ea"/>
                          <a:ea typeface="+mn-ea"/>
                        </a:rPr>
                        <a:t>(</a:t>
                      </a:r>
                      <a:r>
                        <a:rPr lang="ja-JP" altLang="en-US" sz="1100" u="none" strike="noStrike" dirty="0">
                          <a:effectLst/>
                          <a:latin typeface="+mn-ea"/>
                          <a:ea typeface="+mn-ea"/>
                        </a:rPr>
                        <a:t>夜</a:t>
                      </a:r>
                      <a:r>
                        <a:rPr lang="en-US" altLang="ja-JP" sz="1100" u="none" strike="noStrike" dirty="0">
                          <a:effectLst/>
                          <a:latin typeface="+mn-ea"/>
                          <a:ea typeface="+mn-ea"/>
                        </a:rPr>
                        <a:t>)</a:t>
                      </a:r>
                      <a:r>
                        <a:rPr lang="ja-JP" altLang="en-US" sz="1100" u="none" strike="noStrike" dirty="0">
                          <a:effectLst/>
                          <a:latin typeface="+mn-ea"/>
                          <a:ea typeface="+mn-ea"/>
                        </a:rPr>
                        <a:t>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照度</a:t>
                      </a:r>
                      <a:r>
                        <a:rPr lang="en-US" altLang="ja-JP" sz="1100" u="none" strike="noStrike" dirty="0">
                          <a:effectLst/>
                          <a:latin typeface="+mn-ea"/>
                          <a:ea typeface="+mn-ea"/>
                        </a:rPr>
                        <a:t>(</a:t>
                      </a:r>
                      <a:r>
                        <a:rPr lang="ja-JP" altLang="en-US" sz="1100" u="none" strike="noStrike" dirty="0">
                          <a:effectLst/>
                          <a:latin typeface="+mn-ea"/>
                          <a:ea typeface="+mn-ea"/>
                        </a:rPr>
                        <a:t>夜</a:t>
                      </a:r>
                      <a:r>
                        <a:rPr lang="en-US" altLang="ja-JP" sz="1100" u="none" strike="noStrike" dirty="0">
                          <a:effectLst/>
                          <a:latin typeface="+mn-ea"/>
                          <a:ea typeface="+mn-ea"/>
                        </a:rPr>
                        <a:t>)</a:t>
                      </a:r>
                      <a:r>
                        <a:rPr lang="ja-JP" altLang="en-US" sz="1100" u="none" strike="noStrike" dirty="0">
                          <a:effectLst/>
                          <a:latin typeface="+mn-ea"/>
                          <a:ea typeface="+mn-ea"/>
                        </a:rPr>
                        <a:t>の値を高速で下げる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171450">
                <a:tc>
                  <a:txBody>
                    <a:bodyPr/>
                    <a:lstStyle/>
                    <a:p>
                      <a:pPr algn="l" fontAlgn="ctr"/>
                      <a:r>
                        <a:rPr lang="en-US" altLang="ja-JP" sz="1100" u="none" strike="noStrike">
                          <a:effectLst/>
                          <a:latin typeface="+mn-ea"/>
                          <a:ea typeface="+mn-ea"/>
                        </a:rPr>
                        <a:t>M4-4</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照明</a:t>
                      </a:r>
                      <a:r>
                        <a:rPr lang="en-US" altLang="ja-JP" sz="1100" u="none" strike="noStrike" dirty="0">
                          <a:effectLst/>
                          <a:latin typeface="+mn-ea"/>
                          <a:ea typeface="+mn-ea"/>
                        </a:rPr>
                        <a:t>(</a:t>
                      </a:r>
                      <a:r>
                        <a:rPr lang="ja-JP" altLang="en-US" sz="1100" u="none" strike="noStrike" dirty="0">
                          <a:effectLst/>
                          <a:latin typeface="+mn-ea"/>
                          <a:ea typeface="+mn-ea"/>
                        </a:rPr>
                        <a:t>夜</a:t>
                      </a:r>
                      <a:r>
                        <a:rPr lang="en-US" altLang="ja-JP" sz="1100" u="none" strike="noStrike" dirty="0">
                          <a:effectLst/>
                          <a:latin typeface="+mn-ea"/>
                          <a:ea typeface="+mn-ea"/>
                        </a:rPr>
                        <a:t>)</a:t>
                      </a:r>
                      <a:r>
                        <a:rPr lang="ja-JP" altLang="en-US" sz="1100" u="none" strike="noStrike" dirty="0">
                          <a:effectLst/>
                          <a:latin typeface="+mn-ea"/>
                          <a:ea typeface="+mn-ea"/>
                        </a:rPr>
                        <a:t>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照度</a:t>
                      </a:r>
                      <a:r>
                        <a:rPr lang="en-US" altLang="ja-JP" sz="1100" u="none" strike="noStrike" dirty="0">
                          <a:effectLst/>
                          <a:latin typeface="+mn-ea"/>
                          <a:ea typeface="+mn-ea"/>
                        </a:rPr>
                        <a:t>(</a:t>
                      </a:r>
                      <a:r>
                        <a:rPr lang="ja-JP" altLang="en-US" sz="1100" u="none" strike="noStrike" dirty="0">
                          <a:effectLst/>
                          <a:latin typeface="+mn-ea"/>
                          <a:ea typeface="+mn-ea"/>
                        </a:rPr>
                        <a:t>夜</a:t>
                      </a:r>
                      <a:r>
                        <a:rPr lang="en-US" altLang="ja-JP" sz="1100" u="none" strike="noStrike" dirty="0">
                          <a:effectLst/>
                          <a:latin typeface="+mn-ea"/>
                          <a:ea typeface="+mn-ea"/>
                        </a:rPr>
                        <a:t>)</a:t>
                      </a:r>
                      <a:r>
                        <a:rPr lang="ja-JP" altLang="en-US" sz="1100" u="none" strike="noStrike" dirty="0">
                          <a:effectLst/>
                          <a:latin typeface="+mn-ea"/>
                          <a:ea typeface="+mn-ea"/>
                        </a:rPr>
                        <a:t>の値を上げる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7"/>
                  </a:ext>
                </a:extLst>
              </a:tr>
              <a:tr h="171450">
                <a:tc>
                  <a:txBody>
                    <a:bodyPr/>
                    <a:lstStyle/>
                    <a:p>
                      <a:pPr algn="l" fontAlgn="ctr"/>
                      <a:r>
                        <a:rPr lang="en-US" altLang="ja-JP" sz="1100" u="none" strike="noStrike" dirty="0">
                          <a:effectLst/>
                          <a:latin typeface="+mn-ea"/>
                          <a:ea typeface="+mn-ea"/>
                        </a:rPr>
                        <a:t>M4-4</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1</a:t>
                      </a:r>
                      <a:r>
                        <a:rPr lang="ja-JP" altLang="en-US" sz="1100" u="none" strike="noStrike">
                          <a:effectLst/>
                          <a:latin typeface="+mn-ea"/>
                          <a:ea typeface="+mn-ea"/>
                        </a:rPr>
                        <a:t>秒長押し</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照明</a:t>
                      </a:r>
                      <a:r>
                        <a:rPr lang="en-US" altLang="ja-JP" sz="1100" u="none" strike="noStrike" dirty="0">
                          <a:effectLst/>
                          <a:latin typeface="+mn-ea"/>
                          <a:ea typeface="+mn-ea"/>
                        </a:rPr>
                        <a:t>(</a:t>
                      </a:r>
                      <a:r>
                        <a:rPr lang="ja-JP" altLang="en-US" sz="1100" u="none" strike="noStrike" dirty="0">
                          <a:effectLst/>
                          <a:latin typeface="+mn-ea"/>
                          <a:ea typeface="+mn-ea"/>
                        </a:rPr>
                        <a:t>夜</a:t>
                      </a:r>
                      <a:r>
                        <a:rPr lang="en-US" altLang="ja-JP" sz="1100" u="none" strike="noStrike" dirty="0">
                          <a:effectLst/>
                          <a:latin typeface="+mn-ea"/>
                          <a:ea typeface="+mn-ea"/>
                        </a:rPr>
                        <a:t>)</a:t>
                      </a:r>
                      <a:r>
                        <a:rPr lang="ja-JP" altLang="en-US" sz="1100" u="none" strike="noStrike" dirty="0">
                          <a:effectLst/>
                          <a:latin typeface="+mn-ea"/>
                          <a:ea typeface="+mn-ea"/>
                        </a:rPr>
                        <a:t>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照度</a:t>
                      </a:r>
                      <a:r>
                        <a:rPr lang="en-US" altLang="ja-JP" sz="1100" u="none" strike="noStrike" dirty="0">
                          <a:effectLst/>
                          <a:latin typeface="+mn-ea"/>
                          <a:ea typeface="+mn-ea"/>
                        </a:rPr>
                        <a:t>(</a:t>
                      </a:r>
                      <a:r>
                        <a:rPr lang="ja-JP" altLang="en-US" sz="1100" u="none" strike="noStrike" dirty="0">
                          <a:effectLst/>
                          <a:latin typeface="+mn-ea"/>
                          <a:ea typeface="+mn-ea"/>
                        </a:rPr>
                        <a:t>夜</a:t>
                      </a:r>
                      <a:r>
                        <a:rPr lang="en-US" altLang="ja-JP" sz="1100" u="none" strike="noStrike" dirty="0">
                          <a:effectLst/>
                          <a:latin typeface="+mn-ea"/>
                          <a:ea typeface="+mn-ea"/>
                        </a:rPr>
                        <a:t>)</a:t>
                      </a:r>
                      <a:r>
                        <a:rPr lang="ja-JP" altLang="en-US" sz="1100" u="none" strike="noStrike" dirty="0">
                          <a:effectLst/>
                          <a:latin typeface="+mn-ea"/>
                          <a:ea typeface="+mn-ea"/>
                        </a:rPr>
                        <a:t>の値を高速で上げる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8"/>
                  </a:ext>
                </a:extLst>
              </a:tr>
              <a:tr h="171450">
                <a:tc>
                  <a:txBody>
                    <a:bodyPr/>
                    <a:lstStyle/>
                    <a:p>
                      <a:pPr algn="l" fontAlgn="ctr"/>
                      <a:r>
                        <a:rPr lang="en-US" sz="1100" u="none" strike="noStrike" dirty="0">
                          <a:effectLst/>
                          <a:latin typeface="+mn-ea"/>
                          <a:ea typeface="+mn-ea"/>
                        </a:rPr>
                        <a:t>D7</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照明</a:t>
                      </a:r>
                      <a:r>
                        <a:rPr lang="en-US" altLang="ja-JP" sz="1100" u="none" strike="noStrike" dirty="0">
                          <a:effectLst/>
                          <a:latin typeface="+mn-ea"/>
                          <a:ea typeface="+mn-ea"/>
                        </a:rPr>
                        <a:t>(</a:t>
                      </a:r>
                      <a:r>
                        <a:rPr lang="ja-JP" altLang="en-US" sz="1100" u="none" strike="noStrike" dirty="0">
                          <a:effectLst/>
                          <a:latin typeface="+mn-ea"/>
                          <a:ea typeface="+mn-ea"/>
                        </a:rPr>
                        <a:t>昼または夜</a:t>
                      </a:r>
                      <a:r>
                        <a:rPr lang="en-US" altLang="ja-JP" sz="1100" u="none" strike="noStrike" dirty="0">
                          <a:effectLst/>
                          <a:latin typeface="+mn-ea"/>
                          <a:ea typeface="+mn-ea"/>
                        </a:rPr>
                        <a:t>)</a:t>
                      </a:r>
                      <a:r>
                        <a:rPr lang="ja-JP" altLang="en-US" sz="1100" u="none" strike="noStrike" dirty="0">
                          <a:effectLst/>
                          <a:latin typeface="+mn-ea"/>
                          <a:ea typeface="+mn-ea"/>
                        </a:rPr>
                        <a:t>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編集内容を確定</a:t>
                      </a:r>
                      <a:endParaRPr lang="en-US" altLang="ja-JP" sz="1100" u="none" strike="noStrike" dirty="0">
                        <a:effectLst/>
                        <a:latin typeface="+mn-ea"/>
                        <a:ea typeface="+mn-ea"/>
                      </a:endParaRPr>
                    </a:p>
                    <a:p>
                      <a:pPr algn="l" fontAlgn="ctr"/>
                      <a:r>
                        <a:rPr lang="ja-JP" altLang="en-US" sz="1100" b="0" i="0" u="none" strike="noStrike" dirty="0">
                          <a:solidFill>
                            <a:srgbClr val="000000"/>
                          </a:solidFill>
                          <a:effectLst/>
                          <a:latin typeface="+mn-ea"/>
                          <a:ea typeface="+mn-ea"/>
                        </a:rPr>
                        <a:t>点滅していた数値を点灯</a:t>
                      </a:r>
                    </a:p>
                  </a:txBody>
                  <a:tcPr marL="36000" marR="36000" marT="36000" marB="36000" anchor="ctr"/>
                </a:tc>
                <a:extLst>
                  <a:ext uri="{0D108BD9-81ED-4DB2-BD59-A6C34878D82A}">
                    <a16:rowId xmlns:a16="http://schemas.microsoft.com/office/drawing/2014/main" val="10009"/>
                  </a:ext>
                </a:extLst>
              </a:tr>
              <a:tr h="171450">
                <a:tc>
                  <a:txBody>
                    <a:bodyPr/>
                    <a:lstStyle/>
                    <a:p>
                      <a:pPr algn="l" fontAlgn="ctr"/>
                      <a:r>
                        <a:rPr lang="en-US" sz="1100" u="none" strike="noStrike" dirty="0">
                          <a:effectLst/>
                          <a:latin typeface="+mn-ea"/>
                          <a:ea typeface="+mn-ea"/>
                        </a:rPr>
                        <a:t>D5</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照明</a:t>
                      </a:r>
                      <a:r>
                        <a:rPr lang="en-US" altLang="ja-JP" sz="1100" u="none" strike="noStrike" dirty="0">
                          <a:effectLst/>
                          <a:latin typeface="+mn-ea"/>
                          <a:ea typeface="+mn-ea"/>
                        </a:rPr>
                        <a:t>(</a:t>
                      </a:r>
                      <a:r>
                        <a:rPr lang="ja-JP" altLang="en-US" sz="1100" u="none" strike="noStrike" dirty="0">
                          <a:effectLst/>
                          <a:latin typeface="+mn-ea"/>
                          <a:ea typeface="+mn-ea"/>
                        </a:rPr>
                        <a:t>昼または夜</a:t>
                      </a:r>
                      <a:r>
                        <a:rPr lang="en-US" altLang="ja-JP" sz="1100" u="none" strike="noStrike" dirty="0">
                          <a:effectLst/>
                          <a:latin typeface="+mn-ea"/>
                          <a:ea typeface="+mn-ea"/>
                        </a:rPr>
                        <a:t>)</a:t>
                      </a:r>
                      <a:r>
                        <a:rPr lang="ja-JP" altLang="en-US" sz="1100" u="none" strike="noStrike" dirty="0">
                          <a:effectLst/>
                          <a:latin typeface="+mn-ea"/>
                          <a:ea typeface="+mn-ea"/>
                        </a:rPr>
                        <a:t>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編集をキャンセルする</a:t>
                      </a:r>
                      <a:endParaRPr lang="en-US" altLang="ja-JP" sz="110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mn-ea"/>
                          <a:ea typeface="+mn-ea"/>
                        </a:rPr>
                        <a:t>点滅していた数値を点灯</a:t>
                      </a:r>
                    </a:p>
                  </a:txBody>
                  <a:tcPr marL="36000" marR="36000" marT="36000" marB="36000" anchor="ctr"/>
                </a:tc>
                <a:extLst>
                  <a:ext uri="{0D108BD9-81ED-4DB2-BD59-A6C34878D82A}">
                    <a16:rowId xmlns:a16="http://schemas.microsoft.com/office/drawing/2014/main" val="10010"/>
                  </a:ext>
                </a:extLst>
              </a:tr>
              <a:tr h="171450">
                <a:tc>
                  <a:txBody>
                    <a:bodyPr/>
                    <a:lstStyle/>
                    <a:p>
                      <a:pPr algn="l" fontAlgn="ctr"/>
                      <a:r>
                        <a:rPr lang="en-US" altLang="ja-JP" sz="1100" b="0" i="0" u="none" strike="noStrike">
                          <a:solidFill>
                            <a:srgbClr val="000000"/>
                          </a:solidFill>
                          <a:effectLst/>
                          <a:latin typeface="+mn-ea"/>
                          <a:ea typeface="+mn-ea"/>
                        </a:rPr>
                        <a:t>M4-5</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a:solidFill>
                            <a:srgbClr val="000000"/>
                          </a:solidFill>
                          <a:effectLst/>
                          <a:latin typeface="+mn-ea"/>
                          <a:ea typeface="+mn-ea"/>
                        </a:rPr>
                        <a:t>押す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背景色選択アイコンを拡大する</a:t>
                      </a:r>
                    </a:p>
                  </a:txBody>
                  <a:tcPr marL="36000" marR="36000" marT="36000" marB="36000" anchor="ctr"/>
                </a:tc>
                <a:extLst>
                  <a:ext uri="{0D108BD9-81ED-4DB2-BD59-A6C34878D82A}">
                    <a16:rowId xmlns:a16="http://schemas.microsoft.com/office/drawing/2014/main" val="10011"/>
                  </a:ext>
                </a:extLst>
              </a:tr>
              <a:tr h="171450">
                <a:tc>
                  <a:txBody>
                    <a:bodyPr/>
                    <a:lstStyle/>
                    <a:p>
                      <a:pPr algn="l" fontAlgn="ctr"/>
                      <a:r>
                        <a:rPr lang="en-US" altLang="ja-JP" sz="1100" b="0" i="0" u="none" strike="noStrike" dirty="0">
                          <a:solidFill>
                            <a:srgbClr val="000000"/>
                          </a:solidFill>
                          <a:effectLst/>
                          <a:latin typeface="+mn-ea"/>
                          <a:ea typeface="+mn-ea"/>
                        </a:rPr>
                        <a:t>M4-5</a:t>
                      </a: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離す</a:t>
                      </a: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背景黒アイコンを拡大表示　</a:t>
                      </a:r>
                      <a:r>
                        <a:rPr lang="en-US" altLang="ja-JP" sz="1100" b="0" i="0" u="none" strike="noStrike" dirty="0">
                          <a:solidFill>
                            <a:srgbClr val="FF0000"/>
                          </a:solidFill>
                          <a:effectLst/>
                          <a:latin typeface="+mn-ea"/>
                          <a:ea typeface="+mn-ea"/>
                        </a:rPr>
                        <a:t>※1.5</a:t>
                      </a:r>
                      <a:r>
                        <a:rPr lang="ja-JP" altLang="en-US" sz="1100" b="0" i="0" u="none" strike="noStrike" dirty="0">
                          <a:solidFill>
                            <a:srgbClr val="FF0000"/>
                          </a:solidFill>
                          <a:effectLst/>
                          <a:latin typeface="+mn-ea"/>
                          <a:ea typeface="+mn-ea"/>
                        </a:rPr>
                        <a:t>倍に拡大</a:t>
                      </a:r>
                      <a:br>
                        <a:rPr lang="ja-JP" altLang="en-US" sz="1100" b="0" i="0" u="none" strike="noStrike" dirty="0">
                          <a:solidFill>
                            <a:srgbClr val="000000"/>
                          </a:solidFill>
                          <a:effectLst/>
                          <a:latin typeface="+mn-ea"/>
                          <a:ea typeface="+mn-ea"/>
                        </a:rPr>
                      </a:br>
                      <a:r>
                        <a:rPr lang="ja-JP" altLang="en-US" sz="1100" b="0" i="0" u="none" strike="noStrike" dirty="0">
                          <a:solidFill>
                            <a:srgbClr val="000000"/>
                          </a:solidFill>
                          <a:effectLst/>
                          <a:latin typeface="+mn-ea"/>
                          <a:ea typeface="+mn-ea"/>
                        </a:rPr>
                        <a:t>昼モード時の背景色を黒にする</a:t>
                      </a:r>
                    </a:p>
                  </a:txBody>
                  <a:tcPr marL="36000" marR="36000" marT="36000" marB="36000" anchor="ctr"/>
                </a:tc>
                <a:extLst>
                  <a:ext uri="{0D108BD9-81ED-4DB2-BD59-A6C34878D82A}">
                    <a16:rowId xmlns:a16="http://schemas.microsoft.com/office/drawing/2014/main" val="10012"/>
                  </a:ext>
                </a:extLst>
              </a:tr>
              <a:tr h="171450">
                <a:tc>
                  <a:txBody>
                    <a:bodyPr/>
                    <a:lstStyle/>
                    <a:p>
                      <a:pPr algn="l" fontAlgn="ctr"/>
                      <a:r>
                        <a:rPr lang="en-US" altLang="ja-JP" sz="1100" b="0" i="0" u="none" strike="noStrike">
                          <a:solidFill>
                            <a:srgbClr val="000000"/>
                          </a:solidFill>
                          <a:effectLst/>
                          <a:latin typeface="+mn-ea"/>
                          <a:ea typeface="+mn-ea"/>
                        </a:rPr>
                        <a:t>M4-6</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押す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背景色選択アイコンを拡大する</a:t>
                      </a:r>
                    </a:p>
                  </a:txBody>
                  <a:tcPr marL="36000" marR="36000" marT="36000" marB="36000" anchor="ctr"/>
                </a:tc>
                <a:extLst>
                  <a:ext uri="{0D108BD9-81ED-4DB2-BD59-A6C34878D82A}">
                    <a16:rowId xmlns:a16="http://schemas.microsoft.com/office/drawing/2014/main" val="10013"/>
                  </a:ext>
                </a:extLst>
              </a:tr>
              <a:tr h="171450">
                <a:tc>
                  <a:txBody>
                    <a:bodyPr/>
                    <a:lstStyle/>
                    <a:p>
                      <a:pPr algn="l" fontAlgn="ctr"/>
                      <a:r>
                        <a:rPr lang="en-US" altLang="ja-JP" sz="1100" b="0" i="0" u="none" strike="noStrike" dirty="0">
                          <a:solidFill>
                            <a:srgbClr val="000000"/>
                          </a:solidFill>
                          <a:effectLst/>
                          <a:latin typeface="+mn-ea"/>
                          <a:ea typeface="+mn-ea"/>
                        </a:rPr>
                        <a:t>M4-6</a:t>
                      </a: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離す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背景青アイコンを拡大表示　</a:t>
                      </a:r>
                      <a:r>
                        <a:rPr lang="en-US" altLang="ja-JP" sz="1100" b="0" i="0" u="none" strike="noStrike" dirty="0">
                          <a:solidFill>
                            <a:srgbClr val="FF0000"/>
                          </a:solidFill>
                          <a:effectLst/>
                          <a:latin typeface="+mn-ea"/>
                          <a:ea typeface="+mn-ea"/>
                        </a:rPr>
                        <a:t>※1.5</a:t>
                      </a:r>
                      <a:r>
                        <a:rPr lang="ja-JP" altLang="en-US" sz="1100" b="0" i="0" u="none" strike="noStrike" dirty="0">
                          <a:solidFill>
                            <a:srgbClr val="FF0000"/>
                          </a:solidFill>
                          <a:effectLst/>
                          <a:latin typeface="+mn-ea"/>
                          <a:ea typeface="+mn-ea"/>
                        </a:rPr>
                        <a:t>倍に拡大</a:t>
                      </a:r>
                      <a:br>
                        <a:rPr lang="ja-JP" altLang="en-US" sz="1100" b="0" i="0" u="none" strike="noStrike" dirty="0">
                          <a:solidFill>
                            <a:srgbClr val="FF0000"/>
                          </a:solidFill>
                          <a:effectLst/>
                          <a:latin typeface="+mn-ea"/>
                          <a:ea typeface="+mn-ea"/>
                        </a:rPr>
                      </a:br>
                      <a:r>
                        <a:rPr lang="ja-JP" altLang="en-US" sz="1100" b="0" i="0" u="none" strike="noStrike" dirty="0">
                          <a:solidFill>
                            <a:srgbClr val="000000"/>
                          </a:solidFill>
                          <a:effectLst/>
                          <a:latin typeface="+mn-ea"/>
                          <a:ea typeface="+mn-ea"/>
                        </a:rPr>
                        <a:t>昼モード時の背景色を青にする</a:t>
                      </a:r>
                    </a:p>
                  </a:txBody>
                  <a:tcPr marL="36000" marR="36000" marT="36000" marB="36000" anchor="ctr"/>
                </a:tc>
                <a:extLst>
                  <a:ext uri="{0D108BD9-81ED-4DB2-BD59-A6C34878D82A}">
                    <a16:rowId xmlns:a16="http://schemas.microsoft.com/office/drawing/2014/main" val="10014"/>
                  </a:ext>
                </a:extLst>
              </a:tr>
              <a:tr h="171450">
                <a:tc>
                  <a:txBody>
                    <a:bodyPr/>
                    <a:lstStyle/>
                    <a:p>
                      <a:pPr algn="l" fontAlgn="ctr"/>
                      <a:r>
                        <a:rPr lang="en-US" altLang="ja-JP" sz="1100" b="0" i="0" u="none" strike="noStrike">
                          <a:solidFill>
                            <a:srgbClr val="000000"/>
                          </a:solidFill>
                          <a:effectLst/>
                          <a:latin typeface="+mn-ea"/>
                          <a:ea typeface="+mn-ea"/>
                        </a:rPr>
                        <a:t>M4-7</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a:solidFill>
                            <a:srgbClr val="000000"/>
                          </a:solidFill>
                          <a:effectLst/>
                          <a:latin typeface="+mn-ea"/>
                          <a:ea typeface="+mn-ea"/>
                        </a:rPr>
                        <a:t>押す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単位選択アイコンを拡大表示</a:t>
                      </a:r>
                    </a:p>
                  </a:txBody>
                  <a:tcPr marL="36000" marR="36000" marT="36000" marB="36000" anchor="ctr"/>
                </a:tc>
                <a:extLst>
                  <a:ext uri="{0D108BD9-81ED-4DB2-BD59-A6C34878D82A}">
                    <a16:rowId xmlns:a16="http://schemas.microsoft.com/office/drawing/2014/main" val="10015"/>
                  </a:ext>
                </a:extLst>
              </a:tr>
              <a:tr h="171450">
                <a:tc>
                  <a:txBody>
                    <a:bodyPr/>
                    <a:lstStyle/>
                    <a:p>
                      <a:pPr algn="l" fontAlgn="ctr"/>
                      <a:r>
                        <a:rPr lang="en-US" altLang="ja-JP" sz="1100" b="0" i="0" u="none" strike="noStrike" dirty="0">
                          <a:solidFill>
                            <a:srgbClr val="000000"/>
                          </a:solidFill>
                          <a:effectLst/>
                          <a:latin typeface="+mn-ea"/>
                          <a:ea typeface="+mn-ea"/>
                        </a:rPr>
                        <a:t>M4-7</a:t>
                      </a:r>
                    </a:p>
                  </a:txBody>
                  <a:tcPr marL="36000" marR="36000" marT="36000" marB="36000" anchor="ctr"/>
                </a:tc>
                <a:tc>
                  <a:txBody>
                    <a:bodyPr/>
                    <a:lstStyle/>
                    <a:p>
                      <a:pPr algn="l" fontAlgn="ctr"/>
                      <a:r>
                        <a:rPr lang="ja-JP" altLang="en-US" sz="1100" b="0" i="0" u="none" strike="noStrike">
                          <a:solidFill>
                            <a:srgbClr val="000000"/>
                          </a:solidFill>
                          <a:effectLst/>
                          <a:latin typeface="+mn-ea"/>
                          <a:ea typeface="+mn-ea"/>
                        </a:rPr>
                        <a:t>離す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b="0" i="0" u="none" strike="noStrike" dirty="0">
                          <a:solidFill>
                            <a:srgbClr val="000000"/>
                          </a:solidFill>
                          <a:effectLst/>
                          <a:latin typeface="+mn-ea"/>
                          <a:ea typeface="+mn-ea"/>
                        </a:rPr>
                        <a:t>SI</a:t>
                      </a:r>
                      <a:r>
                        <a:rPr lang="ja-JP" altLang="en-US" sz="1100" b="0" i="0" u="none" strike="noStrike" dirty="0">
                          <a:solidFill>
                            <a:srgbClr val="000000"/>
                          </a:solidFill>
                          <a:effectLst/>
                          <a:latin typeface="+mn-ea"/>
                          <a:ea typeface="+mn-ea"/>
                        </a:rPr>
                        <a:t>単位系アイコンを拡大表示</a:t>
                      </a:r>
                      <a:br>
                        <a:rPr lang="ja-JP" altLang="en-US" sz="1100" b="0" i="0" u="none" strike="noStrike" dirty="0">
                          <a:solidFill>
                            <a:srgbClr val="000000"/>
                          </a:solidFill>
                          <a:effectLst/>
                          <a:latin typeface="+mn-ea"/>
                          <a:ea typeface="+mn-ea"/>
                        </a:rPr>
                      </a:br>
                      <a:r>
                        <a:rPr lang="ja-JP" altLang="en-US" sz="1100" b="0" i="0" u="none" strike="noStrike" dirty="0">
                          <a:solidFill>
                            <a:srgbClr val="000000"/>
                          </a:solidFill>
                          <a:effectLst/>
                          <a:latin typeface="+mn-ea"/>
                          <a:ea typeface="+mn-ea"/>
                        </a:rPr>
                        <a:t>対象画面の単位を</a:t>
                      </a:r>
                      <a:r>
                        <a:rPr lang="en-US" altLang="ja-JP" sz="1100" b="0" i="0" u="none" strike="noStrike" dirty="0">
                          <a:solidFill>
                            <a:srgbClr val="000000"/>
                          </a:solidFill>
                          <a:effectLst/>
                          <a:latin typeface="+mn-ea"/>
                          <a:ea typeface="+mn-ea"/>
                        </a:rPr>
                        <a:t>SI</a:t>
                      </a:r>
                      <a:r>
                        <a:rPr lang="ja-JP" altLang="en-US" sz="1100" b="0" i="0" u="none" strike="noStrike" dirty="0">
                          <a:solidFill>
                            <a:srgbClr val="000000"/>
                          </a:solidFill>
                          <a:effectLst/>
                          <a:latin typeface="+mn-ea"/>
                          <a:ea typeface="+mn-ea"/>
                        </a:rPr>
                        <a:t>単位系にする</a:t>
                      </a:r>
                    </a:p>
                  </a:txBody>
                  <a:tcPr marL="36000" marR="36000" marT="36000" marB="36000" anchor="ctr"/>
                </a:tc>
                <a:extLst>
                  <a:ext uri="{0D108BD9-81ED-4DB2-BD59-A6C34878D82A}">
                    <a16:rowId xmlns:a16="http://schemas.microsoft.com/office/drawing/2014/main" val="10016"/>
                  </a:ext>
                </a:extLst>
              </a:tr>
              <a:tr h="171450">
                <a:tc>
                  <a:txBody>
                    <a:bodyPr/>
                    <a:lstStyle/>
                    <a:p>
                      <a:pPr algn="l" fontAlgn="ctr"/>
                      <a:r>
                        <a:rPr lang="en-US" altLang="ja-JP" sz="1100" b="0" i="0" u="none" strike="noStrike">
                          <a:solidFill>
                            <a:srgbClr val="000000"/>
                          </a:solidFill>
                          <a:effectLst/>
                          <a:latin typeface="+mn-ea"/>
                          <a:ea typeface="+mn-ea"/>
                        </a:rPr>
                        <a:t>M4-8</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a:solidFill>
                            <a:srgbClr val="000000"/>
                          </a:solidFill>
                          <a:effectLst/>
                          <a:latin typeface="+mn-ea"/>
                          <a:ea typeface="+mn-ea"/>
                        </a:rPr>
                        <a:t>押す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単位選択アイコンを拡大表示</a:t>
                      </a:r>
                    </a:p>
                  </a:txBody>
                  <a:tcPr marL="36000" marR="36000" marT="36000" marB="36000" anchor="ctr"/>
                </a:tc>
                <a:extLst>
                  <a:ext uri="{0D108BD9-81ED-4DB2-BD59-A6C34878D82A}">
                    <a16:rowId xmlns:a16="http://schemas.microsoft.com/office/drawing/2014/main" val="10017"/>
                  </a:ext>
                </a:extLst>
              </a:tr>
              <a:tr h="171450">
                <a:tc>
                  <a:txBody>
                    <a:bodyPr/>
                    <a:lstStyle/>
                    <a:p>
                      <a:pPr algn="l" fontAlgn="ctr"/>
                      <a:r>
                        <a:rPr lang="en-US" altLang="ja-JP" sz="1100" b="0" i="0" u="none" strike="noStrike" dirty="0">
                          <a:solidFill>
                            <a:srgbClr val="000000"/>
                          </a:solidFill>
                          <a:effectLst/>
                          <a:latin typeface="+mn-ea"/>
                          <a:ea typeface="+mn-ea"/>
                        </a:rPr>
                        <a:t>M4-8</a:t>
                      </a:r>
                    </a:p>
                  </a:txBody>
                  <a:tcPr marL="36000" marR="36000" marT="36000" marB="36000" anchor="ctr"/>
                </a:tc>
                <a:tc>
                  <a:txBody>
                    <a:bodyPr/>
                    <a:lstStyle/>
                    <a:p>
                      <a:pPr algn="l" fontAlgn="ctr"/>
                      <a:r>
                        <a:rPr lang="ja-JP" altLang="en-US" sz="1100" b="0" i="0" u="none" strike="noStrike" dirty="0">
                          <a:solidFill>
                            <a:schemeClr val="tx1"/>
                          </a:solidFill>
                          <a:effectLst/>
                          <a:latin typeface="+mn-ea"/>
                          <a:ea typeface="+mn-ea"/>
                        </a:rPr>
                        <a:t>離す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b="0" i="0" u="none" strike="noStrike">
                          <a:solidFill>
                            <a:srgbClr val="000000"/>
                          </a:solidFill>
                          <a:effectLst/>
                          <a:latin typeface="+mn-ea"/>
                          <a:ea typeface="+mn-ea"/>
                        </a:rPr>
                        <a:t>US</a:t>
                      </a:r>
                      <a:r>
                        <a:rPr lang="ja-JP" altLang="en-US" sz="1100" b="0" i="0" u="none" strike="noStrike">
                          <a:solidFill>
                            <a:srgbClr val="000000"/>
                          </a:solidFill>
                          <a:effectLst/>
                          <a:latin typeface="+mn-ea"/>
                          <a:ea typeface="+mn-ea"/>
                        </a:rPr>
                        <a:t>単位系アイコンを拡大表示</a:t>
                      </a:r>
                      <a:br>
                        <a:rPr lang="ja-JP" altLang="en-US" sz="1100" b="0" i="0" u="none" strike="noStrike">
                          <a:solidFill>
                            <a:srgbClr val="000000"/>
                          </a:solidFill>
                          <a:effectLst/>
                          <a:latin typeface="+mn-ea"/>
                          <a:ea typeface="+mn-ea"/>
                        </a:rPr>
                      </a:br>
                      <a:r>
                        <a:rPr lang="ja-JP" altLang="en-US" sz="1100" b="0" i="0" u="none" strike="noStrike">
                          <a:solidFill>
                            <a:srgbClr val="000000"/>
                          </a:solidFill>
                          <a:effectLst/>
                          <a:latin typeface="+mn-ea"/>
                          <a:ea typeface="+mn-ea"/>
                        </a:rPr>
                        <a:t>対象画面の単位を</a:t>
                      </a:r>
                      <a:r>
                        <a:rPr lang="en-US" altLang="ja-JP" sz="1100" b="0" i="0" u="none" strike="noStrike">
                          <a:solidFill>
                            <a:srgbClr val="000000"/>
                          </a:solidFill>
                          <a:effectLst/>
                          <a:latin typeface="+mn-ea"/>
                          <a:ea typeface="+mn-ea"/>
                        </a:rPr>
                        <a:t>US</a:t>
                      </a:r>
                      <a:r>
                        <a:rPr lang="ja-JP" altLang="en-US" sz="1100" b="0" i="0" u="none" strike="noStrike">
                          <a:solidFill>
                            <a:srgbClr val="000000"/>
                          </a:solidFill>
                          <a:effectLst/>
                          <a:latin typeface="+mn-ea"/>
                          <a:ea typeface="+mn-ea"/>
                        </a:rPr>
                        <a:t>単位系にする</a:t>
                      </a:r>
                    </a:p>
                  </a:txBody>
                  <a:tcPr marL="36000" marR="36000" marT="36000" marB="36000" anchor="ctr"/>
                </a:tc>
                <a:extLst>
                  <a:ext uri="{0D108BD9-81ED-4DB2-BD59-A6C34878D82A}">
                    <a16:rowId xmlns:a16="http://schemas.microsoft.com/office/drawing/2014/main" val="10018"/>
                  </a:ext>
                </a:extLst>
              </a:tr>
              <a:tr h="171450">
                <a:tc>
                  <a:txBody>
                    <a:bodyPr/>
                    <a:lstStyle/>
                    <a:p>
                      <a:pPr algn="l" fontAlgn="ctr"/>
                      <a:r>
                        <a:rPr lang="en-US" sz="1100" b="0" i="0" u="none" strike="noStrike" dirty="0">
                          <a:solidFill>
                            <a:srgbClr val="000000"/>
                          </a:solidFill>
                          <a:effectLst/>
                          <a:latin typeface="+mn-ea"/>
                          <a:ea typeface="+mn-ea"/>
                        </a:rPr>
                        <a:t>M4-9</a:t>
                      </a:r>
                    </a:p>
                  </a:txBody>
                  <a:tcPr marL="36000" marR="36000" marT="36000" marB="36000" anchor="ctr"/>
                </a:tc>
                <a:tc>
                  <a:txBody>
                    <a:bodyPr/>
                    <a:lstStyle/>
                    <a:p>
                      <a:pPr algn="l" fontAlgn="ctr"/>
                      <a:r>
                        <a:rPr lang="ja-JP" altLang="en-US" sz="1100" b="0" i="0" u="none" strike="noStrike" dirty="0">
                          <a:solidFill>
                            <a:schemeClr val="tx1"/>
                          </a:solidFill>
                          <a:effectLst/>
                          <a:latin typeface="+mn-ea"/>
                          <a:ea typeface="+mn-ea"/>
                        </a:rPr>
                        <a:t>押す</a:t>
                      </a: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b="0" i="0" u="none" strike="noStrike" dirty="0">
                          <a:solidFill>
                            <a:srgbClr val="000000"/>
                          </a:solidFill>
                          <a:effectLst/>
                          <a:latin typeface="+mn-ea"/>
                          <a:ea typeface="+mn-ea"/>
                        </a:rPr>
                        <a:t>LCD</a:t>
                      </a:r>
                      <a:r>
                        <a:rPr lang="ja-JP" altLang="en-US" sz="1100" b="0" i="0" u="none" strike="noStrike" dirty="0">
                          <a:solidFill>
                            <a:srgbClr val="000000"/>
                          </a:solidFill>
                          <a:effectLst/>
                          <a:latin typeface="+mn-ea"/>
                          <a:ea typeface="+mn-ea"/>
                        </a:rPr>
                        <a:t>照度</a:t>
                      </a:r>
                      <a:r>
                        <a:rPr lang="en-US" altLang="ja-JP" sz="1100" b="0" i="0" u="none" strike="noStrike" dirty="0">
                          <a:solidFill>
                            <a:srgbClr val="000000"/>
                          </a:solidFill>
                          <a:effectLst/>
                          <a:latin typeface="+mn-ea"/>
                          <a:ea typeface="+mn-ea"/>
                        </a:rPr>
                        <a:t>(</a:t>
                      </a:r>
                      <a:r>
                        <a:rPr lang="ja-JP" altLang="en-US" sz="1100" b="0" i="0" u="none" strike="noStrike" dirty="0">
                          <a:solidFill>
                            <a:srgbClr val="000000"/>
                          </a:solidFill>
                          <a:effectLst/>
                          <a:latin typeface="+mn-ea"/>
                          <a:ea typeface="+mn-ea"/>
                        </a:rPr>
                        <a:t>昼</a:t>
                      </a:r>
                      <a:r>
                        <a:rPr lang="en-US" altLang="ja-JP" sz="1100" b="0" i="0" u="none" strike="noStrike" dirty="0">
                          <a:solidFill>
                            <a:srgbClr val="000000"/>
                          </a:solidFill>
                          <a:effectLst/>
                          <a:latin typeface="+mn-ea"/>
                          <a:ea typeface="+mn-ea"/>
                        </a:rPr>
                        <a:t>)</a:t>
                      </a:r>
                      <a:r>
                        <a:rPr lang="ja-JP" altLang="en-US" sz="1100" b="0" i="0" u="none" strike="noStrike" dirty="0">
                          <a:solidFill>
                            <a:srgbClr val="000000"/>
                          </a:solidFill>
                          <a:effectLst/>
                          <a:latin typeface="+mn-ea"/>
                          <a:ea typeface="+mn-ea"/>
                        </a:rPr>
                        <a:t>アイコンを拡大表示</a:t>
                      </a:r>
                    </a:p>
                  </a:txBody>
                  <a:tcPr marL="36000" marR="36000" marT="36000" marB="36000" anchor="ctr"/>
                </a:tc>
                <a:extLst>
                  <a:ext uri="{0D108BD9-81ED-4DB2-BD59-A6C34878D82A}">
                    <a16:rowId xmlns:a16="http://schemas.microsoft.com/office/drawing/2014/main" val="10019"/>
                  </a:ext>
                </a:extLst>
              </a:tr>
              <a:tr h="171450">
                <a:tc>
                  <a:txBody>
                    <a:bodyPr/>
                    <a:lstStyle/>
                    <a:p>
                      <a:pPr algn="l" fontAlgn="ctr"/>
                      <a:r>
                        <a:rPr lang="en-US" sz="1100" b="0" i="0" u="none" strike="noStrike">
                          <a:solidFill>
                            <a:srgbClr val="000000"/>
                          </a:solidFill>
                          <a:effectLst/>
                          <a:latin typeface="+mn-ea"/>
                          <a:ea typeface="+mn-ea"/>
                        </a:rPr>
                        <a:t>M4-10</a:t>
                      </a:r>
                    </a:p>
                  </a:txBody>
                  <a:tcPr marL="36000" marR="36000" marT="36000" marB="36000" anchor="ctr"/>
                </a:tc>
                <a:tc>
                  <a:txBody>
                    <a:bodyPr/>
                    <a:lstStyle/>
                    <a:p>
                      <a:pPr algn="l" fontAlgn="ctr"/>
                      <a:r>
                        <a:rPr lang="ja-JP" altLang="en-US" sz="1100" b="0" i="0" u="none" strike="noStrike" dirty="0">
                          <a:solidFill>
                            <a:schemeClr val="tx1"/>
                          </a:solidFill>
                          <a:effectLst/>
                          <a:latin typeface="+mn-ea"/>
                          <a:ea typeface="+mn-ea"/>
                        </a:rPr>
                        <a:t>押す</a:t>
                      </a: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b="0" i="0" u="none" strike="noStrike" dirty="0">
                          <a:solidFill>
                            <a:srgbClr val="000000"/>
                          </a:solidFill>
                          <a:effectLst/>
                          <a:latin typeface="+mn-ea"/>
                          <a:ea typeface="+mn-ea"/>
                        </a:rPr>
                        <a:t>LCD</a:t>
                      </a:r>
                      <a:r>
                        <a:rPr lang="ja-JP" altLang="en-US" sz="1100" b="0" i="0" u="none" strike="noStrike" dirty="0">
                          <a:solidFill>
                            <a:srgbClr val="000000"/>
                          </a:solidFill>
                          <a:effectLst/>
                          <a:latin typeface="+mn-ea"/>
                          <a:ea typeface="+mn-ea"/>
                        </a:rPr>
                        <a:t>照度</a:t>
                      </a:r>
                      <a:r>
                        <a:rPr lang="en-US" altLang="ja-JP" sz="1100" b="0" i="0" u="none" strike="noStrike" dirty="0">
                          <a:solidFill>
                            <a:srgbClr val="000000"/>
                          </a:solidFill>
                          <a:effectLst/>
                          <a:latin typeface="+mn-ea"/>
                          <a:ea typeface="+mn-ea"/>
                        </a:rPr>
                        <a:t>(</a:t>
                      </a:r>
                      <a:r>
                        <a:rPr lang="ja-JP" altLang="en-US" sz="1100" b="0" i="0" u="none" strike="noStrike" dirty="0">
                          <a:solidFill>
                            <a:srgbClr val="000000"/>
                          </a:solidFill>
                          <a:effectLst/>
                          <a:latin typeface="+mn-ea"/>
                          <a:ea typeface="+mn-ea"/>
                        </a:rPr>
                        <a:t>夜</a:t>
                      </a:r>
                      <a:r>
                        <a:rPr lang="en-US" altLang="ja-JP" sz="1100" b="0" i="0" u="none" strike="noStrike" dirty="0">
                          <a:solidFill>
                            <a:srgbClr val="000000"/>
                          </a:solidFill>
                          <a:effectLst/>
                          <a:latin typeface="+mn-ea"/>
                          <a:ea typeface="+mn-ea"/>
                        </a:rPr>
                        <a:t>)</a:t>
                      </a:r>
                      <a:r>
                        <a:rPr lang="ja-JP" altLang="en-US" sz="1100" b="0" i="0" u="none" strike="noStrike" dirty="0">
                          <a:solidFill>
                            <a:srgbClr val="000000"/>
                          </a:solidFill>
                          <a:effectLst/>
                          <a:latin typeface="+mn-ea"/>
                          <a:ea typeface="+mn-ea"/>
                        </a:rPr>
                        <a:t>アイコンを拡大表示</a:t>
                      </a:r>
                    </a:p>
                  </a:txBody>
                  <a:tcPr marL="36000" marR="36000" marT="36000" marB="36000" anchor="ctr"/>
                </a:tc>
                <a:extLst>
                  <a:ext uri="{0D108BD9-81ED-4DB2-BD59-A6C34878D82A}">
                    <a16:rowId xmlns:a16="http://schemas.microsoft.com/office/drawing/2014/main" val="10020"/>
                  </a:ext>
                </a:extLst>
              </a:tr>
              <a:tr h="171450">
                <a:tc>
                  <a:txBody>
                    <a:bodyPr/>
                    <a:lstStyle/>
                    <a:p>
                      <a:pPr algn="l" fontAlgn="ctr"/>
                      <a:r>
                        <a:rPr lang="en-US" sz="1100" b="0" i="0" u="none" strike="noStrike">
                          <a:solidFill>
                            <a:srgbClr val="000000"/>
                          </a:solidFill>
                          <a:effectLst/>
                          <a:latin typeface="+mn-ea"/>
                          <a:ea typeface="+mn-ea"/>
                        </a:rPr>
                        <a:t>M4-11</a:t>
                      </a:r>
                    </a:p>
                  </a:txBody>
                  <a:tcPr marL="36000" marR="36000" marT="36000" marB="36000" anchor="ctr"/>
                </a:tc>
                <a:tc>
                  <a:txBody>
                    <a:bodyPr/>
                    <a:lstStyle/>
                    <a:p>
                      <a:pPr algn="l" fontAlgn="ctr"/>
                      <a:r>
                        <a:rPr lang="ja-JP" altLang="en-US" sz="1100" b="0" i="0" u="none" strike="noStrike" dirty="0">
                          <a:solidFill>
                            <a:schemeClr val="tx1"/>
                          </a:solidFill>
                          <a:effectLst/>
                          <a:latin typeface="+mn-ea"/>
                          <a:ea typeface="+mn-ea"/>
                        </a:rPr>
                        <a:t>押す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a:solidFill>
                            <a:srgbClr val="000000"/>
                          </a:solidFill>
                          <a:effectLst/>
                          <a:latin typeface="+mn-ea"/>
                          <a:ea typeface="+mn-ea"/>
                        </a:rPr>
                        <a:t>背景色設定アイコンを拡大表示</a:t>
                      </a:r>
                    </a:p>
                  </a:txBody>
                  <a:tcPr marL="36000" marR="36000" marT="36000" marB="36000" anchor="ctr"/>
                </a:tc>
                <a:extLst>
                  <a:ext uri="{0D108BD9-81ED-4DB2-BD59-A6C34878D82A}">
                    <a16:rowId xmlns:a16="http://schemas.microsoft.com/office/drawing/2014/main" val="10021"/>
                  </a:ext>
                </a:extLst>
              </a:tr>
              <a:tr h="249603">
                <a:tc>
                  <a:txBody>
                    <a:bodyPr/>
                    <a:lstStyle/>
                    <a:p>
                      <a:pPr algn="l" fontAlgn="ctr"/>
                      <a:r>
                        <a:rPr lang="en-US" sz="1100" b="0" i="0" u="none" strike="noStrike">
                          <a:solidFill>
                            <a:srgbClr val="000000"/>
                          </a:solidFill>
                          <a:effectLst/>
                          <a:latin typeface="+mn-ea"/>
                          <a:ea typeface="+mn-ea"/>
                        </a:rPr>
                        <a:t>M4-12</a:t>
                      </a:r>
                    </a:p>
                  </a:txBody>
                  <a:tcPr marL="36000" marR="36000" marT="36000" marB="36000" anchor="ctr"/>
                </a:tc>
                <a:tc>
                  <a:txBody>
                    <a:bodyPr/>
                    <a:lstStyle/>
                    <a:p>
                      <a:pPr algn="l" fontAlgn="ctr"/>
                      <a:r>
                        <a:rPr lang="ja-JP" altLang="en-US" sz="1100" b="0" i="0" u="none" strike="noStrike" dirty="0">
                          <a:solidFill>
                            <a:schemeClr val="tx1"/>
                          </a:solidFill>
                          <a:effectLst/>
                          <a:latin typeface="+mn-ea"/>
                          <a:ea typeface="+mn-ea"/>
                        </a:rPr>
                        <a:t>押す</a:t>
                      </a: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単位設定アイコンを拡大表示</a:t>
                      </a:r>
                    </a:p>
                  </a:txBody>
                  <a:tcPr marL="36000" marR="36000" marT="36000" marB="36000" anchor="ctr"/>
                </a:tc>
                <a:extLst>
                  <a:ext uri="{0D108BD9-81ED-4DB2-BD59-A6C34878D82A}">
                    <a16:rowId xmlns:a16="http://schemas.microsoft.com/office/drawing/2014/main" val="10022"/>
                  </a:ext>
                </a:extLst>
              </a:tr>
            </a:tbl>
          </a:graphicData>
        </a:graphic>
      </p:graphicFrame>
      <p:pic>
        <p:nvPicPr>
          <p:cNvPr id="31" name="図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000974" y="1996352"/>
            <a:ext cx="5716800" cy="3215700"/>
          </a:xfrm>
          <a:prstGeom prst="rect">
            <a:avLst/>
          </a:prstGeom>
        </p:spPr>
      </p:pic>
      <p:pic>
        <p:nvPicPr>
          <p:cNvPr id="32" name="図 31"/>
          <p:cNvPicPr>
            <a:picLocks noChangeAspect="1"/>
          </p:cNvPicPr>
          <p:nvPr/>
        </p:nvPicPr>
        <p:blipFill rotWithShape="1">
          <a:blip r:embed="rId5">
            <a:extLst>
              <a:ext uri="{28A0092B-C50C-407E-A947-70E740481C1C}">
                <a14:useLocalDpi xmlns:a14="http://schemas.microsoft.com/office/drawing/2010/main" val="0"/>
              </a:ext>
            </a:extLst>
          </a:blip>
          <a:srcRect l="71847" t="12967" r="19411" b="65315"/>
          <a:stretch/>
        </p:blipFill>
        <p:spPr>
          <a:xfrm rot="16200000">
            <a:off x="509755" y="1383790"/>
            <a:ext cx="676244" cy="1008000"/>
          </a:xfrm>
          <a:prstGeom prst="rect">
            <a:avLst/>
          </a:prstGeom>
        </p:spPr>
      </p:pic>
      <p:pic>
        <p:nvPicPr>
          <p:cNvPr id="33" name="図 32"/>
          <p:cNvPicPr>
            <a:picLocks noChangeAspect="1"/>
          </p:cNvPicPr>
          <p:nvPr/>
        </p:nvPicPr>
        <p:blipFill rotWithShape="1">
          <a:blip r:embed="rId5">
            <a:extLst>
              <a:ext uri="{28A0092B-C50C-407E-A947-70E740481C1C}">
                <a14:useLocalDpi xmlns:a14="http://schemas.microsoft.com/office/drawing/2010/main" val="0"/>
              </a:ext>
            </a:extLst>
          </a:blip>
          <a:srcRect l="41641" t="43207" r="53314" b="39519"/>
          <a:stretch/>
        </p:blipFill>
        <p:spPr>
          <a:xfrm rot="16200000">
            <a:off x="1634913" y="3088319"/>
            <a:ext cx="461300" cy="947723"/>
          </a:xfrm>
          <a:prstGeom prst="rect">
            <a:avLst/>
          </a:prstGeom>
        </p:spPr>
      </p:pic>
      <p:pic>
        <p:nvPicPr>
          <p:cNvPr id="34" name="図 33"/>
          <p:cNvPicPr>
            <a:picLocks noChangeAspect="1"/>
          </p:cNvPicPr>
          <p:nvPr/>
        </p:nvPicPr>
        <p:blipFill rotWithShape="1">
          <a:blip r:embed="rId6">
            <a:extLst>
              <a:ext uri="{28A0092B-C50C-407E-A947-70E740481C1C}">
                <a14:useLocalDpi xmlns:a14="http://schemas.microsoft.com/office/drawing/2010/main" val="0"/>
              </a:ext>
            </a:extLst>
          </a:blip>
          <a:srcRect l="70364" t="24833" r="22213" b="50204"/>
          <a:stretch/>
        </p:blipFill>
        <p:spPr>
          <a:xfrm rot="5400000">
            <a:off x="1815650" y="3919866"/>
            <a:ext cx="650452" cy="1312489"/>
          </a:xfrm>
          <a:prstGeom prst="rect">
            <a:avLst/>
          </a:prstGeom>
        </p:spPr>
      </p:pic>
      <p:sp>
        <p:nvSpPr>
          <p:cNvPr id="35" name="角丸四角形 34"/>
          <p:cNvSpPr/>
          <p:nvPr/>
        </p:nvSpPr>
        <p:spPr>
          <a:xfrm>
            <a:off x="1441381" y="3331530"/>
            <a:ext cx="816946" cy="44619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M4-5</a:t>
            </a:r>
          </a:p>
        </p:txBody>
      </p:sp>
      <p:sp>
        <p:nvSpPr>
          <p:cNvPr id="36" name="角丸四角形 35"/>
          <p:cNvSpPr/>
          <p:nvPr/>
        </p:nvSpPr>
        <p:spPr>
          <a:xfrm>
            <a:off x="1497881" y="4280079"/>
            <a:ext cx="1275618" cy="55760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M4-7</a:t>
            </a:r>
          </a:p>
        </p:txBody>
      </p:sp>
      <p:sp>
        <p:nvSpPr>
          <p:cNvPr id="37" name="角丸四角形 36"/>
          <p:cNvSpPr/>
          <p:nvPr/>
        </p:nvSpPr>
        <p:spPr>
          <a:xfrm>
            <a:off x="1496595" y="4922384"/>
            <a:ext cx="1275618" cy="55760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M4-8</a:t>
            </a:r>
          </a:p>
        </p:txBody>
      </p:sp>
      <p:sp>
        <p:nvSpPr>
          <p:cNvPr id="38" name="角丸四角形 37"/>
          <p:cNvSpPr/>
          <p:nvPr/>
        </p:nvSpPr>
        <p:spPr>
          <a:xfrm>
            <a:off x="364375" y="1542048"/>
            <a:ext cx="980308" cy="69148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M4-9</a:t>
            </a:r>
          </a:p>
        </p:txBody>
      </p:sp>
      <p:sp>
        <p:nvSpPr>
          <p:cNvPr id="39" name="角丸四角形 38"/>
          <p:cNvSpPr/>
          <p:nvPr/>
        </p:nvSpPr>
        <p:spPr>
          <a:xfrm>
            <a:off x="381845" y="2504770"/>
            <a:ext cx="778562" cy="40939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M4-10</a:t>
            </a:r>
          </a:p>
        </p:txBody>
      </p:sp>
      <p:sp>
        <p:nvSpPr>
          <p:cNvPr id="41" name="角丸四角形 40"/>
          <p:cNvSpPr/>
          <p:nvPr/>
        </p:nvSpPr>
        <p:spPr>
          <a:xfrm>
            <a:off x="376361" y="3377970"/>
            <a:ext cx="78404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M4-11</a:t>
            </a:r>
          </a:p>
        </p:txBody>
      </p:sp>
      <p:sp>
        <p:nvSpPr>
          <p:cNvPr id="42" name="角丸四角形 41"/>
          <p:cNvSpPr/>
          <p:nvPr/>
        </p:nvSpPr>
        <p:spPr>
          <a:xfrm>
            <a:off x="376361" y="4299669"/>
            <a:ext cx="78404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M4-12</a:t>
            </a:r>
          </a:p>
        </p:txBody>
      </p:sp>
      <p:sp>
        <p:nvSpPr>
          <p:cNvPr id="44" name="角丸四角形 43"/>
          <p:cNvSpPr/>
          <p:nvPr/>
        </p:nvSpPr>
        <p:spPr>
          <a:xfrm>
            <a:off x="2376476" y="1554403"/>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M4-1</a:t>
            </a:r>
          </a:p>
        </p:txBody>
      </p:sp>
      <p:sp>
        <p:nvSpPr>
          <p:cNvPr id="45" name="角丸四角形 44"/>
          <p:cNvSpPr/>
          <p:nvPr/>
        </p:nvSpPr>
        <p:spPr>
          <a:xfrm>
            <a:off x="2815054" y="1554403"/>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M4-2</a:t>
            </a:r>
          </a:p>
        </p:txBody>
      </p:sp>
      <p:sp>
        <p:nvSpPr>
          <p:cNvPr id="46" name="角丸四角形 45"/>
          <p:cNvSpPr/>
          <p:nvPr/>
        </p:nvSpPr>
        <p:spPr>
          <a:xfrm>
            <a:off x="2373877" y="2458691"/>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M4-3</a:t>
            </a:r>
          </a:p>
        </p:txBody>
      </p:sp>
      <p:sp>
        <p:nvSpPr>
          <p:cNvPr id="47" name="角丸四角形 46"/>
          <p:cNvSpPr/>
          <p:nvPr/>
        </p:nvSpPr>
        <p:spPr>
          <a:xfrm>
            <a:off x="2812455" y="2458691"/>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M4-4</a:t>
            </a:r>
          </a:p>
        </p:txBody>
      </p:sp>
      <p:sp>
        <p:nvSpPr>
          <p:cNvPr id="50" name="角丸四角形 49"/>
          <p:cNvSpPr/>
          <p:nvPr/>
        </p:nvSpPr>
        <p:spPr>
          <a:xfrm>
            <a:off x="317883" y="1496016"/>
            <a:ext cx="1154569" cy="3863373"/>
          </a:xfrm>
          <a:prstGeom prst="roundRect">
            <a:avLst>
              <a:gd name="adj" fmla="val 9014"/>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pic>
        <p:nvPicPr>
          <p:cNvPr id="54" name="図 53"/>
          <p:cNvPicPr>
            <a:picLocks noChangeAspect="1"/>
          </p:cNvPicPr>
          <p:nvPr/>
        </p:nvPicPr>
        <p:blipFill>
          <a:blip r:embed="rId7"/>
          <a:stretch>
            <a:fillRect/>
          </a:stretch>
        </p:blipFill>
        <p:spPr>
          <a:xfrm rot="-5400000">
            <a:off x="493879" y="762602"/>
            <a:ext cx="653330" cy="720000"/>
          </a:xfrm>
          <a:prstGeom prst="rect">
            <a:avLst/>
          </a:prstGeom>
        </p:spPr>
      </p:pic>
      <p:sp>
        <p:nvSpPr>
          <p:cNvPr id="56" name="Text Box 154"/>
          <p:cNvSpPr txBox="1">
            <a:spLocks noChangeArrowheads="1"/>
          </p:cNvSpPr>
          <p:nvPr/>
        </p:nvSpPr>
        <p:spPr bwMode="auto">
          <a:xfrm>
            <a:off x="45388" y="2842290"/>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dirty="0">
                <a:solidFill>
                  <a:srgbClr val="000000"/>
                </a:solidFill>
                <a:latin typeface="ＭＳ Ｐゴシック"/>
                <a:ea typeface="ＭＳ Ｐゴシック"/>
              </a:rPr>
              <a:t>Ａ</a:t>
            </a:r>
          </a:p>
        </p:txBody>
      </p:sp>
      <p:sp>
        <p:nvSpPr>
          <p:cNvPr id="57" name="角丸四角形 56"/>
          <p:cNvSpPr/>
          <p:nvPr/>
        </p:nvSpPr>
        <p:spPr>
          <a:xfrm>
            <a:off x="2328346" y="3326607"/>
            <a:ext cx="816946" cy="44619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M4-6</a:t>
            </a:r>
          </a:p>
        </p:txBody>
      </p:sp>
      <p:sp>
        <p:nvSpPr>
          <p:cNvPr id="58" name="角丸四角形 57"/>
          <p:cNvSpPr/>
          <p:nvPr/>
        </p:nvSpPr>
        <p:spPr>
          <a:xfrm>
            <a:off x="300209" y="6124103"/>
            <a:ext cx="100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59" name="角丸四角形 58"/>
          <p:cNvSpPr/>
          <p:nvPr/>
        </p:nvSpPr>
        <p:spPr>
          <a:xfrm>
            <a:off x="1357048"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60" name="角丸四角形 59"/>
          <p:cNvSpPr/>
          <p:nvPr/>
        </p:nvSpPr>
        <p:spPr>
          <a:xfrm>
            <a:off x="2422942"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Tree>
    <p:extLst>
      <p:ext uri="{BB962C8B-B14F-4D97-AF65-F5344CB8AC3E}">
        <p14:creationId xmlns:p14="http://schemas.microsoft.com/office/powerpoint/2010/main" val="2826171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0" name="タイトル 1"/>
          <p:cNvSpPr txBox="1">
            <a:spLocks/>
          </p:cNvSpPr>
          <p:nvPr/>
        </p:nvSpPr>
        <p:spPr>
          <a:xfrm>
            <a:off x="228601" y="295928"/>
            <a:ext cx="5772149" cy="397162"/>
          </a:xfrm>
          <a:prstGeom prst="rect">
            <a:avLst/>
          </a:prstGeom>
        </p:spPr>
        <p:txBody>
          <a:bodyPr vert="horz" wrap="square" lIns="91440" tIns="45721" rIns="91440" bIns="45721"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LCD</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設定画面③</a:t>
            </a:r>
          </a:p>
        </p:txBody>
      </p:sp>
      <p:sp>
        <p:nvSpPr>
          <p:cNvPr id="37" name="テキスト ボックス 36"/>
          <p:cNvSpPr txBox="1"/>
          <p:nvPr/>
        </p:nvSpPr>
        <p:spPr>
          <a:xfrm>
            <a:off x="209591" y="6509351"/>
            <a:ext cx="3630994" cy="276999"/>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照度設定（昼）アイコンを選択している場合</a:t>
            </a:r>
          </a:p>
        </p:txBody>
      </p:sp>
      <p:graphicFrame>
        <p:nvGraphicFramePr>
          <p:cNvPr id="2" name="表 1"/>
          <p:cNvGraphicFramePr>
            <a:graphicFrameLocks noGrp="1"/>
          </p:cNvGraphicFramePr>
          <p:nvPr>
            <p:extLst>
              <p:ext uri="{D42A27DB-BD31-4B8C-83A1-F6EECF244321}">
                <p14:modId xmlns:p14="http://schemas.microsoft.com/office/powerpoint/2010/main" val="1152791511"/>
              </p:ext>
            </p:extLst>
          </p:nvPr>
        </p:nvGraphicFramePr>
        <p:xfrm>
          <a:off x="4191789" y="2011408"/>
          <a:ext cx="7903567" cy="4384440"/>
        </p:xfrm>
        <a:graphic>
          <a:graphicData uri="http://schemas.openxmlformats.org/drawingml/2006/table">
            <a:tbl>
              <a:tblPr firstRow="1" bandRow="1">
                <a:tableStyleId>{5C22544A-7EE6-4342-B048-85BDC9FD1C3A}</a:tableStyleId>
              </a:tblPr>
              <a:tblGrid>
                <a:gridCol w="835588">
                  <a:extLst>
                    <a:ext uri="{9D8B030D-6E8A-4147-A177-3AD203B41FA5}">
                      <a16:colId xmlns:a16="http://schemas.microsoft.com/office/drawing/2014/main" val="20000"/>
                    </a:ext>
                  </a:extLst>
                </a:gridCol>
                <a:gridCol w="1361201">
                  <a:extLst>
                    <a:ext uri="{9D8B030D-6E8A-4147-A177-3AD203B41FA5}">
                      <a16:colId xmlns:a16="http://schemas.microsoft.com/office/drawing/2014/main" val="20001"/>
                    </a:ext>
                  </a:extLst>
                </a:gridCol>
                <a:gridCol w="2285871">
                  <a:extLst>
                    <a:ext uri="{9D8B030D-6E8A-4147-A177-3AD203B41FA5}">
                      <a16:colId xmlns:a16="http://schemas.microsoft.com/office/drawing/2014/main" val="20002"/>
                    </a:ext>
                  </a:extLst>
                </a:gridCol>
                <a:gridCol w="3420907">
                  <a:extLst>
                    <a:ext uri="{9D8B030D-6E8A-4147-A177-3AD203B41FA5}">
                      <a16:colId xmlns:a16="http://schemas.microsoft.com/office/drawing/2014/main" val="20003"/>
                    </a:ext>
                  </a:extLst>
                </a:gridCol>
              </a:tblGrid>
              <a:tr h="192652">
                <a:tc>
                  <a:txBody>
                    <a:bodyPr/>
                    <a:lstStyle/>
                    <a:p>
                      <a:pPr algn="ctr" fontAlgn="ctr"/>
                      <a:r>
                        <a:rPr lang="ja-JP" altLang="en-US" sz="1100" u="none" strike="noStrike" dirty="0">
                          <a:effectLst/>
                        </a:rPr>
                        <a:t>ボタン</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ctr" fontAlgn="ctr"/>
                      <a:r>
                        <a:rPr lang="ja-JP" altLang="en-US" sz="1100" u="none" strike="noStrike">
                          <a:effectLst/>
                        </a:rPr>
                        <a:t>操作</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ctr" fontAlgn="ctr"/>
                      <a:r>
                        <a:rPr lang="ja-JP" altLang="en-US" sz="1100" u="none" strike="noStrike" dirty="0">
                          <a:effectLst/>
                        </a:rPr>
                        <a:t>条件</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ctr" fontAlgn="ctr"/>
                      <a:r>
                        <a:rPr lang="ja-JP" altLang="en-US" sz="1100" u="none" strike="noStrike">
                          <a:effectLst/>
                        </a:rPr>
                        <a:t>動作</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0"/>
                  </a:ext>
                </a:extLst>
              </a:tr>
              <a:tr h="343177">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dirty="0">
                          <a:effectLst/>
                        </a:rPr>
                        <a:t>上下左右に動かす</a:t>
                      </a:r>
                      <a:endParaRPr lang="en-US" altLang="ja-JP" sz="1100" u="none" strike="noStrike" dirty="0">
                        <a:effectLst/>
                      </a:endParaRPr>
                    </a:p>
                    <a:p>
                      <a:pPr algn="l" fontAlgn="ctr"/>
                      <a:r>
                        <a:rPr lang="ja-JP" altLang="en-US" sz="1100" u="none" strike="noStrike" dirty="0">
                          <a:effectLst/>
                        </a:rPr>
                        <a:t>ダイアルを回す</a:t>
                      </a:r>
                      <a:endParaRPr lang="en-US" altLang="ja-JP" sz="1100" u="none" strike="noStrike" dirty="0">
                        <a:effectLst/>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アイコンを拡大表示</a:t>
                      </a:r>
                      <a:br>
                        <a:rPr lang="ja-JP" altLang="en-US" sz="1100" u="none" strike="noStrike" dirty="0">
                          <a:effectLst/>
                        </a:rPr>
                      </a:br>
                      <a:r>
                        <a:rPr lang="en-US" altLang="ja-JP" sz="1100" u="none" strike="noStrike" dirty="0">
                          <a:effectLst/>
                        </a:rPr>
                        <a:t>※</a:t>
                      </a:r>
                      <a:r>
                        <a:rPr lang="ja-JP" altLang="en-US" sz="1100" u="none" strike="noStrike" dirty="0">
                          <a:effectLst/>
                        </a:rPr>
                        <a:t>拡大表示の順番はカーソル遷移図を参照</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1"/>
                  </a:ext>
                </a:extLst>
              </a:tr>
              <a:tr h="343177">
                <a:tc>
                  <a:txBody>
                    <a:bodyPr/>
                    <a:lstStyle/>
                    <a:p>
                      <a:pPr algn="l" fontAlgn="ctr"/>
                      <a:r>
                        <a:rPr lang="ja-JP" altLang="en-US" sz="1100" u="none" strike="noStrike" dirty="0">
                          <a:effectLst/>
                        </a:rPr>
                        <a:t>決定ボタン</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押して離す</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a:effectLst/>
                        </a:rPr>
                        <a:t>照度設定アイコン</a:t>
                      </a:r>
                      <a:r>
                        <a:rPr lang="en-US" altLang="ja-JP" sz="1100" u="none" strike="noStrike">
                          <a:effectLst/>
                        </a:rPr>
                        <a:t>(</a:t>
                      </a:r>
                      <a:r>
                        <a:rPr lang="ja-JP" altLang="en-US" sz="1100" u="none" strike="noStrike">
                          <a:effectLst/>
                        </a:rPr>
                        <a:t>昼</a:t>
                      </a:r>
                      <a:r>
                        <a:rPr lang="en-US" altLang="ja-JP" sz="1100" u="none" strike="noStrike">
                          <a:effectLst/>
                        </a:rPr>
                        <a:t>)</a:t>
                      </a:r>
                      <a:r>
                        <a:rPr lang="ja-JP" altLang="en-US" sz="1100" u="none" strike="noStrike">
                          <a:effectLst/>
                        </a:rPr>
                        <a:t>が拡大表示</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en-US" altLang="ja-JP" sz="1100" u="none" strike="noStrike" dirty="0">
                          <a:effectLst/>
                        </a:rPr>
                        <a:t>LCD</a:t>
                      </a:r>
                      <a:r>
                        <a:rPr lang="ja-JP" altLang="en-US" sz="1100" u="none" strike="noStrike" dirty="0">
                          <a:effectLst/>
                        </a:rPr>
                        <a:t>照度</a:t>
                      </a:r>
                      <a:r>
                        <a:rPr lang="en-US" altLang="ja-JP" sz="1100" u="none" strike="noStrike" dirty="0">
                          <a:effectLst/>
                        </a:rPr>
                        <a:t>(</a:t>
                      </a:r>
                      <a:r>
                        <a:rPr lang="ja-JP" altLang="en-US" sz="1100" u="none" strike="noStrike" dirty="0">
                          <a:effectLst/>
                        </a:rPr>
                        <a:t>昼</a:t>
                      </a:r>
                      <a:r>
                        <a:rPr lang="en-US" altLang="ja-JP" sz="1100" u="none" strike="noStrike" dirty="0">
                          <a:effectLst/>
                        </a:rPr>
                        <a:t>)</a:t>
                      </a:r>
                      <a:r>
                        <a:rPr lang="ja-JP" altLang="en-US" sz="1100" u="none" strike="noStrike" dirty="0">
                          <a:effectLst/>
                        </a:rPr>
                        <a:t>の数値を点滅させる</a:t>
                      </a:r>
                      <a:br>
                        <a:rPr lang="ja-JP" altLang="en-US" sz="1100" u="none" strike="noStrike" dirty="0">
                          <a:effectLst/>
                        </a:rPr>
                      </a:br>
                      <a:r>
                        <a:rPr lang="ja-JP" altLang="en-US" sz="1100" u="none" strike="noStrike" dirty="0">
                          <a:effectLst/>
                        </a:rPr>
                        <a:t>編集モードにする</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2"/>
                  </a:ext>
                </a:extLst>
              </a:tr>
              <a:tr h="343177">
                <a:tc>
                  <a:txBody>
                    <a:bodyPr/>
                    <a:lstStyle/>
                    <a:p>
                      <a:pPr algn="l" fontAlgn="ctr"/>
                      <a:r>
                        <a:rPr lang="ja-JP" altLang="en-US" sz="1100" u="none" strike="noStrike">
                          <a:effectLst/>
                        </a:rPr>
                        <a:t>決定ボタン</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a:effectLst/>
                        </a:rPr>
                        <a:t>押して離す</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照度設定アイコン</a:t>
                      </a:r>
                      <a:r>
                        <a:rPr lang="en-US" altLang="ja-JP" sz="1100" u="none" strike="noStrike" dirty="0">
                          <a:effectLst/>
                        </a:rPr>
                        <a:t>(</a:t>
                      </a:r>
                      <a:r>
                        <a:rPr lang="ja-JP" altLang="en-US" sz="1100" u="none" strike="noStrike" dirty="0">
                          <a:effectLst/>
                        </a:rPr>
                        <a:t>夜</a:t>
                      </a:r>
                      <a:r>
                        <a:rPr lang="en-US" altLang="ja-JP" sz="1100" u="none" strike="noStrike" dirty="0">
                          <a:effectLst/>
                        </a:rPr>
                        <a:t>)</a:t>
                      </a:r>
                      <a:r>
                        <a:rPr lang="ja-JP" altLang="en-US" sz="1100" u="none" strike="noStrike" dirty="0">
                          <a:effectLst/>
                        </a:rPr>
                        <a:t>が拡大表示</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en-US" altLang="ja-JP" sz="1100" u="none" strike="noStrike" dirty="0">
                          <a:effectLst/>
                        </a:rPr>
                        <a:t>LCD</a:t>
                      </a:r>
                      <a:r>
                        <a:rPr lang="ja-JP" altLang="en-US" sz="1100" u="none" strike="noStrike" dirty="0">
                          <a:effectLst/>
                        </a:rPr>
                        <a:t>照度</a:t>
                      </a:r>
                      <a:r>
                        <a:rPr lang="en-US" altLang="ja-JP" sz="1100" u="none" strike="noStrike" dirty="0">
                          <a:effectLst/>
                        </a:rPr>
                        <a:t>(</a:t>
                      </a:r>
                      <a:r>
                        <a:rPr lang="ja-JP" altLang="en-US" sz="1100" u="none" strike="noStrike" dirty="0">
                          <a:effectLst/>
                        </a:rPr>
                        <a:t>夜</a:t>
                      </a:r>
                      <a:r>
                        <a:rPr lang="en-US" altLang="ja-JP" sz="1100" u="none" strike="noStrike" dirty="0">
                          <a:effectLst/>
                        </a:rPr>
                        <a:t>)</a:t>
                      </a:r>
                      <a:r>
                        <a:rPr lang="ja-JP" altLang="en-US" sz="1100" u="none" strike="noStrike" dirty="0">
                          <a:effectLst/>
                        </a:rPr>
                        <a:t>の数値を点滅させる</a:t>
                      </a:r>
                      <a:br>
                        <a:rPr lang="ja-JP" altLang="en-US" sz="1100" u="none" strike="noStrike" dirty="0">
                          <a:effectLst/>
                        </a:rPr>
                      </a:br>
                      <a:r>
                        <a:rPr lang="ja-JP" altLang="en-US" sz="1100" u="none" strike="noStrike" dirty="0">
                          <a:effectLst/>
                        </a:rPr>
                        <a:t>編集モードにする</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3"/>
                  </a:ext>
                </a:extLst>
              </a:tr>
              <a:tr h="343177">
                <a:tc>
                  <a:txBody>
                    <a:bodyPr/>
                    <a:lstStyle/>
                    <a:p>
                      <a:pPr algn="l" fontAlgn="ctr"/>
                      <a:r>
                        <a:rPr lang="ja-JP" altLang="en-US" sz="1100" b="0" i="0" u="none" strike="noStrike">
                          <a:solidFill>
                            <a:srgbClr val="000000"/>
                          </a:solidFill>
                          <a:effectLst/>
                          <a:latin typeface="+mn-ea"/>
                          <a:ea typeface="+mn-ea"/>
                        </a:rPr>
                        <a:t>ジョグダイアル</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rPr>
                        <a:t>左または下に操作</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en-US" altLang="ja-JP" sz="1100" u="none" strike="noStrike" dirty="0">
                          <a:effectLst/>
                        </a:rPr>
                        <a:t>LCD</a:t>
                      </a:r>
                      <a:r>
                        <a:rPr lang="ja-JP" altLang="en-US" sz="1100" u="none" strike="noStrike" dirty="0">
                          <a:effectLst/>
                        </a:rPr>
                        <a:t>照度</a:t>
                      </a:r>
                      <a:r>
                        <a:rPr lang="en-US" altLang="ja-JP" sz="1100" u="none" strike="noStrike" dirty="0">
                          <a:effectLst/>
                        </a:rPr>
                        <a:t>(</a:t>
                      </a:r>
                      <a:r>
                        <a:rPr lang="ja-JP" altLang="en-US" sz="1100" u="none" strike="noStrike" dirty="0">
                          <a:effectLst/>
                        </a:rPr>
                        <a:t>昼または夜</a:t>
                      </a:r>
                      <a:r>
                        <a:rPr lang="en-US" altLang="ja-JP" sz="1100" u="none" strike="noStrike" dirty="0">
                          <a:effectLst/>
                        </a:rPr>
                        <a:t>)</a:t>
                      </a:r>
                      <a:r>
                        <a:rPr lang="ja-JP" altLang="en-US" sz="1100" u="none" strike="noStrike" dirty="0">
                          <a:effectLst/>
                        </a:rPr>
                        <a:t>の数値が点滅</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拡大中のアイコンに応じた照度の値を下げる</a:t>
                      </a:r>
                      <a:br>
                        <a:rPr lang="ja-JP" altLang="en-US" sz="1100" u="none" strike="noStrike" dirty="0">
                          <a:effectLst/>
                        </a:rPr>
                      </a:br>
                      <a:r>
                        <a:rPr lang="en-US" altLang="ja-JP" sz="1100" u="none" strike="noStrike" dirty="0">
                          <a:effectLst/>
                        </a:rPr>
                        <a:t>1</a:t>
                      </a:r>
                      <a:r>
                        <a:rPr lang="ja-JP" altLang="en-US" sz="1100" u="none" strike="noStrike" dirty="0">
                          <a:effectLst/>
                        </a:rPr>
                        <a:t>秒以上長押しすると高速で下げる</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4"/>
                  </a:ext>
                </a:extLst>
              </a:tr>
              <a:tr h="176329">
                <a:tc>
                  <a:txBody>
                    <a:bodyPr/>
                    <a:lstStyle/>
                    <a:p>
                      <a:pPr algn="l" fontAlgn="ctr"/>
                      <a:r>
                        <a:rPr lang="ja-JP" altLang="en-US" sz="1100" b="0" i="0" u="none" strike="noStrike">
                          <a:solidFill>
                            <a:srgbClr val="000000"/>
                          </a:solidFill>
                          <a:effectLst/>
                          <a:latin typeface="+mn-ea"/>
                          <a:ea typeface="+mn-ea"/>
                        </a:rPr>
                        <a:t>ジョグダイアル</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rPr>
                        <a:t>左回転</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en-US" altLang="ja-JP" sz="1100" u="none" strike="noStrike" dirty="0">
                          <a:effectLst/>
                        </a:rPr>
                        <a:t>LCD</a:t>
                      </a:r>
                      <a:r>
                        <a:rPr lang="ja-JP" altLang="en-US" sz="1100" u="none" strike="noStrike" dirty="0">
                          <a:effectLst/>
                        </a:rPr>
                        <a:t>照度</a:t>
                      </a:r>
                      <a:r>
                        <a:rPr lang="en-US" altLang="ja-JP" sz="1100" u="none" strike="noStrike" dirty="0">
                          <a:effectLst/>
                        </a:rPr>
                        <a:t>(</a:t>
                      </a:r>
                      <a:r>
                        <a:rPr lang="ja-JP" altLang="en-US" sz="1100" u="none" strike="noStrike" dirty="0">
                          <a:effectLst/>
                        </a:rPr>
                        <a:t>昼または夜</a:t>
                      </a:r>
                      <a:r>
                        <a:rPr lang="en-US" altLang="ja-JP" sz="1100" u="none" strike="noStrike" dirty="0">
                          <a:effectLst/>
                        </a:rPr>
                        <a:t>)</a:t>
                      </a:r>
                      <a:r>
                        <a:rPr lang="ja-JP" altLang="en-US" sz="1100" u="none" strike="noStrike" dirty="0">
                          <a:effectLst/>
                        </a:rPr>
                        <a:t>の数値が点滅</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a:effectLst/>
                        </a:rPr>
                        <a:t>拡大中のアイコンに応じた照度の値を下げる</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5"/>
                  </a:ext>
                </a:extLst>
              </a:tr>
              <a:tr h="343177">
                <a:tc>
                  <a:txBody>
                    <a:bodyPr/>
                    <a:lstStyle/>
                    <a:p>
                      <a:pPr algn="l" fontAlgn="ctr"/>
                      <a:r>
                        <a:rPr lang="ja-JP" altLang="en-US" sz="1100" b="0" i="0" u="none" strike="noStrike">
                          <a:solidFill>
                            <a:srgbClr val="000000"/>
                          </a:solidFill>
                          <a:effectLst/>
                          <a:latin typeface="+mn-ea"/>
                          <a:ea typeface="+mn-ea"/>
                        </a:rPr>
                        <a:t>ジョグダイアル</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rPr>
                        <a:t>右または上に操作</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en-US" altLang="ja-JP" sz="1100" u="none" strike="noStrike" dirty="0">
                          <a:effectLst/>
                        </a:rPr>
                        <a:t>LCD</a:t>
                      </a:r>
                      <a:r>
                        <a:rPr lang="ja-JP" altLang="en-US" sz="1100" u="none" strike="noStrike" dirty="0">
                          <a:effectLst/>
                        </a:rPr>
                        <a:t>照度</a:t>
                      </a:r>
                      <a:r>
                        <a:rPr lang="en-US" altLang="ja-JP" sz="1100" u="none" strike="noStrike" dirty="0">
                          <a:effectLst/>
                        </a:rPr>
                        <a:t>(</a:t>
                      </a:r>
                      <a:r>
                        <a:rPr lang="ja-JP" altLang="en-US" sz="1100" u="none" strike="noStrike" dirty="0">
                          <a:effectLst/>
                        </a:rPr>
                        <a:t>昼または夜</a:t>
                      </a:r>
                      <a:r>
                        <a:rPr lang="en-US" altLang="ja-JP" sz="1100" u="none" strike="noStrike" dirty="0">
                          <a:effectLst/>
                        </a:rPr>
                        <a:t>)</a:t>
                      </a:r>
                      <a:r>
                        <a:rPr lang="ja-JP" altLang="en-US" sz="1100" u="none" strike="noStrike" dirty="0">
                          <a:effectLst/>
                        </a:rPr>
                        <a:t>の数値が点滅</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拡大中のアイコンに応じた照度の値を上げる</a:t>
                      </a:r>
                      <a:br>
                        <a:rPr lang="ja-JP" altLang="en-US" sz="1100" u="none" strike="noStrike" dirty="0">
                          <a:effectLst/>
                        </a:rPr>
                      </a:br>
                      <a:r>
                        <a:rPr lang="en-US" altLang="ja-JP" sz="1100" u="none" strike="noStrike" dirty="0">
                          <a:effectLst/>
                        </a:rPr>
                        <a:t>1</a:t>
                      </a:r>
                      <a:r>
                        <a:rPr lang="ja-JP" altLang="en-US" sz="1100" u="none" strike="noStrike" dirty="0">
                          <a:effectLst/>
                        </a:rPr>
                        <a:t>秒以上長押しすると高速で上げる</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6"/>
                  </a:ext>
                </a:extLst>
              </a:tr>
              <a:tr h="176329">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a:effectLst/>
                        </a:rPr>
                        <a:t>右回転</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en-US" altLang="ja-JP" sz="1100" u="none" strike="noStrike" dirty="0">
                          <a:effectLst/>
                        </a:rPr>
                        <a:t>LCD</a:t>
                      </a:r>
                      <a:r>
                        <a:rPr lang="ja-JP" altLang="en-US" sz="1100" u="none" strike="noStrike" dirty="0">
                          <a:effectLst/>
                        </a:rPr>
                        <a:t>照度</a:t>
                      </a:r>
                      <a:r>
                        <a:rPr lang="en-US" altLang="ja-JP" sz="1100" u="none" strike="noStrike" dirty="0">
                          <a:effectLst/>
                        </a:rPr>
                        <a:t>(</a:t>
                      </a:r>
                      <a:r>
                        <a:rPr lang="ja-JP" altLang="en-US" sz="1100" u="none" strike="noStrike" dirty="0">
                          <a:effectLst/>
                        </a:rPr>
                        <a:t>昼または夜</a:t>
                      </a:r>
                      <a:r>
                        <a:rPr lang="en-US" altLang="ja-JP" sz="1100" u="none" strike="noStrike" dirty="0">
                          <a:effectLst/>
                        </a:rPr>
                        <a:t>)</a:t>
                      </a:r>
                      <a:r>
                        <a:rPr lang="ja-JP" altLang="en-US" sz="1100" u="none" strike="noStrike" dirty="0">
                          <a:effectLst/>
                        </a:rPr>
                        <a:t>の数値が点滅</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拡大中のアイコンに応じた照度の値を上げる</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7"/>
                  </a:ext>
                </a:extLst>
              </a:tr>
              <a:tr h="176329">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u="none" strike="noStrike" dirty="0">
                          <a:effectLst/>
                        </a:rPr>
                        <a:t>決定ボタン</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押して離す</a:t>
                      </a: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LCD</a:t>
                      </a:r>
                      <a:r>
                        <a:rPr lang="ja-JP" altLang="en-US" sz="1100" u="none" strike="noStrike" dirty="0">
                          <a:effectLst/>
                        </a:rPr>
                        <a:t>照度</a:t>
                      </a:r>
                      <a:r>
                        <a:rPr lang="en-US" altLang="ja-JP" sz="1100" u="none" strike="noStrike" dirty="0">
                          <a:effectLst/>
                        </a:rPr>
                        <a:t>(</a:t>
                      </a:r>
                      <a:r>
                        <a:rPr lang="ja-JP" altLang="en-US" sz="1100" u="none" strike="noStrike" dirty="0">
                          <a:effectLst/>
                        </a:rPr>
                        <a:t>昼または夜</a:t>
                      </a:r>
                      <a:r>
                        <a:rPr lang="en-US" altLang="ja-JP" sz="1100" u="none" strike="noStrike" dirty="0">
                          <a:effectLst/>
                        </a:rPr>
                        <a:t>)</a:t>
                      </a:r>
                      <a:r>
                        <a:rPr lang="ja-JP" altLang="en-US" sz="1100" u="none" strike="noStrike" dirty="0">
                          <a:effectLst/>
                        </a:rPr>
                        <a:t>の数値が点滅</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u="none" strike="noStrike" dirty="0">
                          <a:effectLst/>
                          <a:latin typeface="+mn-ea"/>
                          <a:ea typeface="+mn-ea"/>
                        </a:rPr>
                        <a:t>編集内容を確定</a:t>
                      </a:r>
                      <a:endParaRPr lang="en-US" altLang="ja-JP" sz="110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mn-ea"/>
                          <a:ea typeface="+mn-ea"/>
                        </a:rPr>
                        <a:t>点滅していた数値を点灯</a:t>
                      </a:r>
                    </a:p>
                  </a:txBody>
                  <a:tcPr marL="36000" marR="36000" marT="36000" marB="36000" anchor="ctr"/>
                </a:tc>
                <a:extLst>
                  <a:ext uri="{0D108BD9-81ED-4DB2-BD59-A6C34878D82A}">
                    <a16:rowId xmlns:a16="http://schemas.microsoft.com/office/drawing/2014/main" val="10008"/>
                  </a:ext>
                </a:extLst>
              </a:tr>
              <a:tr h="176414">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mn-ea"/>
                          <a:ea typeface="+mn-ea"/>
                        </a:rPr>
                        <a:t>SW4</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押して離す</a:t>
                      </a: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u="none" strike="noStrike" dirty="0">
                          <a:effectLst/>
                          <a:latin typeface="+mn-ea"/>
                          <a:ea typeface="+mn-ea"/>
                        </a:rPr>
                        <a:t>LCD</a:t>
                      </a:r>
                      <a:r>
                        <a:rPr lang="ja-JP" altLang="en-US" sz="1100" u="none" strike="noStrike" dirty="0">
                          <a:effectLst/>
                          <a:latin typeface="+mn-ea"/>
                          <a:ea typeface="+mn-ea"/>
                        </a:rPr>
                        <a:t>照度</a:t>
                      </a:r>
                      <a:r>
                        <a:rPr lang="en-US" altLang="ja-JP" sz="1100" u="none" strike="noStrike" dirty="0">
                          <a:effectLst/>
                          <a:latin typeface="+mn-ea"/>
                          <a:ea typeface="+mn-ea"/>
                        </a:rPr>
                        <a:t>(</a:t>
                      </a:r>
                      <a:r>
                        <a:rPr lang="ja-JP" altLang="en-US" sz="1100" u="none" strike="noStrike" dirty="0">
                          <a:effectLst/>
                          <a:latin typeface="+mn-ea"/>
                          <a:ea typeface="+mn-ea"/>
                        </a:rPr>
                        <a:t>昼または夜</a:t>
                      </a:r>
                      <a:r>
                        <a:rPr lang="en-US" altLang="ja-JP" sz="1100" u="none" strike="noStrike" dirty="0">
                          <a:effectLst/>
                          <a:latin typeface="+mn-ea"/>
                          <a:ea typeface="+mn-ea"/>
                        </a:rPr>
                        <a:t>)</a:t>
                      </a:r>
                      <a:r>
                        <a:rPr lang="ja-JP" altLang="en-US" sz="1100" u="none" strike="noStrike" dirty="0">
                          <a:effectLst/>
                          <a:latin typeface="+mn-ea"/>
                          <a:ea typeface="+mn-ea"/>
                        </a:rPr>
                        <a:t>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mn-ea"/>
                          <a:ea typeface="+mn-ea"/>
                        </a:rPr>
                        <a:t>編集をキャンセル</a:t>
                      </a:r>
                      <a:br>
                        <a:rPr lang="en-US" altLang="ja-JP" sz="1100" b="0" i="0" u="none" strike="noStrike" dirty="0">
                          <a:solidFill>
                            <a:srgbClr val="000000"/>
                          </a:solidFill>
                          <a:effectLst/>
                          <a:latin typeface="+mn-ea"/>
                          <a:ea typeface="+mn-ea"/>
                        </a:rPr>
                      </a:br>
                      <a:r>
                        <a:rPr lang="ja-JP" altLang="en-US" sz="1100" b="0" i="0" u="none" strike="noStrike" dirty="0">
                          <a:solidFill>
                            <a:srgbClr val="000000"/>
                          </a:solidFill>
                          <a:effectLst/>
                          <a:latin typeface="+mn-ea"/>
                          <a:ea typeface="+mn-ea"/>
                        </a:rPr>
                        <a:t>点滅していた数値を点灯</a:t>
                      </a:r>
                    </a:p>
                  </a:txBody>
                  <a:tcPr marL="36000" marR="36000" marT="36000" marB="36000" anchor="ctr"/>
                </a:tc>
                <a:extLst>
                  <a:ext uri="{0D108BD9-81ED-4DB2-BD59-A6C34878D82A}">
                    <a16:rowId xmlns:a16="http://schemas.microsoft.com/office/drawing/2014/main" val="10009"/>
                  </a:ext>
                </a:extLst>
              </a:tr>
              <a:tr h="176329">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u="none" strike="noStrike">
                          <a:effectLst/>
                        </a:rPr>
                        <a:t>決定ボタン</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押して離す</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背景色アイコンが拡大表示</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昼モード時の背景色を黒→青→黒・・・に切替</a:t>
                      </a:r>
                      <a:endParaRPr lang="en-US" altLang="ja-JP" sz="1100" u="none" strike="noStrike" dirty="0">
                        <a:effectLst/>
                      </a:endParaRPr>
                    </a:p>
                    <a:p>
                      <a:pPr algn="l" fontAlgn="ctr"/>
                      <a:r>
                        <a:rPr lang="ja-JP" altLang="en-US" sz="1100" b="0" i="0" u="none" strike="noStrike" dirty="0">
                          <a:solidFill>
                            <a:srgbClr val="000000"/>
                          </a:solidFill>
                          <a:effectLst/>
                          <a:latin typeface="+mn-ea"/>
                          <a:ea typeface="+mn-ea"/>
                        </a:rPr>
                        <a:t>設定中の背景色アイコンを拡大表示</a:t>
                      </a:r>
                    </a:p>
                  </a:txBody>
                  <a:tcPr marL="36000" marR="36000" marT="36000" marB="36000" anchor="ctr"/>
                </a:tc>
                <a:extLst>
                  <a:ext uri="{0D108BD9-81ED-4DB2-BD59-A6C34878D82A}">
                    <a16:rowId xmlns:a16="http://schemas.microsoft.com/office/drawing/2014/main" val="10010"/>
                  </a:ext>
                </a:extLst>
              </a:tr>
              <a:tr h="176329">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u="none" strike="noStrike" dirty="0">
                          <a:effectLst/>
                        </a:rPr>
                        <a:t>決定ボタン</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u="none" strike="noStrike" dirty="0">
                          <a:effectLst/>
                        </a:rPr>
                        <a:t>押して離す</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単位選択アイコンが拡大表示</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単位系を</a:t>
                      </a:r>
                      <a:r>
                        <a:rPr lang="en-US" altLang="ja-JP" sz="1100" b="0" i="0" u="none" strike="noStrike" dirty="0">
                          <a:solidFill>
                            <a:srgbClr val="000000"/>
                          </a:solidFill>
                          <a:effectLst/>
                          <a:latin typeface="+mn-ea"/>
                          <a:ea typeface="+mn-ea"/>
                        </a:rPr>
                        <a:t>SI</a:t>
                      </a:r>
                      <a:r>
                        <a:rPr lang="ja-JP" altLang="en-US" sz="1100" b="0" i="0" u="none" strike="noStrike" dirty="0">
                          <a:solidFill>
                            <a:srgbClr val="000000"/>
                          </a:solidFill>
                          <a:effectLst/>
                          <a:latin typeface="+mn-ea"/>
                          <a:ea typeface="+mn-ea"/>
                        </a:rPr>
                        <a:t>→</a:t>
                      </a:r>
                      <a:r>
                        <a:rPr lang="en-US" altLang="ja-JP" sz="1100" b="0" i="0" u="none" strike="noStrike" dirty="0">
                          <a:solidFill>
                            <a:srgbClr val="000000"/>
                          </a:solidFill>
                          <a:effectLst/>
                          <a:latin typeface="+mn-ea"/>
                          <a:ea typeface="+mn-ea"/>
                        </a:rPr>
                        <a:t>US</a:t>
                      </a:r>
                      <a:r>
                        <a:rPr lang="ja-JP" altLang="en-US" sz="1100" b="0" i="0" u="none" strike="noStrike" dirty="0">
                          <a:solidFill>
                            <a:srgbClr val="000000"/>
                          </a:solidFill>
                          <a:effectLst/>
                          <a:latin typeface="+mn-ea"/>
                          <a:ea typeface="+mn-ea"/>
                        </a:rPr>
                        <a:t>→</a:t>
                      </a:r>
                      <a:r>
                        <a:rPr lang="en-US" altLang="ja-JP" sz="1100" b="0" i="0" u="none" strike="noStrike" dirty="0">
                          <a:solidFill>
                            <a:srgbClr val="000000"/>
                          </a:solidFill>
                          <a:effectLst/>
                          <a:latin typeface="+mn-ea"/>
                          <a:ea typeface="+mn-ea"/>
                        </a:rPr>
                        <a:t>SI</a:t>
                      </a:r>
                      <a:r>
                        <a:rPr lang="ja-JP" altLang="en-US" sz="1100" b="0" i="0" u="none" strike="noStrike" dirty="0">
                          <a:solidFill>
                            <a:srgbClr val="000000"/>
                          </a:solidFill>
                          <a:effectLst/>
                          <a:latin typeface="+mn-ea"/>
                          <a:ea typeface="+mn-ea"/>
                        </a:rPr>
                        <a:t>・・・に切替</a:t>
                      </a:r>
                      <a:endParaRPr lang="en-US" altLang="ja-JP" sz="1100" b="0" i="0" u="none" strike="noStrike" dirty="0">
                        <a:solidFill>
                          <a:srgbClr val="000000"/>
                        </a:solidFill>
                        <a:effectLst/>
                        <a:latin typeface="+mn-ea"/>
                        <a:ea typeface="+mn-ea"/>
                      </a:endParaRPr>
                    </a:p>
                    <a:p>
                      <a:pPr algn="l" fontAlgn="ctr"/>
                      <a:r>
                        <a:rPr lang="ja-JP" altLang="en-US" sz="1100" b="0" i="0" u="none" strike="noStrike" dirty="0">
                          <a:solidFill>
                            <a:srgbClr val="000000"/>
                          </a:solidFill>
                          <a:effectLst/>
                          <a:latin typeface="+mn-ea"/>
                          <a:ea typeface="+mn-ea"/>
                        </a:rPr>
                        <a:t>設定中の単位系アイコンを拡大表示</a:t>
                      </a:r>
                    </a:p>
                  </a:txBody>
                  <a:tcPr marL="36000" marR="36000" marT="36000" marB="36000" anchor="ctr"/>
                </a:tc>
                <a:extLst>
                  <a:ext uri="{0D108BD9-81ED-4DB2-BD59-A6C34878D82A}">
                    <a16:rowId xmlns:a16="http://schemas.microsoft.com/office/drawing/2014/main" val="10011"/>
                  </a:ext>
                </a:extLst>
              </a:tr>
            </a:tbl>
          </a:graphicData>
        </a:graphic>
      </p:graphicFrame>
      <p:sp>
        <p:nvSpPr>
          <p:cNvPr id="30" name="テキスト ボックス 59"/>
          <p:cNvSpPr txBox="1"/>
          <p:nvPr/>
        </p:nvSpPr>
        <p:spPr>
          <a:xfrm>
            <a:off x="4191789" y="1690500"/>
            <a:ext cx="2264843" cy="29743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ジョグダイアル操作</a:t>
            </a:r>
            <a:endPar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32" name="表 31"/>
          <p:cNvGraphicFramePr>
            <a:graphicFrameLocks noGrp="1"/>
          </p:cNvGraphicFramePr>
          <p:nvPr>
            <p:extLst>
              <p:ext uri="{D42A27DB-BD31-4B8C-83A1-F6EECF244321}">
                <p14:modId xmlns:p14="http://schemas.microsoft.com/office/powerpoint/2010/main" val="6587868"/>
              </p:ext>
            </p:extLst>
          </p:nvPr>
        </p:nvGraphicFramePr>
        <p:xfrm>
          <a:off x="4191789" y="347436"/>
          <a:ext cx="7903567" cy="1221840"/>
        </p:xfrm>
        <a:graphic>
          <a:graphicData uri="http://schemas.openxmlformats.org/drawingml/2006/table">
            <a:tbl>
              <a:tblPr firstRow="1" bandRow="1">
                <a:tableStyleId>{5C22544A-7EE6-4342-B048-85BDC9FD1C3A}</a:tableStyleId>
              </a:tblPr>
              <a:tblGrid>
                <a:gridCol w="835588">
                  <a:extLst>
                    <a:ext uri="{9D8B030D-6E8A-4147-A177-3AD203B41FA5}">
                      <a16:colId xmlns:a16="http://schemas.microsoft.com/office/drawing/2014/main" val="20000"/>
                    </a:ext>
                  </a:extLst>
                </a:gridCol>
                <a:gridCol w="1361201">
                  <a:extLst>
                    <a:ext uri="{9D8B030D-6E8A-4147-A177-3AD203B41FA5}">
                      <a16:colId xmlns:a16="http://schemas.microsoft.com/office/drawing/2014/main" val="20001"/>
                    </a:ext>
                  </a:extLst>
                </a:gridCol>
                <a:gridCol w="2285871">
                  <a:extLst>
                    <a:ext uri="{9D8B030D-6E8A-4147-A177-3AD203B41FA5}">
                      <a16:colId xmlns:a16="http://schemas.microsoft.com/office/drawing/2014/main" val="20002"/>
                    </a:ext>
                  </a:extLst>
                </a:gridCol>
                <a:gridCol w="3420907">
                  <a:extLst>
                    <a:ext uri="{9D8B030D-6E8A-4147-A177-3AD203B41FA5}">
                      <a16:colId xmlns:a16="http://schemas.microsoft.com/office/drawing/2014/main" val="20003"/>
                    </a:ext>
                  </a:extLst>
                </a:gridCol>
              </a:tblGrid>
              <a:tr h="192652">
                <a:tc>
                  <a:txBody>
                    <a:bodyPr/>
                    <a:lstStyle/>
                    <a:p>
                      <a:pPr algn="ctr" fontAlgn="ctr"/>
                      <a:r>
                        <a:rPr lang="ja-JP" altLang="en-US" sz="1100" u="none" strike="noStrike" dirty="0">
                          <a:effectLst/>
                        </a:rPr>
                        <a:t>ボタン</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ctr" fontAlgn="ctr"/>
                      <a:r>
                        <a:rPr lang="ja-JP" altLang="en-US" sz="1100" u="none" strike="noStrike">
                          <a:effectLst/>
                        </a:rPr>
                        <a:t>操作</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ctr" fontAlgn="ctr"/>
                      <a:r>
                        <a:rPr lang="ja-JP" altLang="en-US" sz="1100" u="none" strike="noStrike" dirty="0">
                          <a:effectLst/>
                        </a:rPr>
                        <a:t>条件</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ctr" fontAlgn="ctr"/>
                      <a:r>
                        <a:rPr lang="ja-JP" altLang="en-US" sz="1100" u="none" strike="noStrike">
                          <a:effectLst/>
                        </a:rPr>
                        <a:t>動作</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0"/>
                  </a:ext>
                </a:extLst>
              </a:tr>
              <a:tr h="343177">
                <a:tc>
                  <a:txBody>
                    <a:bodyPr/>
                    <a:lstStyle/>
                    <a:p>
                      <a:pPr marL="0" marR="0" indent="0" algn="l" defTabSz="914411" rtl="0" eaLnBrk="1" fontAlgn="ctr" latinLnBrk="0" hangingPunct="1">
                        <a:lnSpc>
                          <a:spcPct val="100000"/>
                        </a:lnSpc>
                        <a:spcBef>
                          <a:spcPts val="0"/>
                        </a:spcBef>
                        <a:spcAft>
                          <a:spcPts val="0"/>
                        </a:spcAft>
                        <a:buClrTx/>
                        <a:buSzTx/>
                        <a:buFontTx/>
                        <a:buNone/>
                        <a:tabLst/>
                        <a:defRPr/>
                      </a:pPr>
                      <a:r>
                        <a:rPr lang="en-US" altLang="ja-JP" sz="1100" u="none" strike="noStrike" dirty="0">
                          <a:effectLst/>
                          <a:latin typeface="+mn-ea"/>
                          <a:ea typeface="+mn-ea"/>
                        </a:rPr>
                        <a:t>D7</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rPr>
                        <a:t>押して離す</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背景色アイコンが拡大表示</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昼モード時の背景色を黒→青→黒・・・に切替</a:t>
                      </a:r>
                      <a:endParaRPr lang="en-US" altLang="ja-JP" sz="1100" u="none" strike="noStrike" dirty="0">
                        <a:effectLst/>
                      </a:endParaRPr>
                    </a:p>
                    <a:p>
                      <a:pPr algn="l" fontAlgn="ctr"/>
                      <a:r>
                        <a:rPr lang="ja-JP" altLang="en-US" sz="1100" b="0" i="0" u="none" strike="noStrike" dirty="0">
                          <a:solidFill>
                            <a:srgbClr val="000000"/>
                          </a:solidFill>
                          <a:effectLst/>
                          <a:latin typeface="+mn-ea"/>
                          <a:ea typeface="+mn-ea"/>
                        </a:rPr>
                        <a:t>設定中の背景色アイコンを拡大表示</a:t>
                      </a:r>
                    </a:p>
                  </a:txBody>
                  <a:tcPr marL="36000" marR="36000" marT="36000" marB="36000" anchor="ctr"/>
                </a:tc>
                <a:extLst>
                  <a:ext uri="{0D108BD9-81ED-4DB2-BD59-A6C34878D82A}">
                    <a16:rowId xmlns:a16="http://schemas.microsoft.com/office/drawing/2014/main" val="10001"/>
                  </a:ext>
                </a:extLst>
              </a:tr>
              <a:tr h="343177">
                <a:tc>
                  <a:txBody>
                    <a:bodyPr/>
                    <a:lstStyle/>
                    <a:p>
                      <a:pPr marL="0" marR="0" indent="0" algn="l" defTabSz="914411" rtl="0" eaLnBrk="1" fontAlgn="ctr" latinLnBrk="0" hangingPunct="1">
                        <a:lnSpc>
                          <a:spcPct val="100000"/>
                        </a:lnSpc>
                        <a:spcBef>
                          <a:spcPts val="0"/>
                        </a:spcBef>
                        <a:spcAft>
                          <a:spcPts val="0"/>
                        </a:spcAft>
                        <a:buClrTx/>
                        <a:buSzTx/>
                        <a:buFontTx/>
                        <a:buNone/>
                        <a:tabLst/>
                        <a:defRPr/>
                      </a:pPr>
                      <a:r>
                        <a:rPr lang="en-US" altLang="ja-JP" sz="1100" u="none" strike="noStrike" dirty="0">
                          <a:effectLst/>
                          <a:latin typeface="+mn-ea"/>
                          <a:ea typeface="+mn-ea"/>
                        </a:rPr>
                        <a:t>D7</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u="none" strike="noStrike" dirty="0">
                          <a:effectLst/>
                        </a:rPr>
                        <a:t>押して離す</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単位選択アイコンが拡大表示</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単位系を</a:t>
                      </a:r>
                      <a:r>
                        <a:rPr lang="en-US" altLang="ja-JP" sz="1100" b="0" i="0" u="none" strike="noStrike" dirty="0">
                          <a:solidFill>
                            <a:srgbClr val="000000"/>
                          </a:solidFill>
                          <a:effectLst/>
                          <a:latin typeface="+mn-ea"/>
                          <a:ea typeface="+mn-ea"/>
                        </a:rPr>
                        <a:t>SI</a:t>
                      </a:r>
                      <a:r>
                        <a:rPr lang="ja-JP" altLang="en-US" sz="1100" b="0" i="0" u="none" strike="noStrike" dirty="0">
                          <a:solidFill>
                            <a:srgbClr val="000000"/>
                          </a:solidFill>
                          <a:effectLst/>
                          <a:latin typeface="+mn-ea"/>
                          <a:ea typeface="+mn-ea"/>
                        </a:rPr>
                        <a:t>→</a:t>
                      </a:r>
                      <a:r>
                        <a:rPr lang="en-US" altLang="ja-JP" sz="1100" b="0" i="0" u="none" strike="noStrike" dirty="0">
                          <a:solidFill>
                            <a:srgbClr val="000000"/>
                          </a:solidFill>
                          <a:effectLst/>
                          <a:latin typeface="+mn-ea"/>
                          <a:ea typeface="+mn-ea"/>
                        </a:rPr>
                        <a:t>US</a:t>
                      </a:r>
                      <a:r>
                        <a:rPr lang="ja-JP" altLang="en-US" sz="1100" b="0" i="0" u="none" strike="noStrike" dirty="0">
                          <a:solidFill>
                            <a:srgbClr val="000000"/>
                          </a:solidFill>
                          <a:effectLst/>
                          <a:latin typeface="+mn-ea"/>
                          <a:ea typeface="+mn-ea"/>
                        </a:rPr>
                        <a:t>→</a:t>
                      </a:r>
                      <a:r>
                        <a:rPr lang="en-US" altLang="ja-JP" sz="1100" b="0" i="0" u="none" strike="noStrike" dirty="0">
                          <a:solidFill>
                            <a:srgbClr val="000000"/>
                          </a:solidFill>
                          <a:effectLst/>
                          <a:latin typeface="+mn-ea"/>
                          <a:ea typeface="+mn-ea"/>
                        </a:rPr>
                        <a:t>SI</a:t>
                      </a:r>
                      <a:r>
                        <a:rPr lang="ja-JP" altLang="en-US" sz="1100" b="0" i="0" u="none" strike="noStrike" dirty="0">
                          <a:solidFill>
                            <a:srgbClr val="000000"/>
                          </a:solidFill>
                          <a:effectLst/>
                          <a:latin typeface="+mn-ea"/>
                          <a:ea typeface="+mn-ea"/>
                        </a:rPr>
                        <a:t>・・・に切替</a:t>
                      </a:r>
                      <a:endParaRPr lang="en-US" altLang="ja-JP" sz="1100" b="0" i="0" u="none" strike="noStrike" dirty="0">
                        <a:solidFill>
                          <a:srgbClr val="000000"/>
                        </a:solidFill>
                        <a:effectLst/>
                        <a:latin typeface="+mn-ea"/>
                        <a:ea typeface="+mn-ea"/>
                      </a:endParaRPr>
                    </a:p>
                    <a:p>
                      <a:pPr algn="l" fontAlgn="ctr"/>
                      <a:r>
                        <a:rPr lang="ja-JP" altLang="en-US" sz="1100" b="0" i="0" u="none" strike="noStrike" dirty="0">
                          <a:solidFill>
                            <a:srgbClr val="000000"/>
                          </a:solidFill>
                          <a:effectLst/>
                          <a:latin typeface="+mn-ea"/>
                          <a:ea typeface="+mn-ea"/>
                        </a:rPr>
                        <a:t>対象の画面を設定中の単位系にする</a:t>
                      </a:r>
                      <a:endParaRPr lang="en-US" altLang="ja-JP" sz="1100" b="0" i="0" u="none" strike="noStrike" dirty="0">
                        <a:solidFill>
                          <a:srgbClr val="000000"/>
                        </a:solidFill>
                        <a:effectLst/>
                        <a:latin typeface="+mn-ea"/>
                        <a:ea typeface="+mn-ea"/>
                      </a:endParaRPr>
                    </a:p>
                    <a:p>
                      <a:pPr algn="l" fontAlgn="ctr"/>
                      <a:r>
                        <a:rPr lang="ja-JP" altLang="en-US" sz="1100" b="0" i="0" u="none" strike="noStrike" dirty="0">
                          <a:solidFill>
                            <a:srgbClr val="000000"/>
                          </a:solidFill>
                          <a:effectLst/>
                          <a:latin typeface="+mn-ea"/>
                          <a:ea typeface="+mn-ea"/>
                        </a:rPr>
                        <a:t>設定中の単位系アイコンを拡大表示</a:t>
                      </a:r>
                    </a:p>
                  </a:txBody>
                  <a:tcPr marL="36000" marR="36000" marT="36000" marB="36000" anchor="ctr"/>
                </a:tc>
                <a:extLst>
                  <a:ext uri="{0D108BD9-81ED-4DB2-BD59-A6C34878D82A}">
                    <a16:rowId xmlns:a16="http://schemas.microsoft.com/office/drawing/2014/main" val="10002"/>
                  </a:ext>
                </a:extLst>
              </a:tr>
            </a:tbl>
          </a:graphicData>
        </a:graphic>
      </p:graphicFrame>
      <p:pic>
        <p:nvPicPr>
          <p:cNvPr id="41" name="図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000974" y="1996352"/>
            <a:ext cx="5716800" cy="3215700"/>
          </a:xfrm>
          <a:prstGeom prst="rect">
            <a:avLst/>
          </a:prstGeom>
        </p:spPr>
      </p:pic>
      <p:pic>
        <p:nvPicPr>
          <p:cNvPr id="42" name="図 41"/>
          <p:cNvPicPr>
            <a:picLocks noChangeAspect="1"/>
          </p:cNvPicPr>
          <p:nvPr/>
        </p:nvPicPr>
        <p:blipFill rotWithShape="1">
          <a:blip r:embed="rId5">
            <a:extLst>
              <a:ext uri="{28A0092B-C50C-407E-A947-70E740481C1C}">
                <a14:useLocalDpi xmlns:a14="http://schemas.microsoft.com/office/drawing/2010/main" val="0"/>
              </a:ext>
            </a:extLst>
          </a:blip>
          <a:srcRect l="71847" t="12967" r="19411" b="65315"/>
          <a:stretch/>
        </p:blipFill>
        <p:spPr>
          <a:xfrm rot="16200000">
            <a:off x="509755" y="1383790"/>
            <a:ext cx="676244" cy="1008000"/>
          </a:xfrm>
          <a:prstGeom prst="rect">
            <a:avLst/>
          </a:prstGeom>
        </p:spPr>
      </p:pic>
      <p:pic>
        <p:nvPicPr>
          <p:cNvPr id="43" name="図 42"/>
          <p:cNvPicPr>
            <a:picLocks noChangeAspect="1"/>
          </p:cNvPicPr>
          <p:nvPr/>
        </p:nvPicPr>
        <p:blipFill rotWithShape="1">
          <a:blip r:embed="rId5">
            <a:extLst>
              <a:ext uri="{28A0092B-C50C-407E-A947-70E740481C1C}">
                <a14:useLocalDpi xmlns:a14="http://schemas.microsoft.com/office/drawing/2010/main" val="0"/>
              </a:ext>
            </a:extLst>
          </a:blip>
          <a:srcRect l="41641" t="43207" r="53314" b="39519"/>
          <a:stretch/>
        </p:blipFill>
        <p:spPr>
          <a:xfrm rot="16200000">
            <a:off x="1634913" y="3088319"/>
            <a:ext cx="461300" cy="947723"/>
          </a:xfrm>
          <a:prstGeom prst="rect">
            <a:avLst/>
          </a:prstGeom>
        </p:spPr>
      </p:pic>
      <p:pic>
        <p:nvPicPr>
          <p:cNvPr id="44" name="図 43"/>
          <p:cNvPicPr>
            <a:picLocks noChangeAspect="1"/>
          </p:cNvPicPr>
          <p:nvPr/>
        </p:nvPicPr>
        <p:blipFill rotWithShape="1">
          <a:blip r:embed="rId6">
            <a:extLst>
              <a:ext uri="{28A0092B-C50C-407E-A947-70E740481C1C}">
                <a14:useLocalDpi xmlns:a14="http://schemas.microsoft.com/office/drawing/2010/main" val="0"/>
              </a:ext>
            </a:extLst>
          </a:blip>
          <a:srcRect l="70364" t="24833" r="22213" b="50204"/>
          <a:stretch/>
        </p:blipFill>
        <p:spPr>
          <a:xfrm rot="5400000">
            <a:off x="1815650" y="3919866"/>
            <a:ext cx="650452" cy="1312489"/>
          </a:xfrm>
          <a:prstGeom prst="rect">
            <a:avLst/>
          </a:prstGeom>
        </p:spPr>
      </p:pic>
      <p:sp>
        <p:nvSpPr>
          <p:cNvPr id="45" name="角丸四角形 44"/>
          <p:cNvSpPr/>
          <p:nvPr/>
        </p:nvSpPr>
        <p:spPr>
          <a:xfrm>
            <a:off x="1441381" y="3331530"/>
            <a:ext cx="816946" cy="44619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M4-5</a:t>
            </a:r>
          </a:p>
        </p:txBody>
      </p:sp>
      <p:sp>
        <p:nvSpPr>
          <p:cNvPr id="48" name="角丸四角形 47"/>
          <p:cNvSpPr/>
          <p:nvPr/>
        </p:nvSpPr>
        <p:spPr>
          <a:xfrm>
            <a:off x="1497881" y="4280079"/>
            <a:ext cx="1275618" cy="55760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M4-7</a:t>
            </a:r>
          </a:p>
        </p:txBody>
      </p:sp>
      <p:sp>
        <p:nvSpPr>
          <p:cNvPr id="49" name="角丸四角形 48"/>
          <p:cNvSpPr/>
          <p:nvPr/>
        </p:nvSpPr>
        <p:spPr>
          <a:xfrm>
            <a:off x="1496595" y="4922384"/>
            <a:ext cx="1275618" cy="55760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M4-8</a:t>
            </a:r>
          </a:p>
        </p:txBody>
      </p:sp>
      <p:sp>
        <p:nvSpPr>
          <p:cNvPr id="50" name="角丸四角形 49"/>
          <p:cNvSpPr/>
          <p:nvPr/>
        </p:nvSpPr>
        <p:spPr>
          <a:xfrm>
            <a:off x="364375" y="1542048"/>
            <a:ext cx="980308" cy="69148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M4-9</a:t>
            </a:r>
          </a:p>
        </p:txBody>
      </p:sp>
      <p:sp>
        <p:nvSpPr>
          <p:cNvPr id="51" name="角丸四角形 50"/>
          <p:cNvSpPr/>
          <p:nvPr/>
        </p:nvSpPr>
        <p:spPr>
          <a:xfrm>
            <a:off x="381845" y="2504770"/>
            <a:ext cx="778562" cy="40939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M4-10</a:t>
            </a:r>
          </a:p>
        </p:txBody>
      </p:sp>
      <p:sp>
        <p:nvSpPr>
          <p:cNvPr id="52" name="角丸四角形 51"/>
          <p:cNvSpPr/>
          <p:nvPr/>
        </p:nvSpPr>
        <p:spPr>
          <a:xfrm>
            <a:off x="376361" y="3377970"/>
            <a:ext cx="78404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M4-11</a:t>
            </a:r>
          </a:p>
        </p:txBody>
      </p:sp>
      <p:sp>
        <p:nvSpPr>
          <p:cNvPr id="53" name="角丸四角形 52"/>
          <p:cNvSpPr/>
          <p:nvPr/>
        </p:nvSpPr>
        <p:spPr>
          <a:xfrm>
            <a:off x="376361" y="4299669"/>
            <a:ext cx="78404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M4-12</a:t>
            </a:r>
          </a:p>
        </p:txBody>
      </p:sp>
      <p:sp>
        <p:nvSpPr>
          <p:cNvPr id="55" name="角丸四角形 54"/>
          <p:cNvSpPr/>
          <p:nvPr/>
        </p:nvSpPr>
        <p:spPr>
          <a:xfrm>
            <a:off x="2376476" y="1554403"/>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M4-1</a:t>
            </a:r>
          </a:p>
        </p:txBody>
      </p:sp>
      <p:sp>
        <p:nvSpPr>
          <p:cNvPr id="56" name="角丸四角形 55"/>
          <p:cNvSpPr/>
          <p:nvPr/>
        </p:nvSpPr>
        <p:spPr>
          <a:xfrm>
            <a:off x="2815054" y="1554403"/>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M4-2</a:t>
            </a:r>
          </a:p>
        </p:txBody>
      </p:sp>
      <p:sp>
        <p:nvSpPr>
          <p:cNvPr id="58" name="角丸四角形 57"/>
          <p:cNvSpPr/>
          <p:nvPr/>
        </p:nvSpPr>
        <p:spPr>
          <a:xfrm>
            <a:off x="2373877" y="2458691"/>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M4-3</a:t>
            </a:r>
          </a:p>
        </p:txBody>
      </p:sp>
      <p:sp>
        <p:nvSpPr>
          <p:cNvPr id="72" name="角丸四角形 71"/>
          <p:cNvSpPr/>
          <p:nvPr/>
        </p:nvSpPr>
        <p:spPr>
          <a:xfrm>
            <a:off x="2812455" y="2458691"/>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M4-4</a:t>
            </a:r>
          </a:p>
        </p:txBody>
      </p:sp>
      <p:sp>
        <p:nvSpPr>
          <p:cNvPr id="74" name="角丸四角形 73"/>
          <p:cNvSpPr/>
          <p:nvPr/>
        </p:nvSpPr>
        <p:spPr>
          <a:xfrm>
            <a:off x="317883" y="1496016"/>
            <a:ext cx="1154569" cy="3863373"/>
          </a:xfrm>
          <a:prstGeom prst="roundRect">
            <a:avLst>
              <a:gd name="adj" fmla="val 9014"/>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pic>
        <p:nvPicPr>
          <p:cNvPr id="75" name="図 74"/>
          <p:cNvPicPr>
            <a:picLocks noChangeAspect="1"/>
          </p:cNvPicPr>
          <p:nvPr/>
        </p:nvPicPr>
        <p:blipFill>
          <a:blip r:embed="rId7"/>
          <a:stretch>
            <a:fillRect/>
          </a:stretch>
        </p:blipFill>
        <p:spPr>
          <a:xfrm rot="-5400000">
            <a:off x="493879" y="762602"/>
            <a:ext cx="653330" cy="720000"/>
          </a:xfrm>
          <a:prstGeom prst="rect">
            <a:avLst/>
          </a:prstGeom>
        </p:spPr>
      </p:pic>
      <p:sp>
        <p:nvSpPr>
          <p:cNvPr id="77" name="Text Box 154"/>
          <p:cNvSpPr txBox="1">
            <a:spLocks noChangeArrowheads="1"/>
          </p:cNvSpPr>
          <p:nvPr/>
        </p:nvSpPr>
        <p:spPr bwMode="auto">
          <a:xfrm>
            <a:off x="45388" y="2842290"/>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dirty="0">
                <a:solidFill>
                  <a:srgbClr val="000000"/>
                </a:solidFill>
                <a:latin typeface="ＭＳ Ｐゴシック"/>
                <a:ea typeface="ＭＳ Ｐゴシック"/>
              </a:rPr>
              <a:t>Ａ</a:t>
            </a:r>
          </a:p>
        </p:txBody>
      </p:sp>
      <p:sp>
        <p:nvSpPr>
          <p:cNvPr id="78" name="角丸四角形 77"/>
          <p:cNvSpPr/>
          <p:nvPr/>
        </p:nvSpPr>
        <p:spPr>
          <a:xfrm>
            <a:off x="2328346" y="3326607"/>
            <a:ext cx="816946" cy="44619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M4-6</a:t>
            </a:r>
          </a:p>
        </p:txBody>
      </p:sp>
      <p:sp>
        <p:nvSpPr>
          <p:cNvPr id="79" name="角丸四角形 78"/>
          <p:cNvSpPr/>
          <p:nvPr/>
        </p:nvSpPr>
        <p:spPr>
          <a:xfrm>
            <a:off x="300209" y="6124103"/>
            <a:ext cx="100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80" name="角丸四角形 79"/>
          <p:cNvSpPr/>
          <p:nvPr/>
        </p:nvSpPr>
        <p:spPr>
          <a:xfrm>
            <a:off x="1357048"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81" name="角丸四角形 80"/>
          <p:cNvSpPr/>
          <p:nvPr/>
        </p:nvSpPr>
        <p:spPr>
          <a:xfrm>
            <a:off x="2422942"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Tree>
    <p:extLst>
      <p:ext uri="{BB962C8B-B14F-4D97-AF65-F5344CB8AC3E}">
        <p14:creationId xmlns:p14="http://schemas.microsoft.com/office/powerpoint/2010/main" val="3922288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228602" y="295928"/>
            <a:ext cx="10515600" cy="397160"/>
          </a:xfrm>
        </p:spPr>
        <p:txBody>
          <a:bodyPr>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改定履歴－</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220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7" name="表 6"/>
          <p:cNvGraphicFramePr>
            <a:graphicFrameLocks noGrp="1"/>
          </p:cNvGraphicFramePr>
          <p:nvPr>
            <p:extLst>
              <p:ext uri="{D42A27DB-BD31-4B8C-83A1-F6EECF244321}">
                <p14:modId xmlns:p14="http://schemas.microsoft.com/office/powerpoint/2010/main" val="681070234"/>
              </p:ext>
            </p:extLst>
          </p:nvPr>
        </p:nvGraphicFramePr>
        <p:xfrm>
          <a:off x="228602" y="693088"/>
          <a:ext cx="11739561" cy="5776800"/>
        </p:xfrm>
        <a:graphic>
          <a:graphicData uri="http://schemas.openxmlformats.org/drawingml/2006/table">
            <a:tbl>
              <a:tblPr firstRow="1" bandRow="1">
                <a:tableStyleId>{B301B821-A1FF-4177-AEE7-76D212191A09}</a:tableStyleId>
              </a:tblPr>
              <a:tblGrid>
                <a:gridCol w="972125">
                  <a:extLst>
                    <a:ext uri="{9D8B030D-6E8A-4147-A177-3AD203B41FA5}">
                      <a16:colId xmlns:a16="http://schemas.microsoft.com/office/drawing/2014/main" val="20000"/>
                    </a:ext>
                  </a:extLst>
                </a:gridCol>
                <a:gridCol w="2096655">
                  <a:extLst>
                    <a:ext uri="{9D8B030D-6E8A-4147-A177-3AD203B41FA5}">
                      <a16:colId xmlns:a16="http://schemas.microsoft.com/office/drawing/2014/main" val="20001"/>
                    </a:ext>
                  </a:extLst>
                </a:gridCol>
                <a:gridCol w="8670781">
                  <a:extLst>
                    <a:ext uri="{9D8B030D-6E8A-4147-A177-3AD203B41FA5}">
                      <a16:colId xmlns:a16="http://schemas.microsoft.com/office/drawing/2014/main" val="20002"/>
                    </a:ext>
                  </a:extLst>
                </a:gridCol>
              </a:tblGrid>
              <a:tr h="0">
                <a:tc>
                  <a:txBody>
                    <a:bodyPr/>
                    <a:lstStyle/>
                    <a:p>
                      <a:pPr algn="ctr"/>
                      <a:r>
                        <a:rPr kumimoji="1" lang="en-US" altLang="ja-JP" sz="1200" dirty="0"/>
                        <a:t>Version</a:t>
                      </a:r>
                      <a:endParaRPr kumimoji="1" lang="ja-JP" altLang="en-US" sz="1200" b="0" dirty="0">
                        <a:latin typeface="+mn-ea"/>
                        <a:ea typeface="+mn-ea"/>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項目</a:t>
                      </a:r>
                      <a:endParaRPr kumimoji="1" lang="ja-JP" altLang="en-US" sz="1200" b="0" dirty="0">
                        <a:latin typeface="+mn-ea"/>
                        <a:ea typeface="+mn-ea"/>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変更内容</a:t>
                      </a:r>
                      <a:endParaRPr kumimoji="1" lang="ja-JP" altLang="en-US" sz="1200" b="0" dirty="0">
                        <a:latin typeface="+mn-ea"/>
                        <a:ea typeface="+mn-ea"/>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5347">
                <a:tc>
                  <a:txBody>
                    <a:bodyPr/>
                    <a:lstStyle/>
                    <a:p>
                      <a:pPr algn="ctr"/>
                      <a:r>
                        <a:rPr kumimoji="1" lang="en-US" altLang="ja-JP" sz="1100" dirty="0">
                          <a:solidFill>
                            <a:schemeClr val="tx1"/>
                          </a:solidFill>
                          <a:latin typeface="Meiryo UI" panose="020B0604030504040204" pitchFamily="50" charset="-128"/>
                          <a:ea typeface="Meiryo UI" panose="020B0604030504040204" pitchFamily="50" charset="-128"/>
                        </a:rPr>
                        <a:t>0.00</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100" dirty="0">
                          <a:solidFill>
                            <a:schemeClr val="tx1"/>
                          </a:solidFill>
                          <a:latin typeface="Meiryo UI" panose="020B0604030504040204" pitchFamily="50" charset="-128"/>
                          <a:ea typeface="Meiryo UI" panose="020B0604030504040204" pitchFamily="50" charset="-128"/>
                        </a:rPr>
                        <a:t>-</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sz="1100" dirty="0">
                          <a:solidFill>
                            <a:schemeClr val="tx1"/>
                          </a:solidFill>
                          <a:latin typeface="Meiryo UI" panose="020B0604030504040204" pitchFamily="50" charset="-128"/>
                          <a:ea typeface="Meiryo UI" panose="020B0604030504040204" pitchFamily="50" charset="-128"/>
                        </a:rPr>
                        <a:t>・</a:t>
                      </a:r>
                      <a:r>
                        <a:rPr kumimoji="1" lang="en-US" altLang="ja-JP" sz="1100" dirty="0">
                          <a:solidFill>
                            <a:schemeClr val="tx1"/>
                          </a:solidFill>
                          <a:latin typeface="Meiryo UI" panose="020B0604030504040204" pitchFamily="50" charset="-128"/>
                          <a:ea typeface="Meiryo UI" panose="020B0604030504040204" pitchFamily="50" charset="-128"/>
                        </a:rPr>
                        <a:t>EN474</a:t>
                      </a:r>
                      <a:r>
                        <a:rPr kumimoji="1" lang="ja-JP" altLang="en-US" sz="1100" dirty="0">
                          <a:solidFill>
                            <a:schemeClr val="tx1"/>
                          </a:solidFill>
                          <a:latin typeface="Meiryo UI" panose="020B0604030504040204" pitchFamily="50" charset="-128"/>
                          <a:ea typeface="Meiryo UI" panose="020B0604030504040204" pitchFamily="50" charset="-128"/>
                        </a:rPr>
                        <a:t>対応により作成、</a:t>
                      </a:r>
                      <a:r>
                        <a:rPr kumimoji="1"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8inch display(2022)</a:t>
                      </a:r>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メニュー画面動作仕様書</a:t>
                      </a:r>
                      <a:r>
                        <a:rPr kumimoji="1" lang="en-US" altLang="ja-JP"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V022</a:t>
                      </a:r>
                      <a:r>
                        <a:rPr kumimoji="1" lang="ja-JP" altLang="en-US" sz="11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から変更なし</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27657">
                <a:tc>
                  <a:txBody>
                    <a:bodyPr/>
                    <a:lstStyle/>
                    <a:p>
                      <a:pPr algn="ctr"/>
                      <a:r>
                        <a:rPr kumimoji="1" lang="en-US" altLang="ja-JP" sz="1100" dirty="0">
                          <a:solidFill>
                            <a:schemeClr val="tx1"/>
                          </a:solidFill>
                          <a:latin typeface="Meiryo UI" panose="020B0604030504040204" pitchFamily="50" charset="-128"/>
                          <a:ea typeface="Meiryo UI" panose="020B0604030504040204" pitchFamily="50" charset="-128"/>
                        </a:rPr>
                        <a:t>0.01</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chemeClr val="tx1"/>
                          </a:solidFill>
                          <a:latin typeface="Meiryo UI" panose="020B0604030504040204" pitchFamily="50" charset="-128"/>
                          <a:ea typeface="Meiryo UI" panose="020B0604030504040204" pitchFamily="50" charset="-128"/>
                        </a:rPr>
                        <a:t>全画面共通</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sz="1100" dirty="0">
                          <a:solidFill>
                            <a:schemeClr val="tx1"/>
                          </a:solidFill>
                          <a:latin typeface="Meiryo UI" panose="020B0604030504040204" pitchFamily="50" charset="-128"/>
                          <a:ea typeface="Meiryo UI" panose="020B0604030504040204" pitchFamily="50" charset="-128"/>
                        </a:rPr>
                        <a:t>・待機モード → 作業モードに変化したらカメラ画面に遷移する</a:t>
                      </a:r>
                      <a:endParaRPr kumimoji="1" lang="en-US" altLang="ja-JP" sz="1100" dirty="0">
                        <a:solidFill>
                          <a:schemeClr val="tx1"/>
                        </a:solidFill>
                        <a:latin typeface="Meiryo UI" panose="020B0604030504040204" pitchFamily="50" charset="-128"/>
                        <a:ea typeface="Meiryo UI" panose="020B0604030504040204" pitchFamily="50" charset="-128"/>
                      </a:endParaRPr>
                    </a:p>
                    <a:p>
                      <a:pPr algn="l"/>
                      <a:r>
                        <a:rPr kumimoji="1" lang="ja-JP" altLang="en-US" sz="1100" dirty="0">
                          <a:solidFill>
                            <a:schemeClr val="tx1"/>
                          </a:solidFill>
                          <a:latin typeface="Meiryo UI" panose="020B0604030504040204" pitchFamily="50" charset="-128"/>
                          <a:ea typeface="Meiryo UI" panose="020B0604030504040204" pitchFamily="50" charset="-128"/>
                        </a:rPr>
                        <a:t>・作業モード時、</a:t>
                      </a:r>
                      <a:r>
                        <a:rPr kumimoji="1" lang="en-US" altLang="ja-JP" sz="1100" dirty="0">
                          <a:solidFill>
                            <a:schemeClr val="tx1"/>
                          </a:solidFill>
                          <a:latin typeface="Meiryo UI" panose="020B0604030504040204" pitchFamily="50" charset="-128"/>
                          <a:ea typeface="Meiryo UI" panose="020B0604030504040204" pitchFamily="50" charset="-128"/>
                        </a:rPr>
                        <a:t>30</a:t>
                      </a:r>
                      <a:r>
                        <a:rPr kumimoji="1" lang="ja-JP" altLang="en-US" sz="1100" dirty="0">
                          <a:solidFill>
                            <a:schemeClr val="tx1"/>
                          </a:solidFill>
                          <a:latin typeface="Meiryo UI" panose="020B0604030504040204" pitchFamily="50" charset="-128"/>
                          <a:ea typeface="Meiryo UI" panose="020B0604030504040204" pitchFamily="50" charset="-128"/>
                        </a:rPr>
                        <a:t>秒間操作が無ければカメラ画面に遷移する</a:t>
                      </a:r>
                      <a:endParaRPr kumimoji="1" lang="en-US" altLang="ja-JP" sz="1100" dirty="0">
                        <a:solidFill>
                          <a:schemeClr val="tx1"/>
                        </a:solidFill>
                        <a:latin typeface="Meiryo UI" panose="020B0604030504040204" pitchFamily="50" charset="-128"/>
                        <a:ea typeface="Meiryo UI" panose="020B0604030504040204" pitchFamily="50" charset="-128"/>
                      </a:endParaRPr>
                    </a:p>
                    <a:p>
                      <a:pPr algn="l"/>
                      <a:r>
                        <a:rPr kumimoji="1" lang="ja-JP" altLang="en-US" sz="1100" dirty="0">
                          <a:solidFill>
                            <a:schemeClr val="tx1"/>
                          </a:solidFill>
                          <a:latin typeface="Meiryo UI" panose="020B0604030504040204" pitchFamily="50" charset="-128"/>
                          <a:ea typeface="Meiryo UI" panose="020B0604030504040204" pitchFamily="50" charset="-128"/>
                        </a:rPr>
                        <a:t>・待機モード時、</a:t>
                      </a:r>
                      <a:r>
                        <a:rPr kumimoji="1" lang="en-US" altLang="ja-JP" sz="1100" dirty="0">
                          <a:solidFill>
                            <a:schemeClr val="tx1"/>
                          </a:solidFill>
                          <a:latin typeface="Meiryo UI" panose="020B0604030504040204" pitchFamily="50" charset="-128"/>
                          <a:ea typeface="Meiryo UI" panose="020B0604030504040204" pitchFamily="50" charset="-128"/>
                        </a:rPr>
                        <a:t>D6</a:t>
                      </a:r>
                      <a:r>
                        <a:rPr kumimoji="1" lang="ja-JP" altLang="en-US" sz="1100" dirty="0">
                          <a:solidFill>
                            <a:schemeClr val="tx1"/>
                          </a:solidFill>
                          <a:latin typeface="Meiryo UI" panose="020B0604030504040204" pitchFamily="50" charset="-128"/>
                          <a:ea typeface="Meiryo UI" panose="020B0604030504040204" pitchFamily="50" charset="-128"/>
                        </a:rPr>
                        <a:t>ボタン押下でメイン画面に遷移する</a:t>
                      </a:r>
                      <a:endParaRPr kumimoji="1" lang="en-US" altLang="ja-JP" sz="1100" dirty="0">
                        <a:solidFill>
                          <a:schemeClr val="tx1"/>
                        </a:solidFill>
                        <a:latin typeface="Meiryo UI" panose="020B0604030504040204" pitchFamily="50" charset="-128"/>
                        <a:ea typeface="Meiryo UI" panose="020B0604030504040204" pitchFamily="50" charset="-128"/>
                      </a:endParaRPr>
                    </a:p>
                    <a:p>
                      <a:pPr algn="l"/>
                      <a:r>
                        <a:rPr kumimoji="1" lang="ja-JP" altLang="en-US" sz="1100" dirty="0">
                          <a:solidFill>
                            <a:schemeClr val="tx1"/>
                          </a:solidFill>
                          <a:latin typeface="Meiryo UI" panose="020B0604030504040204" pitchFamily="50" charset="-128"/>
                          <a:ea typeface="Meiryo UI" panose="020B0604030504040204" pitchFamily="50" charset="-128"/>
                        </a:rPr>
                        <a:t>・作業モード時、</a:t>
                      </a:r>
                      <a:r>
                        <a:rPr kumimoji="1" lang="en-US" altLang="ja-JP" sz="1100" dirty="0">
                          <a:solidFill>
                            <a:schemeClr val="tx1"/>
                          </a:solidFill>
                          <a:latin typeface="Meiryo UI" panose="020B0604030504040204" pitchFamily="50" charset="-128"/>
                          <a:ea typeface="Meiryo UI" panose="020B0604030504040204" pitchFamily="50" charset="-128"/>
                        </a:rPr>
                        <a:t>D6</a:t>
                      </a:r>
                      <a:r>
                        <a:rPr kumimoji="1" lang="ja-JP" altLang="en-US" sz="1100" dirty="0">
                          <a:solidFill>
                            <a:schemeClr val="tx1"/>
                          </a:solidFill>
                          <a:latin typeface="Meiryo UI" panose="020B0604030504040204" pitchFamily="50" charset="-128"/>
                          <a:ea typeface="Meiryo UI" panose="020B0604030504040204" pitchFamily="50" charset="-128"/>
                        </a:rPr>
                        <a:t>ボタン押下でカメラ画面に遷移する</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chemeClr val="tx1"/>
                          </a:solidFill>
                          <a:latin typeface="Meiryo UI" panose="020B0604030504040204" pitchFamily="50" charset="-128"/>
                          <a:ea typeface="Meiryo UI" panose="020B0604030504040204" pitchFamily="50" charset="-128"/>
                        </a:rPr>
                        <a:t>メニュー画面</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sz="1100" dirty="0">
                          <a:solidFill>
                            <a:schemeClr val="tx1"/>
                          </a:solidFill>
                          <a:latin typeface="Meiryo UI" panose="020B0604030504040204" pitchFamily="50" charset="-128"/>
                          <a:ea typeface="Meiryo UI" panose="020B0604030504040204" pitchFamily="50" charset="-128"/>
                        </a:rPr>
                        <a:t>・待機モード時、</a:t>
                      </a:r>
                      <a:r>
                        <a:rPr kumimoji="1" lang="en-US" altLang="ja-JP" sz="1100" dirty="0">
                          <a:solidFill>
                            <a:schemeClr val="tx1"/>
                          </a:solidFill>
                          <a:latin typeface="Meiryo UI" panose="020B0604030504040204" pitchFamily="50" charset="-128"/>
                          <a:ea typeface="Meiryo UI" panose="020B0604030504040204" pitchFamily="50" charset="-128"/>
                        </a:rPr>
                        <a:t>D5</a:t>
                      </a:r>
                      <a:r>
                        <a:rPr kumimoji="1" lang="ja-JP" altLang="en-US" sz="1100" dirty="0">
                          <a:solidFill>
                            <a:schemeClr val="tx1"/>
                          </a:solidFill>
                          <a:latin typeface="Meiryo UI" panose="020B0604030504040204" pitchFamily="50" charset="-128"/>
                          <a:ea typeface="Meiryo UI" panose="020B0604030504040204" pitchFamily="50" charset="-128"/>
                        </a:rPr>
                        <a:t>ボタン押下でメイン画面に遷移する</a:t>
                      </a:r>
                      <a:endParaRPr kumimoji="1" lang="en-US" altLang="ja-JP" sz="1100" dirty="0">
                        <a:solidFill>
                          <a:schemeClr val="tx1"/>
                        </a:solidFill>
                        <a:latin typeface="Meiryo UI" panose="020B0604030504040204" pitchFamily="50" charset="-128"/>
                        <a:ea typeface="Meiryo UI" panose="020B0604030504040204" pitchFamily="50" charset="-128"/>
                      </a:endParaRPr>
                    </a:p>
                    <a:p>
                      <a:pPr algn="l"/>
                      <a:r>
                        <a:rPr kumimoji="1" lang="ja-JP" altLang="en-US" sz="1100" dirty="0">
                          <a:solidFill>
                            <a:schemeClr val="tx1"/>
                          </a:solidFill>
                          <a:latin typeface="Meiryo UI" panose="020B0604030504040204" pitchFamily="50" charset="-128"/>
                          <a:ea typeface="Meiryo UI" panose="020B0604030504040204" pitchFamily="50" charset="-128"/>
                        </a:rPr>
                        <a:t>・作業モード時、</a:t>
                      </a:r>
                      <a:r>
                        <a:rPr kumimoji="1" lang="en-US" altLang="ja-JP" sz="1100" dirty="0">
                          <a:solidFill>
                            <a:schemeClr val="tx1"/>
                          </a:solidFill>
                          <a:latin typeface="Meiryo UI" panose="020B0604030504040204" pitchFamily="50" charset="-128"/>
                          <a:ea typeface="Meiryo UI" panose="020B0604030504040204" pitchFamily="50" charset="-128"/>
                        </a:rPr>
                        <a:t>D5</a:t>
                      </a:r>
                      <a:r>
                        <a:rPr kumimoji="1" lang="ja-JP" altLang="en-US" sz="1100" dirty="0">
                          <a:solidFill>
                            <a:schemeClr val="tx1"/>
                          </a:solidFill>
                          <a:latin typeface="Meiryo UI" panose="020B0604030504040204" pitchFamily="50" charset="-128"/>
                          <a:ea typeface="Meiryo UI" panose="020B0604030504040204" pitchFamily="50" charset="-128"/>
                        </a:rPr>
                        <a:t>ボタン押下でカメラ画面に遷移する</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chemeClr val="tx1"/>
                          </a:solidFill>
                          <a:latin typeface="Meiryo UI" panose="020B0604030504040204" pitchFamily="50" charset="-128"/>
                          <a:ea typeface="Meiryo UI" panose="020B0604030504040204" pitchFamily="50" charset="-128"/>
                        </a:rPr>
                        <a:t>機能</a:t>
                      </a:r>
                      <a:r>
                        <a:rPr kumimoji="1" lang="en-US" altLang="ja-JP" sz="1100" dirty="0">
                          <a:solidFill>
                            <a:schemeClr val="tx1"/>
                          </a:solidFill>
                          <a:latin typeface="Meiryo UI" panose="020B0604030504040204" pitchFamily="50" charset="-128"/>
                          <a:ea typeface="Meiryo UI" panose="020B0604030504040204" pitchFamily="50" charset="-128"/>
                        </a:rPr>
                        <a:t>ON/OFF</a:t>
                      </a:r>
                      <a:r>
                        <a:rPr kumimoji="1" lang="ja-JP" altLang="en-US" sz="1100" dirty="0">
                          <a:solidFill>
                            <a:schemeClr val="tx1"/>
                          </a:solidFill>
                          <a:latin typeface="Meiryo UI" panose="020B0604030504040204" pitchFamily="50" charset="-128"/>
                          <a:ea typeface="Meiryo UI" panose="020B0604030504040204" pitchFamily="50" charset="-128"/>
                        </a:rPr>
                        <a:t>画面</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sz="1100" baseline="0" dirty="0">
                          <a:solidFill>
                            <a:schemeClr val="tx1"/>
                          </a:solidFill>
                          <a:latin typeface="Meiryo UI" panose="020B0604030504040204" pitchFamily="50" charset="-128"/>
                          <a:ea typeface="Meiryo UI" panose="020B0604030504040204" pitchFamily="50" charset="-128"/>
                        </a:rPr>
                        <a:t>・オートカメラモードの廃止に伴いアイコンを削除、カーソル遷移図変更</a:t>
                      </a:r>
                      <a:endParaRPr kumimoji="1" lang="en-US" altLang="ja-JP" sz="1100" baseline="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dirty="0">
                          <a:solidFill>
                            <a:schemeClr val="tx1"/>
                          </a:solidFill>
                          <a:latin typeface="Meiryo UI" panose="020B0604030504040204" pitchFamily="50" charset="-128"/>
                          <a:ea typeface="Meiryo UI" panose="020B0604030504040204" pitchFamily="50" charset="-128"/>
                        </a:rPr>
                        <a:t>パスワード入力画面</a:t>
                      </a: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100">
                          <a:latin typeface="+mn-ea"/>
                          <a:cs typeface="メイリオ" panose="020B0604030504040204" pitchFamily="50" charset="-128"/>
                        </a:rPr>
                        <a:t>・</a:t>
                      </a:r>
                      <a:r>
                        <a:rPr lang="en-US" altLang="ja-JP" sz="1100">
                          <a:latin typeface="+mn-ea"/>
                          <a:cs typeface="メイリオ" panose="020B0604030504040204" pitchFamily="50" charset="-128"/>
                        </a:rPr>
                        <a:t>CAN</a:t>
                      </a:r>
                      <a:r>
                        <a:rPr lang="en-US" altLang="ja-JP" sz="1100" dirty="0">
                          <a:latin typeface="+mn-ea"/>
                          <a:cs typeface="メイリオ" panose="020B0604030504040204" pitchFamily="50" charset="-128"/>
                        </a:rPr>
                        <a:t>_[CLI2] 0Byte 0-3bit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を送信する条件を変更</a:t>
                      </a:r>
                      <a:endParaRPr lang="en-US" altLang="ja-JP" sz="1100" dirty="0">
                        <a:latin typeface="+mn-ea"/>
                        <a:cs typeface="メイリオ"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en-US" altLang="ja-JP"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3107610"/>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8721751"/>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5407992"/>
                  </a:ext>
                </a:extLst>
              </a:tr>
              <a:tr h="127657">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kumimoji="1" lang="ja-JP" altLang="en-US" sz="1100" dirty="0">
                        <a:solidFill>
                          <a:schemeClr val="tx1"/>
                        </a:solidFill>
                        <a:latin typeface="Meiryo UI" panose="020B0604030504040204" pitchFamily="50" charset="-128"/>
                        <a:ea typeface="Meiryo UI" panose="020B0604030504040204" pitchFamily="50" charset="-128"/>
                      </a:endParaRPr>
                    </a:p>
                  </a:txBody>
                  <a:tcPr marL="36000" marR="36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0018435"/>
                  </a:ext>
                </a:extLst>
              </a:tr>
            </a:tbl>
          </a:graphicData>
        </a:graphic>
      </p:graphicFrame>
    </p:spTree>
    <p:extLst>
      <p:ext uri="{BB962C8B-B14F-4D97-AF65-F5344CB8AC3E}">
        <p14:creationId xmlns:p14="http://schemas.microsoft.com/office/powerpoint/2010/main" val="3343828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図 60"/>
          <p:cNvPicPr>
            <a:picLocks noChangeAspect="1"/>
          </p:cNvPicPr>
          <p:nvPr/>
        </p:nvPicPr>
        <p:blipFill rotWithShape="1">
          <a:blip r:embed="rId3">
            <a:extLst>
              <a:ext uri="{28A0092B-C50C-407E-A947-70E740481C1C}">
                <a14:useLocalDpi xmlns:a14="http://schemas.microsoft.com/office/drawing/2010/main" val="0"/>
              </a:ext>
            </a:extLst>
          </a:blip>
          <a:srcRect l="20899" t="12166" r="70101" b="64223"/>
          <a:stretch/>
        </p:blipFill>
        <p:spPr>
          <a:xfrm rot="16200000">
            <a:off x="4447041" y="4992245"/>
            <a:ext cx="514348" cy="809621"/>
          </a:xfrm>
          <a:prstGeom prst="rect">
            <a:avLst/>
          </a:prstGeom>
        </p:spPr>
      </p:pic>
      <p:pic>
        <p:nvPicPr>
          <p:cNvPr id="60" name="図 59"/>
          <p:cNvPicPr>
            <a:picLocks noChangeAspect="1"/>
          </p:cNvPicPr>
          <p:nvPr/>
        </p:nvPicPr>
        <p:blipFill rotWithShape="1">
          <a:blip r:embed="rId3">
            <a:extLst>
              <a:ext uri="{28A0092B-C50C-407E-A947-70E740481C1C}">
                <a14:useLocalDpi xmlns:a14="http://schemas.microsoft.com/office/drawing/2010/main" val="0"/>
              </a:ext>
            </a:extLst>
          </a:blip>
          <a:srcRect l="38566" t="11055" r="52434" b="65334"/>
          <a:stretch/>
        </p:blipFill>
        <p:spPr>
          <a:xfrm rot="16200000">
            <a:off x="4435096" y="3807726"/>
            <a:ext cx="514348" cy="809621"/>
          </a:xfrm>
          <a:prstGeom prst="rect">
            <a:avLst/>
          </a:prstGeom>
        </p:spPr>
      </p:pic>
      <p:pic>
        <p:nvPicPr>
          <p:cNvPr id="59" name="図 58"/>
          <p:cNvPicPr>
            <a:picLocks noChangeAspect="1"/>
          </p:cNvPicPr>
          <p:nvPr/>
        </p:nvPicPr>
        <p:blipFill rotWithShape="1">
          <a:blip r:embed="rId3">
            <a:extLst>
              <a:ext uri="{28A0092B-C50C-407E-A947-70E740481C1C}">
                <a14:useLocalDpi xmlns:a14="http://schemas.microsoft.com/office/drawing/2010/main" val="0"/>
              </a:ext>
            </a:extLst>
          </a:blip>
          <a:srcRect l="54733" t="12166" r="36267" b="64223"/>
          <a:stretch/>
        </p:blipFill>
        <p:spPr>
          <a:xfrm rot="16200000">
            <a:off x="4443414" y="2632049"/>
            <a:ext cx="514348" cy="809621"/>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6921231"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LCD</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設定画面（縦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752788" y="66356"/>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23" name="直線矢印コネクタ 122"/>
          <p:cNvCxnSpPr/>
          <p:nvPr/>
        </p:nvCxnSpPr>
        <p:spPr>
          <a:xfrm flipV="1">
            <a:off x="4598887" y="2156227"/>
            <a:ext cx="0" cy="61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4759605" y="2156227"/>
            <a:ext cx="0" cy="61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V="1">
            <a:off x="4598887" y="3324748"/>
            <a:ext cx="0" cy="61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4759605" y="3324748"/>
            <a:ext cx="0" cy="61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V="1">
            <a:off x="4598887" y="4494259"/>
            <a:ext cx="0" cy="61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4759605" y="4494259"/>
            <a:ext cx="0" cy="61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V="1">
            <a:off x="4598887" y="1134899"/>
            <a:ext cx="0" cy="61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4759605" y="5713718"/>
            <a:ext cx="0" cy="61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7" name="角丸四角形 146"/>
          <p:cNvSpPr/>
          <p:nvPr/>
        </p:nvSpPr>
        <p:spPr>
          <a:xfrm>
            <a:off x="4031152" y="706859"/>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M4-12</a:t>
            </a:r>
          </a:p>
        </p:txBody>
      </p:sp>
      <p:sp>
        <p:nvSpPr>
          <p:cNvPr id="148" name="角丸四角形 147"/>
          <p:cNvSpPr/>
          <p:nvPr/>
        </p:nvSpPr>
        <p:spPr>
          <a:xfrm>
            <a:off x="4031152" y="6393776"/>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M4-9</a:t>
            </a:r>
          </a:p>
        </p:txBody>
      </p:sp>
      <p:cxnSp>
        <p:nvCxnSpPr>
          <p:cNvPr id="149" name="直線矢印コネクタ 148"/>
          <p:cNvCxnSpPr/>
          <p:nvPr/>
        </p:nvCxnSpPr>
        <p:spPr>
          <a:xfrm>
            <a:off x="5143501" y="1895475"/>
            <a:ext cx="3467100" cy="1533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8587028" y="3475594"/>
            <a:ext cx="1249060" cy="369460"/>
          </a:xfrm>
          <a:prstGeom prst="rect">
            <a:avLst/>
          </a:prstGeom>
          <a:solidFill>
            <a:schemeClr val="bg1"/>
          </a:solidFill>
          <a:ln w="12700">
            <a:solidFill>
              <a:schemeClr val="tx1"/>
            </a:solidFill>
          </a:ln>
        </p:spPr>
        <p:txBody>
          <a:bodyPr wrap="none" rtlCol="0">
            <a:spAutoFit/>
          </a:bodyPr>
          <a:lstStyle/>
          <a:p>
            <a:r>
              <a:rPr lang="ja-JP" altLang="en-US" sz="1801" dirty="0"/>
              <a:t>遷移しない</a:t>
            </a:r>
          </a:p>
        </p:txBody>
      </p:sp>
      <p:sp>
        <p:nvSpPr>
          <p:cNvPr id="151" name="テキスト ボックス 150"/>
          <p:cNvSpPr txBox="1"/>
          <p:nvPr/>
        </p:nvSpPr>
        <p:spPr>
          <a:xfrm>
            <a:off x="333707" y="3475594"/>
            <a:ext cx="1249060" cy="369460"/>
          </a:xfrm>
          <a:prstGeom prst="rect">
            <a:avLst/>
          </a:prstGeom>
          <a:solidFill>
            <a:schemeClr val="bg1"/>
          </a:solidFill>
          <a:ln w="12700">
            <a:solidFill>
              <a:schemeClr val="tx1"/>
            </a:solidFill>
          </a:ln>
        </p:spPr>
        <p:txBody>
          <a:bodyPr wrap="none" rtlCol="0">
            <a:spAutoFit/>
          </a:bodyPr>
          <a:lstStyle/>
          <a:p>
            <a:r>
              <a:rPr lang="ja-JP" altLang="en-US" sz="1801" dirty="0"/>
              <a:t>遷移しない</a:t>
            </a:r>
          </a:p>
        </p:txBody>
      </p:sp>
      <p:cxnSp>
        <p:nvCxnSpPr>
          <p:cNvPr id="153" name="直線矢印コネクタ 152"/>
          <p:cNvCxnSpPr/>
          <p:nvPr/>
        </p:nvCxnSpPr>
        <p:spPr>
          <a:xfrm>
            <a:off x="5114925" y="3028951"/>
            <a:ext cx="3429001" cy="5715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p:nvPr/>
        </p:nvCxnSpPr>
        <p:spPr>
          <a:xfrm flipV="1">
            <a:off x="5086350" y="3686178"/>
            <a:ext cx="3467100" cy="5333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p:nvPr/>
        </p:nvCxnSpPr>
        <p:spPr>
          <a:xfrm flipV="1">
            <a:off x="5114927" y="3905253"/>
            <a:ext cx="3495675" cy="15239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p:nvPr/>
        </p:nvCxnSpPr>
        <p:spPr>
          <a:xfrm flipH="1">
            <a:off x="1552577" y="1924051"/>
            <a:ext cx="2714626" cy="1524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flipH="1">
            <a:off x="1609724" y="3057525"/>
            <a:ext cx="2667001" cy="5810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flipH="1" flipV="1">
            <a:off x="1609727" y="3733800"/>
            <a:ext cx="2666999" cy="50482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H="1" flipV="1">
            <a:off x="1571626" y="3895727"/>
            <a:ext cx="2686050" cy="150494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51" name="図 50"/>
          <p:cNvPicPr>
            <a:picLocks noChangeAspect="1"/>
          </p:cNvPicPr>
          <p:nvPr/>
        </p:nvPicPr>
        <p:blipFill rotWithShape="1">
          <a:blip r:embed="rId3">
            <a:extLst>
              <a:ext uri="{28A0092B-C50C-407E-A947-70E740481C1C}">
                <a14:useLocalDpi xmlns:a14="http://schemas.microsoft.com/office/drawing/2010/main" val="0"/>
              </a:ext>
            </a:extLst>
          </a:blip>
          <a:srcRect l="71566" t="12166" r="19434" b="64223"/>
          <a:stretch/>
        </p:blipFill>
        <p:spPr>
          <a:xfrm rot="16200000">
            <a:off x="4449134" y="1502659"/>
            <a:ext cx="514348" cy="809621"/>
          </a:xfrm>
          <a:prstGeom prst="rect">
            <a:avLst/>
          </a:prstGeom>
        </p:spPr>
      </p:pic>
      <p:sp>
        <p:nvSpPr>
          <p:cNvPr id="53" name="角丸四角形 52"/>
          <p:cNvSpPr/>
          <p:nvPr/>
        </p:nvSpPr>
        <p:spPr>
          <a:xfrm>
            <a:off x="4302104" y="2835764"/>
            <a:ext cx="778562" cy="40939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M4-10</a:t>
            </a:r>
          </a:p>
        </p:txBody>
      </p:sp>
      <p:sp>
        <p:nvSpPr>
          <p:cNvPr id="54" name="角丸四角形 53"/>
          <p:cNvSpPr/>
          <p:nvPr/>
        </p:nvSpPr>
        <p:spPr>
          <a:xfrm>
            <a:off x="4300248" y="3973547"/>
            <a:ext cx="78404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M4-11</a:t>
            </a:r>
          </a:p>
        </p:txBody>
      </p:sp>
      <p:sp>
        <p:nvSpPr>
          <p:cNvPr id="55" name="角丸四角形 54"/>
          <p:cNvSpPr/>
          <p:nvPr/>
        </p:nvSpPr>
        <p:spPr>
          <a:xfrm>
            <a:off x="4300248" y="5168882"/>
            <a:ext cx="78404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M4-12</a:t>
            </a:r>
          </a:p>
        </p:txBody>
      </p:sp>
      <p:sp>
        <p:nvSpPr>
          <p:cNvPr id="56" name="角丸四角形 55"/>
          <p:cNvSpPr/>
          <p:nvPr/>
        </p:nvSpPr>
        <p:spPr>
          <a:xfrm>
            <a:off x="4289133" y="1697981"/>
            <a:ext cx="778562" cy="40939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M4-9</a:t>
            </a:r>
          </a:p>
        </p:txBody>
      </p:sp>
    </p:spTree>
    <p:extLst>
      <p:ext uri="{BB962C8B-B14F-4D97-AF65-F5344CB8AC3E}">
        <p14:creationId xmlns:p14="http://schemas.microsoft.com/office/powerpoint/2010/main" val="3160334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6366753"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LCD</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設定画面（横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752788" y="66356"/>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23" name="直線矢印コネクタ 122"/>
          <p:cNvCxnSpPr/>
          <p:nvPr/>
        </p:nvCxnSpPr>
        <p:spPr>
          <a:xfrm flipV="1">
            <a:off x="4175195" y="2547261"/>
            <a:ext cx="0" cy="864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4335913" y="2547261"/>
            <a:ext cx="0" cy="864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4335913" y="4007884"/>
            <a:ext cx="0" cy="864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flipV="1">
            <a:off x="7605136" y="2547261"/>
            <a:ext cx="0" cy="864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7765854" y="2547261"/>
            <a:ext cx="0" cy="864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8" name="角丸四角形 147"/>
          <p:cNvSpPr/>
          <p:nvPr/>
        </p:nvSpPr>
        <p:spPr>
          <a:xfrm>
            <a:off x="3631273" y="4938244"/>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M4-9</a:t>
            </a:r>
          </a:p>
        </p:txBody>
      </p:sp>
      <p:cxnSp>
        <p:nvCxnSpPr>
          <p:cNvPr id="51" name="直線矢印コネクタ 50"/>
          <p:cNvCxnSpPr/>
          <p:nvPr/>
        </p:nvCxnSpPr>
        <p:spPr>
          <a:xfrm flipH="1">
            <a:off x="5018434" y="2319921"/>
            <a:ext cx="187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5018434" y="2208604"/>
            <a:ext cx="187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H="1">
            <a:off x="5018434" y="3718538"/>
            <a:ext cx="187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5018434" y="3607221"/>
            <a:ext cx="187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角丸四角形 58"/>
          <p:cNvSpPr/>
          <p:nvPr/>
        </p:nvSpPr>
        <p:spPr>
          <a:xfrm>
            <a:off x="3591072" y="723700"/>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M4-10</a:t>
            </a:r>
          </a:p>
        </p:txBody>
      </p:sp>
      <p:cxnSp>
        <p:nvCxnSpPr>
          <p:cNvPr id="60" name="直線矢印コネクタ 59"/>
          <p:cNvCxnSpPr/>
          <p:nvPr/>
        </p:nvCxnSpPr>
        <p:spPr>
          <a:xfrm flipV="1">
            <a:off x="4175195" y="1134899"/>
            <a:ext cx="0" cy="864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61" name="角丸四角形 60"/>
          <p:cNvSpPr/>
          <p:nvPr/>
        </p:nvSpPr>
        <p:spPr>
          <a:xfrm>
            <a:off x="7027038" y="4938244"/>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M4-11</a:t>
            </a:r>
          </a:p>
        </p:txBody>
      </p:sp>
      <p:sp>
        <p:nvSpPr>
          <p:cNvPr id="62" name="角丸四角形 61"/>
          <p:cNvSpPr/>
          <p:nvPr/>
        </p:nvSpPr>
        <p:spPr>
          <a:xfrm>
            <a:off x="7021015" y="723700"/>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M4-12</a:t>
            </a:r>
          </a:p>
        </p:txBody>
      </p:sp>
      <p:cxnSp>
        <p:nvCxnSpPr>
          <p:cNvPr id="63" name="直線矢印コネクタ 62"/>
          <p:cNvCxnSpPr/>
          <p:nvPr/>
        </p:nvCxnSpPr>
        <p:spPr>
          <a:xfrm flipV="1">
            <a:off x="7605136" y="1134899"/>
            <a:ext cx="0" cy="864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a:off x="7765854" y="4007884"/>
            <a:ext cx="0" cy="864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5" name="角丸四角形 64"/>
          <p:cNvSpPr/>
          <p:nvPr/>
        </p:nvSpPr>
        <p:spPr>
          <a:xfrm>
            <a:off x="579950" y="2076134"/>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M4-11</a:t>
            </a:r>
          </a:p>
        </p:txBody>
      </p:sp>
      <p:sp>
        <p:nvSpPr>
          <p:cNvPr id="66" name="角丸四角形 65"/>
          <p:cNvSpPr/>
          <p:nvPr/>
        </p:nvSpPr>
        <p:spPr>
          <a:xfrm>
            <a:off x="593470" y="3475456"/>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M4-12</a:t>
            </a:r>
          </a:p>
        </p:txBody>
      </p:sp>
      <p:cxnSp>
        <p:nvCxnSpPr>
          <p:cNvPr id="68" name="直線矢印コネクタ 67"/>
          <p:cNvCxnSpPr/>
          <p:nvPr/>
        </p:nvCxnSpPr>
        <p:spPr>
          <a:xfrm flipH="1">
            <a:off x="1941237" y="2305901"/>
            <a:ext cx="162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flipH="1">
            <a:off x="1941237" y="3704520"/>
            <a:ext cx="162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6" name="角丸四角形 75"/>
          <p:cNvSpPr/>
          <p:nvPr/>
        </p:nvSpPr>
        <p:spPr>
          <a:xfrm>
            <a:off x="10128349" y="2076134"/>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M4-9</a:t>
            </a:r>
          </a:p>
        </p:txBody>
      </p:sp>
      <p:sp>
        <p:nvSpPr>
          <p:cNvPr id="79" name="角丸四角形 78"/>
          <p:cNvSpPr/>
          <p:nvPr/>
        </p:nvSpPr>
        <p:spPr>
          <a:xfrm>
            <a:off x="10128349" y="3475456"/>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M4-10</a:t>
            </a:r>
          </a:p>
        </p:txBody>
      </p:sp>
      <p:cxnSp>
        <p:nvCxnSpPr>
          <p:cNvPr id="85" name="直線矢印コネクタ 84"/>
          <p:cNvCxnSpPr/>
          <p:nvPr/>
        </p:nvCxnSpPr>
        <p:spPr>
          <a:xfrm>
            <a:off x="8405724" y="2208604"/>
            <a:ext cx="162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a:off x="8405724" y="3607221"/>
            <a:ext cx="162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9" name="図 68"/>
          <p:cNvPicPr>
            <a:picLocks noChangeAspect="1"/>
          </p:cNvPicPr>
          <p:nvPr/>
        </p:nvPicPr>
        <p:blipFill rotWithShape="1">
          <a:blip r:embed="rId4">
            <a:extLst>
              <a:ext uri="{28A0092B-C50C-407E-A947-70E740481C1C}">
                <a14:useLocalDpi xmlns:a14="http://schemas.microsoft.com/office/drawing/2010/main" val="0"/>
              </a:ext>
            </a:extLst>
          </a:blip>
          <a:srcRect l="20899" t="12166" r="70101" b="64223"/>
          <a:stretch/>
        </p:blipFill>
        <p:spPr>
          <a:xfrm rot="16200000">
            <a:off x="7442238" y="3281763"/>
            <a:ext cx="514348" cy="809621"/>
          </a:xfrm>
          <a:prstGeom prst="rect">
            <a:avLst/>
          </a:prstGeom>
        </p:spPr>
      </p:pic>
      <p:pic>
        <p:nvPicPr>
          <p:cNvPr id="71" name="図 70"/>
          <p:cNvPicPr>
            <a:picLocks noChangeAspect="1"/>
          </p:cNvPicPr>
          <p:nvPr/>
        </p:nvPicPr>
        <p:blipFill rotWithShape="1">
          <a:blip r:embed="rId4">
            <a:extLst>
              <a:ext uri="{28A0092B-C50C-407E-A947-70E740481C1C}">
                <a14:useLocalDpi xmlns:a14="http://schemas.microsoft.com/office/drawing/2010/main" val="0"/>
              </a:ext>
            </a:extLst>
          </a:blip>
          <a:srcRect l="38566" t="11055" r="52434" b="65334"/>
          <a:stretch/>
        </p:blipFill>
        <p:spPr>
          <a:xfrm rot="16200000">
            <a:off x="7397877" y="1858545"/>
            <a:ext cx="514348" cy="809621"/>
          </a:xfrm>
          <a:prstGeom prst="rect">
            <a:avLst/>
          </a:prstGeom>
        </p:spPr>
      </p:pic>
      <p:pic>
        <p:nvPicPr>
          <p:cNvPr id="73" name="図 72"/>
          <p:cNvPicPr>
            <a:picLocks noChangeAspect="1"/>
          </p:cNvPicPr>
          <p:nvPr/>
        </p:nvPicPr>
        <p:blipFill rotWithShape="1">
          <a:blip r:embed="rId4">
            <a:extLst>
              <a:ext uri="{28A0092B-C50C-407E-A947-70E740481C1C}">
                <a14:useLocalDpi xmlns:a14="http://schemas.microsoft.com/office/drawing/2010/main" val="0"/>
              </a:ext>
            </a:extLst>
          </a:blip>
          <a:srcRect l="54733" t="12166" r="36267" b="64223"/>
          <a:stretch/>
        </p:blipFill>
        <p:spPr>
          <a:xfrm rot="16200000">
            <a:off x="4008627" y="3301978"/>
            <a:ext cx="514348" cy="809621"/>
          </a:xfrm>
          <a:prstGeom prst="rect">
            <a:avLst/>
          </a:prstGeom>
        </p:spPr>
      </p:pic>
      <p:pic>
        <p:nvPicPr>
          <p:cNvPr id="83" name="図 82"/>
          <p:cNvPicPr>
            <a:picLocks noChangeAspect="1"/>
          </p:cNvPicPr>
          <p:nvPr/>
        </p:nvPicPr>
        <p:blipFill rotWithShape="1">
          <a:blip r:embed="rId4">
            <a:extLst>
              <a:ext uri="{28A0092B-C50C-407E-A947-70E740481C1C}">
                <a14:useLocalDpi xmlns:a14="http://schemas.microsoft.com/office/drawing/2010/main" val="0"/>
              </a:ext>
            </a:extLst>
          </a:blip>
          <a:srcRect l="71566" t="12166" r="19434" b="64223"/>
          <a:stretch/>
        </p:blipFill>
        <p:spPr>
          <a:xfrm rot="16200000">
            <a:off x="4007918" y="1876730"/>
            <a:ext cx="514348" cy="809621"/>
          </a:xfrm>
          <a:prstGeom prst="rect">
            <a:avLst/>
          </a:prstGeom>
        </p:spPr>
      </p:pic>
      <p:sp>
        <p:nvSpPr>
          <p:cNvPr id="88" name="角丸四角形 87"/>
          <p:cNvSpPr/>
          <p:nvPr/>
        </p:nvSpPr>
        <p:spPr>
          <a:xfrm>
            <a:off x="3867316" y="3505693"/>
            <a:ext cx="778562" cy="40939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M4-10</a:t>
            </a:r>
          </a:p>
        </p:txBody>
      </p:sp>
      <p:sp>
        <p:nvSpPr>
          <p:cNvPr id="91" name="角丸四角形 90"/>
          <p:cNvSpPr/>
          <p:nvPr/>
        </p:nvSpPr>
        <p:spPr>
          <a:xfrm>
            <a:off x="7263030" y="2024366"/>
            <a:ext cx="78404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M4-11</a:t>
            </a:r>
          </a:p>
        </p:txBody>
      </p:sp>
      <p:sp>
        <p:nvSpPr>
          <p:cNvPr id="96" name="角丸四角形 95"/>
          <p:cNvSpPr/>
          <p:nvPr/>
        </p:nvSpPr>
        <p:spPr>
          <a:xfrm>
            <a:off x="7295446" y="3458400"/>
            <a:ext cx="78404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M4-12</a:t>
            </a:r>
          </a:p>
        </p:txBody>
      </p:sp>
      <p:sp>
        <p:nvSpPr>
          <p:cNvPr id="97" name="角丸四角形 96"/>
          <p:cNvSpPr/>
          <p:nvPr/>
        </p:nvSpPr>
        <p:spPr>
          <a:xfrm>
            <a:off x="3847917" y="2072052"/>
            <a:ext cx="778562" cy="40939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M4-9</a:t>
            </a:r>
          </a:p>
        </p:txBody>
      </p:sp>
    </p:spTree>
    <p:extLst>
      <p:ext uri="{BB962C8B-B14F-4D97-AF65-F5344CB8AC3E}">
        <p14:creationId xmlns:p14="http://schemas.microsoft.com/office/powerpoint/2010/main" val="676358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図 60"/>
          <p:cNvPicPr>
            <a:picLocks noChangeAspect="1"/>
          </p:cNvPicPr>
          <p:nvPr/>
        </p:nvPicPr>
        <p:blipFill rotWithShape="1">
          <a:blip r:embed="rId3">
            <a:extLst>
              <a:ext uri="{28A0092B-C50C-407E-A947-70E740481C1C}">
                <a14:useLocalDpi xmlns:a14="http://schemas.microsoft.com/office/drawing/2010/main" val="0"/>
              </a:ext>
            </a:extLst>
          </a:blip>
          <a:srcRect l="20899" t="12166" r="70101" b="64223"/>
          <a:stretch/>
        </p:blipFill>
        <p:spPr>
          <a:xfrm rot="16200000">
            <a:off x="4447041" y="4992245"/>
            <a:ext cx="514348" cy="809621"/>
          </a:xfrm>
          <a:prstGeom prst="rect">
            <a:avLst/>
          </a:prstGeom>
        </p:spPr>
      </p:pic>
      <p:pic>
        <p:nvPicPr>
          <p:cNvPr id="60" name="図 59"/>
          <p:cNvPicPr>
            <a:picLocks noChangeAspect="1"/>
          </p:cNvPicPr>
          <p:nvPr/>
        </p:nvPicPr>
        <p:blipFill rotWithShape="1">
          <a:blip r:embed="rId3">
            <a:extLst>
              <a:ext uri="{28A0092B-C50C-407E-A947-70E740481C1C}">
                <a14:useLocalDpi xmlns:a14="http://schemas.microsoft.com/office/drawing/2010/main" val="0"/>
              </a:ext>
            </a:extLst>
          </a:blip>
          <a:srcRect l="38566" t="11055" r="52434" b="65334"/>
          <a:stretch/>
        </p:blipFill>
        <p:spPr>
          <a:xfrm rot="16200000">
            <a:off x="4435096" y="3807726"/>
            <a:ext cx="514348" cy="809621"/>
          </a:xfrm>
          <a:prstGeom prst="rect">
            <a:avLst/>
          </a:prstGeom>
        </p:spPr>
      </p:pic>
      <p:pic>
        <p:nvPicPr>
          <p:cNvPr id="59" name="図 58"/>
          <p:cNvPicPr>
            <a:picLocks noChangeAspect="1"/>
          </p:cNvPicPr>
          <p:nvPr/>
        </p:nvPicPr>
        <p:blipFill rotWithShape="1">
          <a:blip r:embed="rId3">
            <a:extLst>
              <a:ext uri="{28A0092B-C50C-407E-A947-70E740481C1C}">
                <a14:useLocalDpi xmlns:a14="http://schemas.microsoft.com/office/drawing/2010/main" val="0"/>
              </a:ext>
            </a:extLst>
          </a:blip>
          <a:srcRect l="54733" t="12166" r="36267" b="64223"/>
          <a:stretch/>
        </p:blipFill>
        <p:spPr>
          <a:xfrm rot="16200000">
            <a:off x="4443414" y="2632049"/>
            <a:ext cx="514348" cy="809621"/>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6921231"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LCD</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設定画面（縦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123" name="直線矢印コネクタ 122"/>
          <p:cNvCxnSpPr/>
          <p:nvPr/>
        </p:nvCxnSpPr>
        <p:spPr>
          <a:xfrm flipV="1">
            <a:off x="4598887" y="2156227"/>
            <a:ext cx="0" cy="61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4759605" y="2156227"/>
            <a:ext cx="0" cy="61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V="1">
            <a:off x="4598887" y="3324748"/>
            <a:ext cx="0" cy="61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4759605" y="3324748"/>
            <a:ext cx="0" cy="61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V="1">
            <a:off x="4598887" y="4494259"/>
            <a:ext cx="0" cy="61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4759605" y="4494259"/>
            <a:ext cx="0" cy="61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V="1">
            <a:off x="4598887" y="1134899"/>
            <a:ext cx="0" cy="61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4759605" y="5713718"/>
            <a:ext cx="0" cy="61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147" name="角丸四角形 146"/>
          <p:cNvSpPr/>
          <p:nvPr/>
        </p:nvSpPr>
        <p:spPr>
          <a:xfrm>
            <a:off x="4031152" y="706859"/>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M4-12</a:t>
            </a:r>
          </a:p>
        </p:txBody>
      </p:sp>
      <p:sp>
        <p:nvSpPr>
          <p:cNvPr id="148" name="角丸四角形 147"/>
          <p:cNvSpPr/>
          <p:nvPr/>
        </p:nvSpPr>
        <p:spPr>
          <a:xfrm>
            <a:off x="4031152" y="6393776"/>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M4-9</a:t>
            </a:r>
          </a:p>
        </p:txBody>
      </p:sp>
      <p:pic>
        <p:nvPicPr>
          <p:cNvPr id="51" name="図 50"/>
          <p:cNvPicPr>
            <a:picLocks noChangeAspect="1"/>
          </p:cNvPicPr>
          <p:nvPr/>
        </p:nvPicPr>
        <p:blipFill rotWithShape="1">
          <a:blip r:embed="rId3">
            <a:extLst>
              <a:ext uri="{28A0092B-C50C-407E-A947-70E740481C1C}">
                <a14:useLocalDpi xmlns:a14="http://schemas.microsoft.com/office/drawing/2010/main" val="0"/>
              </a:ext>
            </a:extLst>
          </a:blip>
          <a:srcRect l="71566" t="12166" r="19434" b="64223"/>
          <a:stretch/>
        </p:blipFill>
        <p:spPr>
          <a:xfrm rot="16200000">
            <a:off x="4449134" y="1502659"/>
            <a:ext cx="514348" cy="809621"/>
          </a:xfrm>
          <a:prstGeom prst="rect">
            <a:avLst/>
          </a:prstGeom>
        </p:spPr>
      </p:pic>
      <p:sp>
        <p:nvSpPr>
          <p:cNvPr id="53" name="角丸四角形 52"/>
          <p:cNvSpPr/>
          <p:nvPr/>
        </p:nvSpPr>
        <p:spPr>
          <a:xfrm>
            <a:off x="4302104" y="2835764"/>
            <a:ext cx="778562" cy="40939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M4-10</a:t>
            </a:r>
          </a:p>
        </p:txBody>
      </p:sp>
      <p:sp>
        <p:nvSpPr>
          <p:cNvPr id="54" name="角丸四角形 53"/>
          <p:cNvSpPr/>
          <p:nvPr/>
        </p:nvSpPr>
        <p:spPr>
          <a:xfrm>
            <a:off x="4300248" y="3973547"/>
            <a:ext cx="78404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M4-11</a:t>
            </a:r>
          </a:p>
        </p:txBody>
      </p:sp>
      <p:sp>
        <p:nvSpPr>
          <p:cNvPr id="55" name="角丸四角形 54"/>
          <p:cNvSpPr/>
          <p:nvPr/>
        </p:nvSpPr>
        <p:spPr>
          <a:xfrm>
            <a:off x="4300248" y="5168882"/>
            <a:ext cx="78404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M4-12</a:t>
            </a:r>
          </a:p>
        </p:txBody>
      </p:sp>
      <p:sp>
        <p:nvSpPr>
          <p:cNvPr id="56" name="角丸四角形 55"/>
          <p:cNvSpPr/>
          <p:nvPr/>
        </p:nvSpPr>
        <p:spPr>
          <a:xfrm>
            <a:off x="4289133" y="1697981"/>
            <a:ext cx="778562" cy="40939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M4-9</a:t>
            </a:r>
          </a:p>
        </p:txBody>
      </p:sp>
      <p:grpSp>
        <p:nvGrpSpPr>
          <p:cNvPr id="39" name="グループ化 38"/>
          <p:cNvGrpSpPr/>
          <p:nvPr/>
        </p:nvGrpSpPr>
        <p:grpSpPr>
          <a:xfrm>
            <a:off x="10011594" y="293282"/>
            <a:ext cx="2102193" cy="375542"/>
            <a:chOff x="10011594" y="66356"/>
            <a:chExt cx="2102193" cy="375542"/>
          </a:xfrm>
        </p:grpSpPr>
        <p:cxnSp>
          <p:nvCxnSpPr>
            <p:cNvPr id="40" name="直線矢印コネクタ 39"/>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spTree>
    <p:extLst>
      <p:ext uri="{BB962C8B-B14F-4D97-AF65-F5344CB8AC3E}">
        <p14:creationId xmlns:p14="http://schemas.microsoft.com/office/powerpoint/2010/main" val="2374706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6490338"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LCD</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設定画面（横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123" name="直線矢印コネクタ 122"/>
          <p:cNvCxnSpPr/>
          <p:nvPr/>
        </p:nvCxnSpPr>
        <p:spPr>
          <a:xfrm flipV="1">
            <a:off x="4175195" y="2547261"/>
            <a:ext cx="0" cy="864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4335913" y="2547261"/>
            <a:ext cx="0" cy="864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flipV="1">
            <a:off x="7605136" y="2547261"/>
            <a:ext cx="0" cy="864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7765854" y="2547261"/>
            <a:ext cx="0" cy="864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59" name="角丸四角形 58"/>
          <p:cNvSpPr/>
          <p:nvPr/>
        </p:nvSpPr>
        <p:spPr>
          <a:xfrm>
            <a:off x="3591072" y="723700"/>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M4-12</a:t>
            </a:r>
          </a:p>
        </p:txBody>
      </p:sp>
      <p:cxnSp>
        <p:nvCxnSpPr>
          <p:cNvPr id="60" name="直線矢印コネクタ 59"/>
          <p:cNvCxnSpPr/>
          <p:nvPr/>
        </p:nvCxnSpPr>
        <p:spPr>
          <a:xfrm flipV="1">
            <a:off x="4175195" y="1134899"/>
            <a:ext cx="0" cy="864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61" name="角丸四角形 60"/>
          <p:cNvSpPr/>
          <p:nvPr/>
        </p:nvSpPr>
        <p:spPr>
          <a:xfrm>
            <a:off x="7027038" y="4938244"/>
            <a:ext cx="131030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M4-9</a:t>
            </a:r>
          </a:p>
        </p:txBody>
      </p:sp>
      <p:cxnSp>
        <p:nvCxnSpPr>
          <p:cNvPr id="64" name="直線矢印コネクタ 63"/>
          <p:cNvCxnSpPr/>
          <p:nvPr/>
        </p:nvCxnSpPr>
        <p:spPr>
          <a:xfrm>
            <a:off x="7765854" y="4007884"/>
            <a:ext cx="0" cy="864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69" name="図 68"/>
          <p:cNvPicPr>
            <a:picLocks noChangeAspect="1"/>
          </p:cNvPicPr>
          <p:nvPr/>
        </p:nvPicPr>
        <p:blipFill rotWithShape="1">
          <a:blip r:embed="rId4">
            <a:extLst>
              <a:ext uri="{28A0092B-C50C-407E-A947-70E740481C1C}">
                <a14:useLocalDpi xmlns:a14="http://schemas.microsoft.com/office/drawing/2010/main" val="0"/>
              </a:ext>
            </a:extLst>
          </a:blip>
          <a:srcRect l="20899" t="12166" r="70101" b="64223"/>
          <a:stretch/>
        </p:blipFill>
        <p:spPr>
          <a:xfrm rot="16200000">
            <a:off x="7442238" y="3281763"/>
            <a:ext cx="514348" cy="809621"/>
          </a:xfrm>
          <a:prstGeom prst="rect">
            <a:avLst/>
          </a:prstGeom>
        </p:spPr>
      </p:pic>
      <p:pic>
        <p:nvPicPr>
          <p:cNvPr id="71" name="図 70"/>
          <p:cNvPicPr>
            <a:picLocks noChangeAspect="1"/>
          </p:cNvPicPr>
          <p:nvPr/>
        </p:nvPicPr>
        <p:blipFill rotWithShape="1">
          <a:blip r:embed="rId4">
            <a:extLst>
              <a:ext uri="{28A0092B-C50C-407E-A947-70E740481C1C}">
                <a14:useLocalDpi xmlns:a14="http://schemas.microsoft.com/office/drawing/2010/main" val="0"/>
              </a:ext>
            </a:extLst>
          </a:blip>
          <a:srcRect l="38566" t="11055" r="52434" b="65334"/>
          <a:stretch/>
        </p:blipFill>
        <p:spPr>
          <a:xfrm rot="16200000">
            <a:off x="7397877" y="1858545"/>
            <a:ext cx="514348" cy="809621"/>
          </a:xfrm>
          <a:prstGeom prst="rect">
            <a:avLst/>
          </a:prstGeom>
        </p:spPr>
      </p:pic>
      <p:pic>
        <p:nvPicPr>
          <p:cNvPr id="73" name="図 72"/>
          <p:cNvPicPr>
            <a:picLocks noChangeAspect="1"/>
          </p:cNvPicPr>
          <p:nvPr/>
        </p:nvPicPr>
        <p:blipFill rotWithShape="1">
          <a:blip r:embed="rId4">
            <a:extLst>
              <a:ext uri="{28A0092B-C50C-407E-A947-70E740481C1C}">
                <a14:useLocalDpi xmlns:a14="http://schemas.microsoft.com/office/drawing/2010/main" val="0"/>
              </a:ext>
            </a:extLst>
          </a:blip>
          <a:srcRect l="54733" t="12166" r="36267" b="64223"/>
          <a:stretch/>
        </p:blipFill>
        <p:spPr>
          <a:xfrm rot="16200000">
            <a:off x="4008627" y="3301978"/>
            <a:ext cx="514348" cy="809621"/>
          </a:xfrm>
          <a:prstGeom prst="rect">
            <a:avLst/>
          </a:prstGeom>
        </p:spPr>
      </p:pic>
      <p:pic>
        <p:nvPicPr>
          <p:cNvPr id="83" name="図 82"/>
          <p:cNvPicPr>
            <a:picLocks noChangeAspect="1"/>
          </p:cNvPicPr>
          <p:nvPr/>
        </p:nvPicPr>
        <p:blipFill rotWithShape="1">
          <a:blip r:embed="rId4">
            <a:extLst>
              <a:ext uri="{28A0092B-C50C-407E-A947-70E740481C1C}">
                <a14:useLocalDpi xmlns:a14="http://schemas.microsoft.com/office/drawing/2010/main" val="0"/>
              </a:ext>
            </a:extLst>
          </a:blip>
          <a:srcRect l="71566" t="12166" r="19434" b="64223"/>
          <a:stretch/>
        </p:blipFill>
        <p:spPr>
          <a:xfrm rot="16200000">
            <a:off x="4007918" y="1876730"/>
            <a:ext cx="514348" cy="809621"/>
          </a:xfrm>
          <a:prstGeom prst="rect">
            <a:avLst/>
          </a:prstGeom>
        </p:spPr>
      </p:pic>
      <p:sp>
        <p:nvSpPr>
          <p:cNvPr id="88" name="角丸四角形 87"/>
          <p:cNvSpPr/>
          <p:nvPr/>
        </p:nvSpPr>
        <p:spPr>
          <a:xfrm>
            <a:off x="3867316" y="3505693"/>
            <a:ext cx="778562" cy="40939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M4-10</a:t>
            </a:r>
          </a:p>
        </p:txBody>
      </p:sp>
      <p:sp>
        <p:nvSpPr>
          <p:cNvPr id="91" name="角丸四角形 90"/>
          <p:cNvSpPr/>
          <p:nvPr/>
        </p:nvSpPr>
        <p:spPr>
          <a:xfrm>
            <a:off x="7263030" y="2024366"/>
            <a:ext cx="78404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M4-11</a:t>
            </a:r>
          </a:p>
        </p:txBody>
      </p:sp>
      <p:sp>
        <p:nvSpPr>
          <p:cNvPr id="96" name="角丸四角形 95"/>
          <p:cNvSpPr/>
          <p:nvPr/>
        </p:nvSpPr>
        <p:spPr>
          <a:xfrm>
            <a:off x="7295446" y="3458400"/>
            <a:ext cx="78404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M4-12</a:t>
            </a:r>
          </a:p>
        </p:txBody>
      </p:sp>
      <p:sp>
        <p:nvSpPr>
          <p:cNvPr id="97" name="角丸四角形 96"/>
          <p:cNvSpPr/>
          <p:nvPr/>
        </p:nvSpPr>
        <p:spPr>
          <a:xfrm>
            <a:off x="3847917" y="2072052"/>
            <a:ext cx="778562" cy="40939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M4-9</a:t>
            </a:r>
          </a:p>
        </p:txBody>
      </p:sp>
      <p:grpSp>
        <p:nvGrpSpPr>
          <p:cNvPr id="43" name="グループ化 42"/>
          <p:cNvGrpSpPr/>
          <p:nvPr/>
        </p:nvGrpSpPr>
        <p:grpSpPr>
          <a:xfrm>
            <a:off x="10011594" y="293282"/>
            <a:ext cx="2102193" cy="375542"/>
            <a:chOff x="10011594" y="66356"/>
            <a:chExt cx="2102193" cy="375542"/>
          </a:xfrm>
        </p:grpSpPr>
        <p:cxnSp>
          <p:nvCxnSpPr>
            <p:cNvPr id="44" name="直線矢印コネクタ 43"/>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46"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49" name="直線矢印コネクタ 48"/>
          <p:cNvCxnSpPr/>
          <p:nvPr/>
        </p:nvCxnSpPr>
        <p:spPr>
          <a:xfrm flipV="1">
            <a:off x="4791708" y="2525895"/>
            <a:ext cx="2376196" cy="1096534"/>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4733061" y="2374575"/>
            <a:ext cx="2376196" cy="1096534"/>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88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6176" y="1886161"/>
            <a:ext cx="5715000" cy="3429000"/>
          </a:xfrm>
          <a:prstGeom prst="rect">
            <a:avLst/>
          </a:prstGeom>
        </p:spPr>
      </p:pic>
      <p:pic>
        <p:nvPicPr>
          <p:cNvPr id="21"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4" name="テキスト ボックス 63"/>
          <p:cNvSpPr txBox="1"/>
          <p:nvPr/>
        </p:nvSpPr>
        <p:spPr>
          <a:xfrm>
            <a:off x="6007540" y="613332"/>
            <a:ext cx="5745348" cy="1631216"/>
          </a:xfrm>
          <a:prstGeom prst="rect">
            <a:avLst/>
          </a:prstGeom>
          <a:noFill/>
        </p:spPr>
        <p:txBody>
          <a:bodyPr wrap="square" rtlCol="0">
            <a:spAutoFit/>
          </a:bodyPr>
          <a:lstStyle/>
          <a:p>
            <a:r>
              <a:rPr lang="ja-JP" altLang="en-US" sz="1100" dirty="0">
                <a:latin typeface="+mn-ea"/>
                <a:cs typeface="メイリオ" panose="020B0604030504040204" pitchFamily="50" charset="-128"/>
              </a:rPr>
              <a:t>・この画面を表示しているとき、</a:t>
            </a:r>
            <a:r>
              <a:rPr lang="en-US" altLang="ja-JP" sz="1100" dirty="0">
                <a:latin typeface="+mn-ea"/>
                <a:cs typeface="メイリオ" panose="020B0604030504040204" pitchFamily="50" charset="-128"/>
              </a:rPr>
              <a:t>CAN_[CLI2] 0Byte 0-3bit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を送信し続ける</a:t>
            </a:r>
            <a:endParaRPr lang="en-US" altLang="ja-JP" sz="1100" dirty="0">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 → 作業モードになった時、カメラ画面に遷移する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秒間操作が無くてもデータ表示画面に留まる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・作業モードの時、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秒間操作が無い場合はカメラ画面に遷移する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latin typeface="+mn-ea"/>
              </a:rPr>
              <a:t>・</a:t>
            </a:r>
            <a:r>
              <a:rPr lang="en-US" altLang="ja-JP" sz="1100" dirty="0">
                <a:latin typeface="+mn-ea"/>
              </a:rPr>
              <a:t>0xFF</a:t>
            </a:r>
            <a:r>
              <a:rPr lang="ja-JP" altLang="en-US" sz="1100" dirty="0">
                <a:latin typeface="+mn-ea"/>
              </a:rPr>
              <a:t>を受信、または</a:t>
            </a:r>
            <a:r>
              <a:rPr lang="en-US" altLang="ja-JP" sz="1100" dirty="0">
                <a:latin typeface="+mn-ea"/>
              </a:rPr>
              <a:t>5</a:t>
            </a:r>
            <a:r>
              <a:rPr lang="ja-JP" altLang="en-US" sz="1100" dirty="0">
                <a:latin typeface="+mn-ea"/>
              </a:rPr>
              <a:t>秒間</a:t>
            </a:r>
            <a:r>
              <a:rPr lang="en-US" altLang="ja-JP" sz="1100" dirty="0">
                <a:latin typeface="+mn-ea"/>
              </a:rPr>
              <a:t>CAN</a:t>
            </a:r>
            <a:r>
              <a:rPr lang="ja-JP" altLang="en-US" sz="1100" dirty="0">
                <a:latin typeface="+mn-ea"/>
              </a:rPr>
              <a:t>信号を受信しない場合は</a:t>
            </a:r>
            <a:r>
              <a:rPr lang="en-US" altLang="ja-JP" sz="1100" dirty="0">
                <a:latin typeface="+mn-ea"/>
              </a:rPr>
              <a:t>N/A</a:t>
            </a:r>
            <a:r>
              <a:rPr lang="ja-JP" altLang="en-US" sz="1100" dirty="0">
                <a:latin typeface="+mn-ea"/>
              </a:rPr>
              <a:t>を表示</a:t>
            </a:r>
            <a:endParaRPr lang="en-US" altLang="ja-JP" sz="1100" dirty="0">
              <a:latin typeface="+mn-ea"/>
            </a:endParaRPr>
          </a:p>
          <a:p>
            <a:r>
              <a:rPr lang="ja-JP" altLang="en-US" sz="1100" dirty="0">
                <a:latin typeface="+mn-ea"/>
              </a:rPr>
              <a:t>・</a:t>
            </a:r>
            <a:r>
              <a:rPr lang="en-US" altLang="ja-JP" sz="1100" dirty="0">
                <a:latin typeface="+mn-ea"/>
              </a:rPr>
              <a:t>ASH</a:t>
            </a:r>
            <a:r>
              <a:rPr lang="ja-JP" altLang="en-US" sz="1100" dirty="0">
                <a:latin typeface="+mn-ea"/>
              </a:rPr>
              <a:t>堆積量は２分間</a:t>
            </a:r>
            <a:r>
              <a:rPr lang="en-US" altLang="ja-JP" sz="1100" dirty="0">
                <a:latin typeface="+mn-ea"/>
              </a:rPr>
              <a:t>CAN</a:t>
            </a:r>
            <a:r>
              <a:rPr lang="ja-JP" altLang="en-US" sz="1100" dirty="0">
                <a:latin typeface="+mn-ea"/>
              </a:rPr>
              <a:t>信号を受信できない場合に</a:t>
            </a:r>
            <a:r>
              <a:rPr lang="en-US" altLang="ja-JP" sz="1100" dirty="0">
                <a:latin typeface="+mn-ea"/>
              </a:rPr>
              <a:t>N/A</a:t>
            </a:r>
            <a:r>
              <a:rPr lang="ja-JP" altLang="en-US" sz="1100" dirty="0">
                <a:latin typeface="+mn-ea"/>
              </a:rPr>
              <a:t>を表示する</a:t>
            </a:r>
          </a:p>
          <a:p>
            <a:r>
              <a:rPr lang="ja-JP" altLang="en-US" sz="1100" dirty="0">
                <a:latin typeface="+mn-ea"/>
                <a:cs typeface="メイリオ" panose="020B0604030504040204" pitchFamily="50" charset="-128"/>
              </a:rPr>
              <a:t>・この画面は編集不可</a:t>
            </a:r>
            <a:endParaRPr lang="en-US" altLang="ja-JP" sz="1100" dirty="0">
              <a:latin typeface="+mn-ea"/>
              <a:cs typeface="メイリオ" panose="020B0604030504040204" pitchFamily="50" charset="-128"/>
            </a:endParaRPr>
          </a:p>
          <a:p>
            <a:endParaRPr lang="en-US" altLang="ja-JP" sz="1200" dirty="0">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タッチパネル操作</a:t>
            </a:r>
            <a:endParaRPr lang="en-US" altLang="ja-JP" sz="1100" dirty="0">
              <a:solidFill>
                <a:srgbClr val="FF0000"/>
              </a:solidFill>
              <a:latin typeface="+mn-ea"/>
              <a:cs typeface="メイリオ" panose="020B0604030504040204" pitchFamily="50" charset="-128"/>
            </a:endParaRPr>
          </a:p>
        </p:txBody>
      </p:sp>
      <p:sp>
        <p:nvSpPr>
          <p:cNvPr id="73" name="タイトル 1"/>
          <p:cNvSpPr>
            <a:spLocks noGrp="1"/>
          </p:cNvSpPr>
          <p:nvPr>
            <p:ph type="title"/>
          </p:nvPr>
        </p:nvSpPr>
        <p:spPr>
          <a:xfrm>
            <a:off x="228601" y="295929"/>
            <a:ext cx="3147460"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データ表示画面</a:t>
            </a:r>
          </a:p>
        </p:txBody>
      </p:sp>
      <p:sp>
        <p:nvSpPr>
          <p:cNvPr id="93" name="Text Box 36"/>
          <p:cNvSpPr txBox="1">
            <a:spLocks noChangeArrowheads="1"/>
          </p:cNvSpPr>
          <p:nvPr/>
        </p:nvSpPr>
        <p:spPr bwMode="auto">
          <a:xfrm>
            <a:off x="3805636" y="1676509"/>
            <a:ext cx="2475835" cy="409575"/>
          </a:xfrm>
          <a:prstGeom prst="rect">
            <a:avLst/>
          </a:prstGeom>
          <a:noFill/>
          <a:ln>
            <a:noFill/>
          </a:ln>
          <a:effectLst/>
        </p:spPr>
        <p:txBody>
          <a:bodyPr wrap="square" lIns="36576"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sz="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エンジン回転数(実回転数)</a:t>
            </a:r>
          </a:p>
        </p:txBody>
      </p:sp>
      <p:cxnSp>
        <p:nvCxnSpPr>
          <p:cNvPr id="8" name="直線矢印コネクタ 7"/>
          <p:cNvCxnSpPr>
            <a:endCxn id="93" idx="1"/>
          </p:cNvCxnSpPr>
          <p:nvPr/>
        </p:nvCxnSpPr>
        <p:spPr>
          <a:xfrm>
            <a:off x="3376061" y="1880670"/>
            <a:ext cx="429577" cy="6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 Box 36"/>
          <p:cNvSpPr txBox="1">
            <a:spLocks noChangeArrowheads="1"/>
          </p:cNvSpPr>
          <p:nvPr/>
        </p:nvSpPr>
        <p:spPr bwMode="auto">
          <a:xfrm>
            <a:off x="3805635" y="2156179"/>
            <a:ext cx="2339986" cy="409575"/>
          </a:xfrm>
          <a:prstGeom prst="rect">
            <a:avLst/>
          </a:prstGeom>
          <a:noFill/>
          <a:ln>
            <a:noFill/>
          </a:ln>
          <a:effectLst/>
        </p:spPr>
        <p:txBody>
          <a:bodyPr wrap="square" lIns="36576"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sz="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水温センサの情報</a:t>
            </a:r>
          </a:p>
        </p:txBody>
      </p:sp>
      <p:cxnSp>
        <p:nvCxnSpPr>
          <p:cNvPr id="95" name="直線矢印コネクタ 94"/>
          <p:cNvCxnSpPr>
            <a:endCxn id="94" idx="1"/>
          </p:cNvCxnSpPr>
          <p:nvPr/>
        </p:nvCxnSpPr>
        <p:spPr>
          <a:xfrm>
            <a:off x="3376061" y="2360341"/>
            <a:ext cx="429577" cy="6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 Box 36"/>
          <p:cNvSpPr txBox="1">
            <a:spLocks noChangeArrowheads="1"/>
          </p:cNvSpPr>
          <p:nvPr/>
        </p:nvSpPr>
        <p:spPr bwMode="auto">
          <a:xfrm>
            <a:off x="3805638" y="2675359"/>
            <a:ext cx="2332364" cy="409575"/>
          </a:xfrm>
          <a:prstGeom prst="rect">
            <a:avLst/>
          </a:prstGeom>
          <a:noFill/>
          <a:ln>
            <a:noFill/>
          </a:ln>
          <a:effectLst/>
        </p:spPr>
        <p:txBody>
          <a:bodyPr wrap="square" lIns="36576"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sz="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作動油温度センサの情報</a:t>
            </a:r>
          </a:p>
        </p:txBody>
      </p:sp>
      <p:cxnSp>
        <p:nvCxnSpPr>
          <p:cNvPr id="97" name="直線矢印コネクタ 96"/>
          <p:cNvCxnSpPr>
            <a:endCxn id="96" idx="1"/>
          </p:cNvCxnSpPr>
          <p:nvPr/>
        </p:nvCxnSpPr>
        <p:spPr>
          <a:xfrm>
            <a:off x="3376061" y="2879522"/>
            <a:ext cx="429577" cy="6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 Box 36"/>
          <p:cNvSpPr txBox="1">
            <a:spLocks noChangeArrowheads="1"/>
          </p:cNvSpPr>
          <p:nvPr/>
        </p:nvSpPr>
        <p:spPr bwMode="auto">
          <a:xfrm>
            <a:off x="3805638" y="3173880"/>
            <a:ext cx="2324745" cy="409575"/>
          </a:xfrm>
          <a:prstGeom prst="rect">
            <a:avLst/>
          </a:prstGeom>
          <a:noFill/>
          <a:ln>
            <a:noFill/>
          </a:ln>
          <a:effectLst/>
        </p:spPr>
        <p:txBody>
          <a:bodyPr wrap="square" lIns="36576"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sz="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尿素水温度センサの情報</a:t>
            </a:r>
          </a:p>
        </p:txBody>
      </p:sp>
      <p:cxnSp>
        <p:nvCxnSpPr>
          <p:cNvPr id="99" name="直線矢印コネクタ 98"/>
          <p:cNvCxnSpPr>
            <a:endCxn id="98" idx="1"/>
          </p:cNvCxnSpPr>
          <p:nvPr/>
        </p:nvCxnSpPr>
        <p:spPr>
          <a:xfrm>
            <a:off x="3376061" y="3378042"/>
            <a:ext cx="429577" cy="6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 Box 36"/>
          <p:cNvSpPr txBox="1">
            <a:spLocks noChangeArrowheads="1"/>
          </p:cNvSpPr>
          <p:nvPr/>
        </p:nvSpPr>
        <p:spPr bwMode="auto">
          <a:xfrm>
            <a:off x="3805637" y="3636109"/>
            <a:ext cx="2317125" cy="409575"/>
          </a:xfrm>
          <a:prstGeom prst="rect">
            <a:avLst/>
          </a:prstGeom>
          <a:noFill/>
          <a:ln>
            <a:noFill/>
          </a:ln>
          <a:effectLst/>
        </p:spPr>
        <p:txBody>
          <a:bodyPr wrap="square" lIns="36576"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sz="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燃料残量</a:t>
            </a:r>
          </a:p>
        </p:txBody>
      </p:sp>
      <p:cxnSp>
        <p:nvCxnSpPr>
          <p:cNvPr id="101" name="直線矢印コネクタ 100"/>
          <p:cNvCxnSpPr>
            <a:endCxn id="100" idx="1"/>
          </p:cNvCxnSpPr>
          <p:nvPr/>
        </p:nvCxnSpPr>
        <p:spPr>
          <a:xfrm>
            <a:off x="3376061" y="3840272"/>
            <a:ext cx="429577" cy="6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Text Box 36"/>
          <p:cNvSpPr txBox="1">
            <a:spLocks noChangeArrowheads="1"/>
          </p:cNvSpPr>
          <p:nvPr/>
        </p:nvSpPr>
        <p:spPr bwMode="auto">
          <a:xfrm>
            <a:off x="3805636" y="4117585"/>
            <a:ext cx="2309506" cy="409575"/>
          </a:xfrm>
          <a:prstGeom prst="rect">
            <a:avLst/>
          </a:prstGeom>
          <a:noFill/>
          <a:ln>
            <a:noFill/>
          </a:ln>
          <a:effectLst/>
        </p:spPr>
        <p:txBody>
          <a:bodyPr wrap="square" lIns="36576"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sz="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尿素水残量</a:t>
            </a:r>
          </a:p>
        </p:txBody>
      </p:sp>
      <p:cxnSp>
        <p:nvCxnSpPr>
          <p:cNvPr id="104" name="直線矢印コネクタ 103"/>
          <p:cNvCxnSpPr>
            <a:endCxn id="103" idx="1"/>
          </p:cNvCxnSpPr>
          <p:nvPr/>
        </p:nvCxnSpPr>
        <p:spPr>
          <a:xfrm>
            <a:off x="3376061" y="4321746"/>
            <a:ext cx="429577" cy="6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Text Box 36"/>
          <p:cNvSpPr txBox="1">
            <a:spLocks noChangeArrowheads="1"/>
          </p:cNvSpPr>
          <p:nvPr/>
        </p:nvSpPr>
        <p:spPr bwMode="auto">
          <a:xfrm>
            <a:off x="3798016" y="4595363"/>
            <a:ext cx="2309506" cy="409575"/>
          </a:xfrm>
          <a:prstGeom prst="rect">
            <a:avLst/>
          </a:prstGeom>
          <a:noFill/>
          <a:ln>
            <a:noFill/>
          </a:ln>
          <a:effectLst/>
        </p:spPr>
        <p:txBody>
          <a:bodyPr wrap="square" lIns="36576"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sz="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バッテリー電圧</a:t>
            </a:r>
            <a:endParaRPr lang="en-US" altLang="ja-JP" sz="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r>
              <a:rPr lang="en-US" altLang="ja-JP" sz="1200" dirty="0">
                <a:solidFill>
                  <a:srgbClr val="000000"/>
                </a:solidFill>
                <a:latin typeface="+mn-ea"/>
              </a:rPr>
              <a:t>※</a:t>
            </a:r>
            <a:r>
              <a:rPr lang="ja-JP" altLang="en-US" sz="1200" dirty="0">
                <a:solidFill>
                  <a:srgbClr val="000000"/>
                </a:solidFill>
                <a:latin typeface="+mn-ea"/>
              </a:rPr>
              <a:t>小数点</a:t>
            </a:r>
            <a:r>
              <a:rPr lang="en-US" altLang="ja-JP" sz="1200" dirty="0">
                <a:solidFill>
                  <a:srgbClr val="000000"/>
                </a:solidFill>
                <a:latin typeface="+mn-ea"/>
              </a:rPr>
              <a:t>1</a:t>
            </a:r>
            <a:r>
              <a:rPr lang="ja-JP" altLang="en-US" sz="1200" dirty="0">
                <a:solidFill>
                  <a:srgbClr val="000000"/>
                </a:solidFill>
                <a:latin typeface="+mn-ea"/>
              </a:rPr>
              <a:t>桁まで表示</a:t>
            </a:r>
          </a:p>
        </p:txBody>
      </p:sp>
      <p:cxnSp>
        <p:nvCxnSpPr>
          <p:cNvPr id="106" name="直線矢印コネクタ 105"/>
          <p:cNvCxnSpPr>
            <a:endCxn id="105" idx="1"/>
          </p:cNvCxnSpPr>
          <p:nvPr/>
        </p:nvCxnSpPr>
        <p:spPr>
          <a:xfrm>
            <a:off x="3368441" y="4799526"/>
            <a:ext cx="429577" cy="6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Text Box 36"/>
          <p:cNvSpPr txBox="1">
            <a:spLocks noChangeArrowheads="1"/>
          </p:cNvSpPr>
          <p:nvPr/>
        </p:nvSpPr>
        <p:spPr bwMode="auto">
          <a:xfrm>
            <a:off x="3805638" y="5103395"/>
            <a:ext cx="2301884" cy="409575"/>
          </a:xfrm>
          <a:prstGeom prst="rect">
            <a:avLst/>
          </a:prstGeom>
          <a:noFill/>
          <a:ln>
            <a:noFill/>
          </a:ln>
          <a:effectLst/>
        </p:spPr>
        <p:txBody>
          <a:bodyPr wrap="square" lIns="36576"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en-US" altLang="ja-JP" sz="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PM</a:t>
            </a:r>
            <a:r>
              <a:rPr lang="ja-JP" altLang="en-US" sz="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堆積量</a:t>
            </a:r>
          </a:p>
        </p:txBody>
      </p:sp>
      <p:cxnSp>
        <p:nvCxnSpPr>
          <p:cNvPr id="108" name="直線矢印コネクタ 107"/>
          <p:cNvCxnSpPr>
            <a:endCxn id="107" idx="1"/>
          </p:cNvCxnSpPr>
          <p:nvPr/>
        </p:nvCxnSpPr>
        <p:spPr>
          <a:xfrm>
            <a:off x="3376061" y="5307555"/>
            <a:ext cx="429577" cy="6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角丸四角形 29"/>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31" name="角丸四角形 30"/>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32" name="角丸四角形 31"/>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pic>
        <p:nvPicPr>
          <p:cNvPr id="26" name="図 25"/>
          <p:cNvPicPr>
            <a:picLocks noChangeAspect="1"/>
          </p:cNvPicPr>
          <p:nvPr/>
        </p:nvPicPr>
        <p:blipFill rotWithShape="1">
          <a:blip r:embed="rId5">
            <a:extLst>
              <a:ext uri="{28A0092B-C50C-407E-A947-70E740481C1C}">
                <a14:useLocalDpi xmlns:a14="http://schemas.microsoft.com/office/drawing/2010/main" val="0"/>
              </a:ext>
            </a:extLst>
          </a:blip>
          <a:srcRect l="76734" t="45707" r="16697" b="20018"/>
          <a:stretch/>
        </p:blipFill>
        <p:spPr>
          <a:xfrm rot="5400000">
            <a:off x="1330776" y="5199500"/>
            <a:ext cx="375561" cy="1175657"/>
          </a:xfrm>
          <a:prstGeom prst="rect">
            <a:avLst/>
          </a:prstGeom>
        </p:spPr>
      </p:pic>
      <p:sp>
        <p:nvSpPr>
          <p:cNvPr id="27" name="Text Box 36"/>
          <p:cNvSpPr txBox="1">
            <a:spLocks noChangeArrowheads="1"/>
          </p:cNvSpPr>
          <p:nvPr/>
        </p:nvSpPr>
        <p:spPr bwMode="auto">
          <a:xfrm>
            <a:off x="3805638" y="5607018"/>
            <a:ext cx="2301884" cy="409575"/>
          </a:xfrm>
          <a:prstGeom prst="rect">
            <a:avLst/>
          </a:prstGeom>
          <a:noFill/>
          <a:ln>
            <a:noFill/>
          </a:ln>
          <a:effectLst/>
        </p:spPr>
        <p:txBody>
          <a:bodyPr wrap="square" lIns="36576"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en-US" altLang="ja-JP" sz="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ASH</a:t>
            </a:r>
            <a:r>
              <a:rPr lang="ja-JP" altLang="en-US" sz="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堆積量</a:t>
            </a:r>
          </a:p>
        </p:txBody>
      </p:sp>
      <p:cxnSp>
        <p:nvCxnSpPr>
          <p:cNvPr id="28" name="直線矢印コネクタ 27"/>
          <p:cNvCxnSpPr>
            <a:endCxn id="27" idx="1"/>
          </p:cNvCxnSpPr>
          <p:nvPr/>
        </p:nvCxnSpPr>
        <p:spPr>
          <a:xfrm>
            <a:off x="3376061" y="5811178"/>
            <a:ext cx="429577" cy="6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表 28"/>
          <p:cNvGraphicFramePr>
            <a:graphicFrameLocks noGrp="1"/>
          </p:cNvGraphicFramePr>
          <p:nvPr>
            <p:extLst>
              <p:ext uri="{D42A27DB-BD31-4B8C-83A1-F6EECF244321}">
                <p14:modId xmlns:p14="http://schemas.microsoft.com/office/powerpoint/2010/main" val="767192943"/>
              </p:ext>
            </p:extLst>
          </p:nvPr>
        </p:nvGraphicFramePr>
        <p:xfrm>
          <a:off x="6115142" y="3694772"/>
          <a:ext cx="5408611" cy="2038662"/>
        </p:xfrm>
        <a:graphic>
          <a:graphicData uri="http://schemas.openxmlformats.org/drawingml/2006/table">
            <a:tbl>
              <a:tblPr firstRow="1" bandRow="1">
                <a:tableStyleId>{5C22544A-7EE6-4342-B048-85BDC9FD1C3A}</a:tableStyleId>
              </a:tblPr>
              <a:tblGrid>
                <a:gridCol w="399025">
                  <a:extLst>
                    <a:ext uri="{9D8B030D-6E8A-4147-A177-3AD203B41FA5}">
                      <a16:colId xmlns:a16="http://schemas.microsoft.com/office/drawing/2014/main" val="20000"/>
                    </a:ext>
                  </a:extLst>
                </a:gridCol>
                <a:gridCol w="2379446">
                  <a:extLst>
                    <a:ext uri="{9D8B030D-6E8A-4147-A177-3AD203B41FA5}">
                      <a16:colId xmlns:a16="http://schemas.microsoft.com/office/drawing/2014/main" val="20001"/>
                    </a:ext>
                  </a:extLst>
                </a:gridCol>
                <a:gridCol w="2630140">
                  <a:extLst>
                    <a:ext uri="{9D8B030D-6E8A-4147-A177-3AD203B41FA5}">
                      <a16:colId xmlns:a16="http://schemas.microsoft.com/office/drawing/2014/main" val="20002"/>
                    </a:ext>
                  </a:extLst>
                </a:gridCol>
              </a:tblGrid>
              <a:tr h="171450">
                <a:tc>
                  <a:txBody>
                    <a:bodyPr/>
                    <a:lstStyle/>
                    <a:p>
                      <a:pPr algn="l" fontAlgn="ctr"/>
                      <a:r>
                        <a:rPr lang="ja-JP" altLang="en-US" sz="1100" b="1" i="0" u="none" strike="noStrike" dirty="0">
                          <a:solidFill>
                            <a:schemeClr val="lt1"/>
                          </a:solidFill>
                          <a:effectLst/>
                          <a:latin typeface="+mn-ea"/>
                          <a:ea typeface="+mn-ea"/>
                        </a:rPr>
                        <a:t>項目</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表示内容</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参照</a:t>
                      </a:r>
                      <a:r>
                        <a:rPr lang="en-US" altLang="ja-JP" sz="1100" u="none" strike="noStrike" dirty="0">
                          <a:effectLst/>
                          <a:latin typeface="+mn-ea"/>
                          <a:ea typeface="+mn-ea"/>
                        </a:rPr>
                        <a:t>CAN ID</a:t>
                      </a:r>
                      <a:endParaRPr lang="en-US" altLang="ja-JP"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200025">
                <a:tc>
                  <a:txBody>
                    <a:bodyPr/>
                    <a:lstStyle/>
                    <a:p>
                      <a:pPr algn="l" fontAlgn="ctr"/>
                      <a:r>
                        <a:rPr lang="ja-JP" altLang="en-US" sz="1100" b="0" i="0" u="none" strike="noStrike" dirty="0">
                          <a:solidFill>
                            <a:srgbClr val="000000"/>
                          </a:solidFill>
                          <a:effectLst/>
                          <a:latin typeface="+mn-ea"/>
                          <a:ea typeface="+mn-ea"/>
                        </a:rPr>
                        <a:t>①</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エンジン回転数</a:t>
                      </a:r>
                    </a:p>
                  </a:txBody>
                  <a:tcPr marL="9525" marR="9525" marT="9525" marB="0" anchor="ctr"/>
                </a:tc>
                <a:tc>
                  <a:txBody>
                    <a:bodyPr/>
                    <a:lstStyle/>
                    <a:p>
                      <a:pPr algn="l" fontAlgn="ctr"/>
                      <a:r>
                        <a:rPr lang="en-US" sz="1100" b="0" i="0" u="none" strike="noStrike">
                          <a:solidFill>
                            <a:srgbClr val="000000"/>
                          </a:solidFill>
                          <a:effectLst/>
                          <a:latin typeface="+mn-ea"/>
                          <a:ea typeface="+mn-ea"/>
                        </a:rPr>
                        <a:t>CAN [EEC1] 3-4 Byte</a:t>
                      </a:r>
                    </a:p>
                  </a:txBody>
                  <a:tcPr marL="9525" marR="9525" marT="9525" marB="0" anchor="ctr"/>
                </a:tc>
                <a:extLst>
                  <a:ext uri="{0D108BD9-81ED-4DB2-BD59-A6C34878D82A}">
                    <a16:rowId xmlns:a16="http://schemas.microsoft.com/office/drawing/2014/main" val="10001"/>
                  </a:ext>
                </a:extLst>
              </a:tr>
              <a:tr h="200025">
                <a:tc>
                  <a:txBody>
                    <a:bodyPr/>
                    <a:lstStyle/>
                    <a:p>
                      <a:pPr algn="l" fontAlgn="ctr"/>
                      <a:r>
                        <a:rPr lang="ja-JP" altLang="en-US" sz="1100" b="0" i="0" u="none" strike="noStrike">
                          <a:solidFill>
                            <a:srgbClr val="000000"/>
                          </a:solidFill>
                          <a:effectLst/>
                          <a:latin typeface="+mn-ea"/>
                          <a:ea typeface="+mn-ea"/>
                        </a:rPr>
                        <a:t>②</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水温センサ</a:t>
                      </a:r>
                    </a:p>
                  </a:txBody>
                  <a:tcPr marL="9525" marR="9525" marT="9525" marB="0" anchor="ctr"/>
                </a:tc>
                <a:tc>
                  <a:txBody>
                    <a:bodyPr/>
                    <a:lstStyle/>
                    <a:p>
                      <a:pPr algn="l" fontAlgn="ctr"/>
                      <a:r>
                        <a:rPr lang="en-US" sz="1100" b="0" i="0" u="none" strike="noStrike">
                          <a:solidFill>
                            <a:srgbClr val="000000"/>
                          </a:solidFill>
                          <a:effectLst/>
                          <a:latin typeface="+mn-ea"/>
                          <a:ea typeface="+mn-ea"/>
                        </a:rPr>
                        <a:t>CAN [ET1] 0Byte</a:t>
                      </a:r>
                    </a:p>
                  </a:txBody>
                  <a:tcPr marL="9525" marR="9525" marT="9525" marB="0" anchor="ctr"/>
                </a:tc>
                <a:extLst>
                  <a:ext uri="{0D108BD9-81ED-4DB2-BD59-A6C34878D82A}">
                    <a16:rowId xmlns:a16="http://schemas.microsoft.com/office/drawing/2014/main" val="10002"/>
                  </a:ext>
                </a:extLst>
              </a:tr>
              <a:tr h="200025">
                <a:tc>
                  <a:txBody>
                    <a:bodyPr/>
                    <a:lstStyle/>
                    <a:p>
                      <a:pPr algn="l" fontAlgn="ctr"/>
                      <a:r>
                        <a:rPr lang="ja-JP" altLang="en-US" sz="1100" b="0" i="0" u="none" strike="noStrike">
                          <a:solidFill>
                            <a:srgbClr val="000000"/>
                          </a:solidFill>
                          <a:effectLst/>
                          <a:latin typeface="+mn-ea"/>
                          <a:ea typeface="+mn-ea"/>
                        </a:rPr>
                        <a:t>③</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作動油温度センサ</a:t>
                      </a:r>
                    </a:p>
                  </a:txBody>
                  <a:tcPr marL="9525" marR="9525" marT="9525" marB="0" anchor="ctr"/>
                </a:tc>
                <a:tc>
                  <a:txBody>
                    <a:bodyPr/>
                    <a:lstStyle/>
                    <a:p>
                      <a:pPr algn="l" fontAlgn="ctr"/>
                      <a:r>
                        <a:rPr lang="en-US" sz="1100" b="0" i="0" u="none" strike="noStrike">
                          <a:solidFill>
                            <a:srgbClr val="000000"/>
                          </a:solidFill>
                          <a:effectLst/>
                          <a:latin typeface="+mn-ea"/>
                          <a:ea typeface="+mn-ea"/>
                        </a:rPr>
                        <a:t>CAN [SI] 0Byte</a:t>
                      </a:r>
                    </a:p>
                  </a:txBody>
                  <a:tcPr marL="9525" marR="9525" marT="9525" marB="0" anchor="ctr"/>
                </a:tc>
                <a:extLst>
                  <a:ext uri="{0D108BD9-81ED-4DB2-BD59-A6C34878D82A}">
                    <a16:rowId xmlns:a16="http://schemas.microsoft.com/office/drawing/2014/main" val="10003"/>
                  </a:ext>
                </a:extLst>
              </a:tr>
              <a:tr h="200025">
                <a:tc>
                  <a:txBody>
                    <a:bodyPr/>
                    <a:lstStyle/>
                    <a:p>
                      <a:pPr algn="l" fontAlgn="ctr"/>
                      <a:r>
                        <a:rPr lang="ja-JP" altLang="en-US" sz="1100" b="0" i="0" u="none" strike="noStrike">
                          <a:solidFill>
                            <a:srgbClr val="000000"/>
                          </a:solidFill>
                          <a:effectLst/>
                          <a:latin typeface="+mn-ea"/>
                          <a:ea typeface="+mn-ea"/>
                        </a:rPr>
                        <a:t>④</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尿素水温度センサ</a:t>
                      </a:r>
                    </a:p>
                  </a:txBody>
                  <a:tcPr marL="9525" marR="9525" marT="9525" marB="0" anchor="ctr"/>
                </a:tc>
                <a:tc>
                  <a:txBody>
                    <a:bodyPr/>
                    <a:lstStyle/>
                    <a:p>
                      <a:pPr algn="l" fontAlgn="ctr"/>
                      <a:r>
                        <a:rPr lang="en-US" sz="1100" b="0" i="0" u="none" strike="noStrike">
                          <a:solidFill>
                            <a:srgbClr val="000000"/>
                          </a:solidFill>
                          <a:effectLst/>
                          <a:latin typeface="+mn-ea"/>
                          <a:ea typeface="+mn-ea"/>
                        </a:rPr>
                        <a:t>CAN [AT1T1I] 1Byte </a:t>
                      </a:r>
                    </a:p>
                  </a:txBody>
                  <a:tcPr marL="9525" marR="9525" marT="9525" marB="0" anchor="ctr"/>
                </a:tc>
                <a:extLst>
                  <a:ext uri="{0D108BD9-81ED-4DB2-BD59-A6C34878D82A}">
                    <a16:rowId xmlns:a16="http://schemas.microsoft.com/office/drawing/2014/main" val="10004"/>
                  </a:ext>
                </a:extLst>
              </a:tr>
              <a:tr h="200025">
                <a:tc>
                  <a:txBody>
                    <a:bodyPr/>
                    <a:lstStyle/>
                    <a:p>
                      <a:pPr algn="l" fontAlgn="ctr"/>
                      <a:r>
                        <a:rPr lang="ja-JP" altLang="en-US" sz="1100" b="0" i="0" u="none" strike="noStrike">
                          <a:solidFill>
                            <a:srgbClr val="000000"/>
                          </a:solidFill>
                          <a:effectLst/>
                          <a:latin typeface="+mn-ea"/>
                          <a:ea typeface="+mn-ea"/>
                        </a:rPr>
                        <a:t>⑤</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燃料残量</a:t>
                      </a:r>
                    </a:p>
                  </a:txBody>
                  <a:tcPr marL="9525" marR="9525" marT="9525" marB="0" anchor="ctr"/>
                </a:tc>
                <a:tc>
                  <a:txBody>
                    <a:bodyPr/>
                    <a:lstStyle/>
                    <a:p>
                      <a:pPr algn="l" fontAlgn="ctr"/>
                      <a:r>
                        <a:rPr lang="en-US" sz="1100" b="0" i="0" u="none" strike="noStrike">
                          <a:solidFill>
                            <a:srgbClr val="000000"/>
                          </a:solidFill>
                          <a:effectLst/>
                          <a:latin typeface="+mn-ea"/>
                          <a:ea typeface="+mn-ea"/>
                        </a:rPr>
                        <a:t>CAN [DD] 1Byte</a:t>
                      </a:r>
                    </a:p>
                  </a:txBody>
                  <a:tcPr marL="9525" marR="9525" marT="9525" marB="0" anchor="ctr"/>
                </a:tc>
                <a:extLst>
                  <a:ext uri="{0D108BD9-81ED-4DB2-BD59-A6C34878D82A}">
                    <a16:rowId xmlns:a16="http://schemas.microsoft.com/office/drawing/2014/main" val="10005"/>
                  </a:ext>
                </a:extLst>
              </a:tr>
              <a:tr h="198822">
                <a:tc>
                  <a:txBody>
                    <a:bodyPr/>
                    <a:lstStyle/>
                    <a:p>
                      <a:pPr algn="l" fontAlgn="ctr"/>
                      <a:r>
                        <a:rPr lang="ja-JP" altLang="en-US" sz="1100" b="0" i="0" u="none" strike="noStrike">
                          <a:solidFill>
                            <a:srgbClr val="000000"/>
                          </a:solidFill>
                          <a:effectLst/>
                          <a:latin typeface="+mn-ea"/>
                          <a:ea typeface="+mn-ea"/>
                        </a:rPr>
                        <a:t>⑥</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尿素水残量</a:t>
                      </a:r>
                    </a:p>
                  </a:txBody>
                  <a:tcPr marL="9525" marR="9525" marT="9525" marB="0" anchor="ctr"/>
                </a:tc>
                <a:tc>
                  <a:txBody>
                    <a:bodyPr/>
                    <a:lstStyle/>
                    <a:p>
                      <a:pPr algn="l" fontAlgn="ctr"/>
                      <a:r>
                        <a:rPr lang="en-US" sz="1100" b="0" i="0" u="none" strike="noStrike">
                          <a:solidFill>
                            <a:srgbClr val="000000"/>
                          </a:solidFill>
                          <a:effectLst/>
                          <a:latin typeface="+mn-ea"/>
                          <a:ea typeface="+mn-ea"/>
                        </a:rPr>
                        <a:t>CAN [AT1T1I] 0Byte</a:t>
                      </a:r>
                    </a:p>
                  </a:txBody>
                  <a:tcPr marL="9525" marR="9525" marT="9525" marB="0" anchor="ctr"/>
                </a:tc>
                <a:extLst>
                  <a:ext uri="{0D108BD9-81ED-4DB2-BD59-A6C34878D82A}">
                    <a16:rowId xmlns:a16="http://schemas.microsoft.com/office/drawing/2014/main" val="10006"/>
                  </a:ext>
                </a:extLst>
              </a:tr>
              <a:tr h="200025">
                <a:tc>
                  <a:txBody>
                    <a:bodyPr/>
                    <a:lstStyle/>
                    <a:p>
                      <a:pPr algn="l" fontAlgn="ctr"/>
                      <a:r>
                        <a:rPr lang="ja-JP" altLang="en-US" sz="1100" b="0" i="0" u="none" strike="noStrike">
                          <a:solidFill>
                            <a:srgbClr val="000000"/>
                          </a:solidFill>
                          <a:effectLst/>
                          <a:latin typeface="+mn-ea"/>
                          <a:ea typeface="+mn-ea"/>
                        </a:rPr>
                        <a:t>⑦</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バッテリ電圧</a:t>
                      </a:r>
                    </a:p>
                  </a:txBody>
                  <a:tcPr marL="9525" marR="9525" marT="9525" marB="0" anchor="ctr"/>
                </a:tc>
                <a:tc>
                  <a:txBody>
                    <a:bodyPr/>
                    <a:lstStyle/>
                    <a:p>
                      <a:pPr algn="l" fontAlgn="ctr"/>
                      <a:r>
                        <a:rPr lang="en-US" sz="1100" b="0" i="0" u="none" strike="noStrike" dirty="0">
                          <a:solidFill>
                            <a:srgbClr val="000000"/>
                          </a:solidFill>
                          <a:effectLst/>
                          <a:latin typeface="+mn-ea"/>
                          <a:ea typeface="+mn-ea"/>
                        </a:rPr>
                        <a:t>CAN [VEP1] 4-5Byte</a:t>
                      </a:r>
                    </a:p>
                  </a:txBody>
                  <a:tcPr marL="9525" marR="9525" marT="9525" marB="0" anchor="ctr"/>
                </a:tc>
                <a:extLst>
                  <a:ext uri="{0D108BD9-81ED-4DB2-BD59-A6C34878D82A}">
                    <a16:rowId xmlns:a16="http://schemas.microsoft.com/office/drawing/2014/main" val="10007"/>
                  </a:ext>
                </a:extLst>
              </a:tr>
              <a:tr h="200025">
                <a:tc>
                  <a:txBody>
                    <a:bodyPr/>
                    <a:lstStyle/>
                    <a:p>
                      <a:pPr algn="l" fontAlgn="ctr"/>
                      <a:r>
                        <a:rPr lang="ja-JP" altLang="en-US" sz="1100" b="0" i="0" u="none" strike="noStrike">
                          <a:solidFill>
                            <a:srgbClr val="000000"/>
                          </a:solidFill>
                          <a:effectLst/>
                          <a:latin typeface="+mn-ea"/>
                          <a:ea typeface="+mn-ea"/>
                        </a:rPr>
                        <a:t>⑧</a:t>
                      </a:r>
                    </a:p>
                  </a:txBody>
                  <a:tcPr marL="9525" marR="9525" marT="9525" marB="0" anchor="ctr"/>
                </a:tc>
                <a:tc>
                  <a:txBody>
                    <a:bodyPr/>
                    <a:lstStyle/>
                    <a:p>
                      <a:pPr algn="l" fontAlgn="ctr"/>
                      <a:r>
                        <a:rPr lang="en-US" sz="1100" b="0" i="0" u="none" strike="noStrike" dirty="0">
                          <a:solidFill>
                            <a:srgbClr val="000000"/>
                          </a:solidFill>
                          <a:effectLst/>
                          <a:latin typeface="+mn-ea"/>
                          <a:ea typeface="+mn-ea"/>
                        </a:rPr>
                        <a:t>PM</a:t>
                      </a:r>
                      <a:r>
                        <a:rPr lang="ja-JP" altLang="en-US" sz="1100" b="0" i="0" u="none" strike="noStrike" dirty="0">
                          <a:solidFill>
                            <a:srgbClr val="000000"/>
                          </a:solidFill>
                          <a:effectLst/>
                          <a:latin typeface="+mn-ea"/>
                          <a:ea typeface="+mn-ea"/>
                        </a:rPr>
                        <a:t>堆積量</a:t>
                      </a:r>
                    </a:p>
                  </a:txBody>
                  <a:tcPr marL="9525" marR="9525" marT="9525" marB="0" anchor="ctr"/>
                </a:tc>
                <a:tc>
                  <a:txBody>
                    <a:bodyPr/>
                    <a:lstStyle/>
                    <a:p>
                      <a:pPr algn="l" fontAlgn="ctr"/>
                      <a:r>
                        <a:rPr lang="en-US" altLang="ja-JP" sz="1100" b="0" i="0" u="none" strike="noStrike" dirty="0">
                          <a:solidFill>
                            <a:schemeClr val="tx1"/>
                          </a:solidFill>
                          <a:effectLst/>
                          <a:latin typeface="+mn-ea"/>
                          <a:ea typeface="+mn-ea"/>
                        </a:rPr>
                        <a:t>CAN</a:t>
                      </a:r>
                      <a:r>
                        <a:rPr lang="ja-JP" altLang="en-US" sz="1100" b="0" i="0" u="none" strike="noStrike" baseline="0" dirty="0">
                          <a:solidFill>
                            <a:schemeClr val="tx1"/>
                          </a:solidFill>
                          <a:effectLst/>
                          <a:latin typeface="+mn-ea"/>
                          <a:ea typeface="+mn-ea"/>
                        </a:rPr>
                        <a:t> </a:t>
                      </a:r>
                      <a:r>
                        <a:rPr lang="en-US" altLang="ja-JP" sz="1100" b="0" i="0" u="none" strike="noStrike" baseline="0" dirty="0">
                          <a:solidFill>
                            <a:schemeClr val="tx1"/>
                          </a:solidFill>
                          <a:effectLst/>
                          <a:latin typeface="+mn-ea"/>
                          <a:ea typeface="+mn-ea"/>
                        </a:rPr>
                        <a:t>[AT1S] 0Byte</a:t>
                      </a:r>
                      <a:endParaRPr lang="en-US" sz="1100" b="0" i="0" u="none" strike="sngStrike" dirty="0">
                        <a:solidFill>
                          <a:schemeClr val="tx1"/>
                        </a:solidFill>
                        <a:effectLst/>
                        <a:latin typeface="+mn-ea"/>
                        <a:ea typeface="+mn-ea"/>
                      </a:endParaRPr>
                    </a:p>
                  </a:txBody>
                  <a:tcPr marL="9525" marR="9525" marT="9525" marB="0" anchor="ctr"/>
                </a:tc>
                <a:extLst>
                  <a:ext uri="{0D108BD9-81ED-4DB2-BD59-A6C34878D82A}">
                    <a16:rowId xmlns:a16="http://schemas.microsoft.com/office/drawing/2014/main" val="10008"/>
                  </a:ext>
                </a:extLst>
              </a:tr>
              <a:tr h="200025">
                <a:tc>
                  <a:txBody>
                    <a:bodyPr/>
                    <a:lstStyle/>
                    <a:p>
                      <a:pPr algn="l" fontAlgn="ctr"/>
                      <a:r>
                        <a:rPr lang="ja-JP" altLang="en-US" sz="1100" b="0" i="0" u="none" strike="noStrike">
                          <a:solidFill>
                            <a:srgbClr val="000000"/>
                          </a:solidFill>
                          <a:effectLst/>
                          <a:latin typeface="+mn-ea"/>
                          <a:ea typeface="+mn-ea"/>
                        </a:rPr>
                        <a:t>⑨</a:t>
                      </a:r>
                    </a:p>
                  </a:txBody>
                  <a:tcPr marL="9525" marR="9525" marT="9525" marB="0" anchor="ctr"/>
                </a:tc>
                <a:tc>
                  <a:txBody>
                    <a:bodyPr/>
                    <a:lstStyle/>
                    <a:p>
                      <a:pPr algn="l" fontAlgn="ctr"/>
                      <a:r>
                        <a:rPr lang="en-US" sz="1100" b="0" i="0" u="none" strike="noStrike" dirty="0">
                          <a:solidFill>
                            <a:srgbClr val="000000"/>
                          </a:solidFill>
                          <a:effectLst/>
                          <a:latin typeface="+mn-ea"/>
                          <a:ea typeface="+mn-ea"/>
                        </a:rPr>
                        <a:t>ASH</a:t>
                      </a:r>
                      <a:r>
                        <a:rPr lang="ja-JP" altLang="en-US" sz="1100" b="0" i="0" u="none" strike="noStrike" dirty="0">
                          <a:solidFill>
                            <a:srgbClr val="000000"/>
                          </a:solidFill>
                          <a:effectLst/>
                          <a:latin typeface="+mn-ea"/>
                          <a:ea typeface="+mn-ea"/>
                        </a:rPr>
                        <a:t>堆積量</a:t>
                      </a:r>
                    </a:p>
                  </a:txBody>
                  <a:tcPr marL="9525" marR="9525" marT="9525" marB="0" anchor="ctr"/>
                </a:tc>
                <a:tc>
                  <a:txBody>
                    <a:bodyPr/>
                    <a:lstStyle/>
                    <a:p>
                      <a:pPr algn="l" fontAlgn="ctr"/>
                      <a:r>
                        <a:rPr lang="en-US" sz="1100" b="0" i="0" u="none" strike="noStrike" dirty="0">
                          <a:solidFill>
                            <a:srgbClr val="000000"/>
                          </a:solidFill>
                          <a:effectLst/>
                          <a:latin typeface="+mn-ea"/>
                          <a:ea typeface="+mn-ea"/>
                        </a:rPr>
                        <a:t>CAN [AT1S] 1Byte</a:t>
                      </a:r>
                    </a:p>
                  </a:txBody>
                  <a:tcPr marL="9525" marR="9525" marT="9525" marB="0" anchor="ctr"/>
                </a:tc>
                <a:extLst>
                  <a:ext uri="{0D108BD9-81ED-4DB2-BD59-A6C34878D82A}">
                    <a16:rowId xmlns:a16="http://schemas.microsoft.com/office/drawing/2014/main" val="10009"/>
                  </a:ext>
                </a:extLst>
              </a:tr>
            </a:tbl>
          </a:graphicData>
        </a:graphic>
      </p:graphicFrame>
      <p:sp>
        <p:nvSpPr>
          <p:cNvPr id="34" name="正方形/長方形 33"/>
          <p:cNvSpPr/>
          <p:nvPr/>
        </p:nvSpPr>
        <p:spPr>
          <a:xfrm>
            <a:off x="6026443" y="3286447"/>
            <a:ext cx="2741456" cy="430887"/>
          </a:xfrm>
          <a:prstGeom prst="rect">
            <a:avLst/>
          </a:prstGeom>
        </p:spPr>
        <p:txBody>
          <a:bodyPr wrap="none">
            <a:spAutoFit/>
          </a:bodyPr>
          <a:lstStyle/>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表示について</a:t>
            </a:r>
            <a:endParaRPr lang="en-US" altLang="ja-JP" sz="1100" dirty="0">
              <a:solidFill>
                <a:srgbClr val="FF0000"/>
              </a:solidFill>
              <a:latin typeface="+mn-ea"/>
              <a:cs typeface="メイリオ" panose="020B0604030504040204" pitchFamily="50" charset="-128"/>
            </a:endParaRPr>
          </a:p>
          <a:p>
            <a:r>
              <a:rPr lang="ja-JP" altLang="en-US" sz="1100" dirty="0">
                <a:latin typeface="+mn-ea"/>
                <a:cs typeface="メイリオ" panose="020B0604030504040204" pitchFamily="50" charset="-128"/>
              </a:rPr>
              <a:t>各情報は以下の</a:t>
            </a:r>
            <a:r>
              <a:rPr lang="en-US" altLang="ja-JP" sz="1100" dirty="0">
                <a:latin typeface="+mn-ea"/>
                <a:cs typeface="メイリオ" panose="020B0604030504040204" pitchFamily="50" charset="-128"/>
              </a:rPr>
              <a:t>CAN ID</a:t>
            </a:r>
            <a:r>
              <a:rPr lang="ja-JP" altLang="en-US" sz="1100" dirty="0">
                <a:latin typeface="+mn-ea"/>
                <a:cs typeface="メイリオ" panose="020B0604030504040204" pitchFamily="50" charset="-128"/>
              </a:rPr>
              <a:t>を参照して表示する</a:t>
            </a:r>
            <a:endParaRPr lang="en-US" altLang="ja-JP" sz="1100" dirty="0">
              <a:latin typeface="+mn-ea"/>
              <a:cs typeface="メイリオ" panose="020B0604030504040204" pitchFamily="50" charset="-128"/>
            </a:endParaRPr>
          </a:p>
        </p:txBody>
      </p:sp>
      <p:graphicFrame>
        <p:nvGraphicFramePr>
          <p:cNvPr id="3" name="表 2">
            <a:extLst>
              <a:ext uri="{FF2B5EF4-FFF2-40B4-BE49-F238E27FC236}">
                <a16:creationId xmlns:a16="http://schemas.microsoft.com/office/drawing/2014/main" id="{CB8A6738-A661-8C3F-AD5A-99A38FB3B75A}"/>
              </a:ext>
            </a:extLst>
          </p:cNvPr>
          <p:cNvGraphicFramePr>
            <a:graphicFrameLocks noGrp="1"/>
          </p:cNvGraphicFramePr>
          <p:nvPr>
            <p:extLst>
              <p:ext uri="{D42A27DB-BD31-4B8C-83A1-F6EECF244321}">
                <p14:modId xmlns:p14="http://schemas.microsoft.com/office/powerpoint/2010/main" val="3906559493"/>
              </p:ext>
            </p:extLst>
          </p:nvPr>
        </p:nvGraphicFramePr>
        <p:xfrm>
          <a:off x="6117029" y="2191139"/>
          <a:ext cx="5494907" cy="918945"/>
        </p:xfrm>
        <a:graphic>
          <a:graphicData uri="http://schemas.openxmlformats.org/drawingml/2006/table">
            <a:tbl>
              <a:tblPr firstRow="1" bandRow="1">
                <a:tableStyleId>{5C22544A-7EE6-4342-B048-85BDC9FD1C3A}</a:tableStyleId>
              </a:tblPr>
              <a:tblGrid>
                <a:gridCol w="683412">
                  <a:extLst>
                    <a:ext uri="{9D8B030D-6E8A-4147-A177-3AD203B41FA5}">
                      <a16:colId xmlns:a16="http://schemas.microsoft.com/office/drawing/2014/main" val="20000"/>
                    </a:ext>
                  </a:extLst>
                </a:gridCol>
                <a:gridCol w="1120140">
                  <a:extLst>
                    <a:ext uri="{9D8B030D-6E8A-4147-A177-3AD203B41FA5}">
                      <a16:colId xmlns:a16="http://schemas.microsoft.com/office/drawing/2014/main" val="3450290610"/>
                    </a:ext>
                  </a:extLst>
                </a:gridCol>
                <a:gridCol w="1607820">
                  <a:extLst>
                    <a:ext uri="{9D8B030D-6E8A-4147-A177-3AD203B41FA5}">
                      <a16:colId xmlns:a16="http://schemas.microsoft.com/office/drawing/2014/main" val="20001"/>
                    </a:ext>
                  </a:extLst>
                </a:gridCol>
                <a:gridCol w="2083535">
                  <a:extLst>
                    <a:ext uri="{9D8B030D-6E8A-4147-A177-3AD203B41FA5}">
                      <a16:colId xmlns:a16="http://schemas.microsoft.com/office/drawing/2014/main" val="20002"/>
                    </a:ext>
                  </a:extLst>
                </a:gridCol>
              </a:tblGrid>
              <a:tr h="171450">
                <a:tc>
                  <a:txBody>
                    <a:bodyPr/>
                    <a:lstStyle/>
                    <a:p>
                      <a:pPr algn="l"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操作</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条件</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動作</a:t>
                      </a:r>
                      <a:endParaRPr lang="en-US" altLang="ja-JP"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200025">
                <a:tc>
                  <a:txBody>
                    <a:bodyPr/>
                    <a:lstStyle/>
                    <a:p>
                      <a:pPr algn="l" fontAlgn="ctr"/>
                      <a:r>
                        <a:rPr lang="en-US" sz="1100" b="0" i="0" u="none" strike="noStrike" dirty="0">
                          <a:solidFill>
                            <a:srgbClr val="000000"/>
                          </a:solidFill>
                          <a:effectLst/>
                          <a:latin typeface="+mn-ea"/>
                          <a:ea typeface="+mn-ea"/>
                        </a:rPr>
                        <a:t>D5</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押して離す</a:t>
                      </a:r>
                    </a:p>
                  </a:txBody>
                  <a:tcPr marL="9525" marR="9525" marT="9525" marB="0" anchor="ctr"/>
                </a:tc>
                <a:tc>
                  <a:txBody>
                    <a:bodyPr/>
                    <a:lstStyle/>
                    <a:p>
                      <a:pPr algn="l" fontAlgn="ct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メニュー画面に遷移</a:t>
                      </a:r>
                    </a:p>
                  </a:txBody>
                  <a:tcPr marL="9525" marR="9525" marT="9525" marB="0" anchor="ctr"/>
                </a:tc>
                <a:extLst>
                  <a:ext uri="{0D108BD9-81ED-4DB2-BD59-A6C34878D82A}">
                    <a16:rowId xmlns:a16="http://schemas.microsoft.com/office/drawing/2014/main" val="10001"/>
                  </a:ext>
                </a:extLst>
              </a:tr>
              <a:tr h="200025">
                <a:tc>
                  <a:txBody>
                    <a:bodyPr/>
                    <a:lstStyle/>
                    <a:p>
                      <a:pPr algn="l" fontAlgn="ctr"/>
                      <a:r>
                        <a:rPr lang="en-US" sz="1100" u="none" strike="noStrike" dirty="0">
                          <a:effectLst/>
                          <a:latin typeface="+mn-ea"/>
                          <a:ea typeface="+mn-ea"/>
                        </a:rPr>
                        <a:t>D6</a:t>
                      </a:r>
                      <a:endParaRPr lang="en-US" sz="110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100" b="0" i="0" u="none" strike="noStrike" dirty="0">
                          <a:solidFill>
                            <a:srgbClr val="FF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メイン画面に遷移</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2497921854"/>
                  </a:ext>
                </a:extLst>
              </a:tr>
              <a:tr h="200025">
                <a:tc>
                  <a:txBody>
                    <a:bodyPr/>
                    <a:lstStyle/>
                    <a:p>
                      <a:pPr algn="l" fontAlgn="ctr"/>
                      <a:endParaRPr lang="en-US" sz="110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3665813987"/>
                  </a:ext>
                </a:extLst>
              </a:tr>
            </a:tbl>
          </a:graphicData>
        </a:graphic>
      </p:graphicFrame>
      <p:sp>
        <p:nvSpPr>
          <p:cNvPr id="4" name="テキスト ボックス 3">
            <a:extLst>
              <a:ext uri="{FF2B5EF4-FFF2-40B4-BE49-F238E27FC236}">
                <a16:creationId xmlns:a16="http://schemas.microsoft.com/office/drawing/2014/main" id="{8C6012B8-C6E8-3FCA-15C3-2D816025B0C7}"/>
              </a:ext>
            </a:extLst>
          </p:cNvPr>
          <p:cNvSpPr txBox="1"/>
          <p:nvPr/>
        </p:nvSpPr>
        <p:spPr>
          <a:xfrm>
            <a:off x="5789673" y="76576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5" name="テキスト ボックス 4">
            <a:extLst>
              <a:ext uri="{FF2B5EF4-FFF2-40B4-BE49-F238E27FC236}">
                <a16:creationId xmlns:a16="http://schemas.microsoft.com/office/drawing/2014/main" id="{76F39D93-65F9-121B-A786-BFAEC474E503}"/>
              </a:ext>
            </a:extLst>
          </p:cNvPr>
          <p:cNvSpPr txBox="1"/>
          <p:nvPr/>
        </p:nvSpPr>
        <p:spPr>
          <a:xfrm>
            <a:off x="5789673" y="1096325"/>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6" name="テキスト ボックス 5">
            <a:extLst>
              <a:ext uri="{FF2B5EF4-FFF2-40B4-BE49-F238E27FC236}">
                <a16:creationId xmlns:a16="http://schemas.microsoft.com/office/drawing/2014/main" id="{E3164DC5-AB16-2510-F238-B406AFB56E24}"/>
              </a:ext>
            </a:extLst>
          </p:cNvPr>
          <p:cNvSpPr txBox="1"/>
          <p:nvPr/>
        </p:nvSpPr>
        <p:spPr>
          <a:xfrm>
            <a:off x="5786454" y="931045"/>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7" name="テキスト ボックス 6">
            <a:extLst>
              <a:ext uri="{FF2B5EF4-FFF2-40B4-BE49-F238E27FC236}">
                <a16:creationId xmlns:a16="http://schemas.microsoft.com/office/drawing/2014/main" id="{B6663918-76C0-7BE2-C8AB-670DBD4C13C7}"/>
              </a:ext>
            </a:extLst>
          </p:cNvPr>
          <p:cNvSpPr txBox="1"/>
          <p:nvPr/>
        </p:nvSpPr>
        <p:spPr>
          <a:xfrm>
            <a:off x="5792892" y="2837644"/>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9" name="テキスト ボックス 8">
            <a:extLst>
              <a:ext uri="{FF2B5EF4-FFF2-40B4-BE49-F238E27FC236}">
                <a16:creationId xmlns:a16="http://schemas.microsoft.com/office/drawing/2014/main" id="{05126247-B317-EDB8-66E5-48018D357E51}"/>
              </a:ext>
            </a:extLst>
          </p:cNvPr>
          <p:cNvSpPr txBox="1"/>
          <p:nvPr/>
        </p:nvSpPr>
        <p:spPr>
          <a:xfrm>
            <a:off x="5789673" y="2602514"/>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2786846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95016" y="1997141"/>
            <a:ext cx="5716800" cy="3215700"/>
          </a:xfrm>
          <a:prstGeom prst="rect">
            <a:avLst/>
          </a:prstGeom>
        </p:spPr>
      </p:pic>
      <p:sp>
        <p:nvSpPr>
          <p:cNvPr id="44" name="タイトル 1"/>
          <p:cNvSpPr>
            <a:spLocks noGrp="1"/>
          </p:cNvSpPr>
          <p:nvPr>
            <p:ph type="title"/>
          </p:nvPr>
        </p:nvSpPr>
        <p:spPr>
          <a:xfrm>
            <a:off x="255534" y="265199"/>
            <a:ext cx="3447225"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日付･時刻設定画面①</a:t>
            </a:r>
          </a:p>
        </p:txBody>
      </p:sp>
      <p:sp>
        <p:nvSpPr>
          <p:cNvPr id="34" name="テキスト ボックス 33"/>
          <p:cNvSpPr txBox="1"/>
          <p:nvPr/>
        </p:nvSpPr>
        <p:spPr>
          <a:xfrm>
            <a:off x="3945542" y="278291"/>
            <a:ext cx="8147846" cy="1785104"/>
          </a:xfrm>
          <a:prstGeom prst="rect">
            <a:avLst/>
          </a:prstGeom>
          <a:noFill/>
        </p:spPr>
        <p:txBody>
          <a:bodyPr wrap="square" rtlCol="0">
            <a:spAutoFit/>
          </a:bodyPr>
          <a:lstStyle/>
          <a:p>
            <a:r>
              <a:rPr lang="ja-JP" altLang="en-US" sz="1100" dirty="0">
                <a:latin typeface="+mn-ea"/>
                <a:cs typeface="メイリオ" panose="020B0604030504040204" pitchFamily="50" charset="-128"/>
              </a:rPr>
              <a:t>・この画面を表示しているとき、</a:t>
            </a:r>
            <a:r>
              <a:rPr lang="en-US" altLang="ja-JP" sz="1100" dirty="0">
                <a:latin typeface="+mn-ea"/>
                <a:cs typeface="メイリオ" panose="020B0604030504040204" pitchFamily="50" charset="-128"/>
              </a:rPr>
              <a:t>CAN_[CLI2] 0Byte 0-3bit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を送信し続ける</a:t>
            </a:r>
            <a:endParaRPr lang="en-US" altLang="ja-JP" sz="1100" dirty="0">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 → 作業モードになった時、カメラ画面に遷移する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秒間操作が無くても日付・時刻設定画面に留まる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・作業モードの時、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秒間操作が無い場合はカメラ画面に遷移する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latin typeface="+mn-ea"/>
              </a:rPr>
              <a:t>・この画面を表示した時、</a:t>
            </a:r>
            <a:r>
              <a:rPr lang="en-US" altLang="ja-JP" sz="1100" dirty="0">
                <a:latin typeface="+mn-ea"/>
              </a:rPr>
              <a:t>M5-11</a:t>
            </a:r>
            <a:r>
              <a:rPr lang="ja-JP" altLang="en-US" sz="1100" dirty="0">
                <a:latin typeface="+mn-ea"/>
              </a:rPr>
              <a:t>を拡大する</a:t>
            </a:r>
          </a:p>
          <a:p>
            <a:r>
              <a:rPr lang="ja-JP" altLang="en-US" sz="1100" dirty="0">
                <a:latin typeface="+mn-ea"/>
              </a:rPr>
              <a:t>・選択中の日付表示順アイコンは拡大表示</a:t>
            </a:r>
            <a:endParaRPr lang="en-US" altLang="ja-JP" sz="1100" dirty="0">
              <a:latin typeface="+mn-ea"/>
            </a:endParaRPr>
          </a:p>
          <a:p>
            <a:r>
              <a:rPr lang="ja-JP" altLang="en-US" sz="1100" dirty="0">
                <a:latin typeface="+mn-ea"/>
              </a:rPr>
              <a:t>・非選択の日付表示順アイコンはグレーアウト</a:t>
            </a:r>
            <a:endParaRPr lang="en-US" altLang="ja-JP" sz="1100" dirty="0">
              <a:latin typeface="+mn-ea"/>
            </a:endParaRPr>
          </a:p>
          <a:p>
            <a:r>
              <a:rPr lang="ja-JP" altLang="en-US" sz="1100" dirty="0">
                <a:latin typeface="+mn-ea"/>
              </a:rPr>
              <a:t>・</a:t>
            </a:r>
            <a:r>
              <a:rPr lang="en-US" altLang="ja-JP" sz="1100" dirty="0">
                <a:latin typeface="+mn-ea"/>
              </a:rPr>
              <a:t>M5-1</a:t>
            </a:r>
            <a:r>
              <a:rPr lang="ja-JP" altLang="en-US" sz="1100" dirty="0">
                <a:latin typeface="+mn-ea"/>
              </a:rPr>
              <a:t>から</a:t>
            </a:r>
            <a:r>
              <a:rPr lang="en-US" altLang="ja-JP" sz="1100" dirty="0">
                <a:latin typeface="+mn-ea"/>
              </a:rPr>
              <a:t>M5-5</a:t>
            </a:r>
            <a:r>
              <a:rPr lang="ja-JP" altLang="en-US" sz="1100" dirty="0">
                <a:latin typeface="+mn-ea"/>
              </a:rPr>
              <a:t>のいずれかを編集中に</a:t>
            </a:r>
            <a:r>
              <a:rPr lang="en-US" altLang="ja-JP" sz="1100" dirty="0">
                <a:latin typeface="+mn-ea"/>
              </a:rPr>
              <a:t>M5-1</a:t>
            </a:r>
            <a:r>
              <a:rPr lang="ja-JP" altLang="en-US" sz="1100" dirty="0">
                <a:latin typeface="+mn-ea"/>
              </a:rPr>
              <a:t>から</a:t>
            </a:r>
            <a:r>
              <a:rPr lang="en-US" altLang="ja-JP" sz="1100" dirty="0">
                <a:latin typeface="+mn-ea"/>
              </a:rPr>
              <a:t>M5-12</a:t>
            </a:r>
            <a:r>
              <a:rPr lang="ja-JP" altLang="en-US" sz="1100" dirty="0">
                <a:latin typeface="+mn-ea"/>
              </a:rPr>
              <a:t>の編集中以外の箇所を押したら編集を確定し、押した個所を編集中にする</a:t>
            </a:r>
          </a:p>
          <a:p>
            <a:endParaRPr lang="en-US" altLang="ja-JP" sz="1100" dirty="0">
              <a:solidFill>
                <a:srgbClr val="FF0000"/>
              </a:solidFill>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タッチパネル操作</a:t>
            </a:r>
            <a:endParaRPr lang="en-US" altLang="ja-JP" sz="1100" dirty="0">
              <a:solidFill>
                <a:srgbClr val="FF0000"/>
              </a:solidFill>
              <a:latin typeface="+mn-ea"/>
              <a:cs typeface="メイリオ" panose="020B0604030504040204" pitchFamily="50" charset="-128"/>
            </a:endParaRPr>
          </a:p>
        </p:txBody>
      </p:sp>
      <p:pic>
        <p:nvPicPr>
          <p:cNvPr id="48" name="図 47"/>
          <p:cNvPicPr>
            <a:picLocks noChangeAspect="1"/>
          </p:cNvPicPr>
          <p:nvPr/>
        </p:nvPicPr>
        <p:blipFill rotWithShape="1">
          <a:blip r:embed="rId4">
            <a:extLst>
              <a:ext uri="{28A0092B-C50C-407E-A947-70E740481C1C}">
                <a14:useLocalDpi xmlns:a14="http://schemas.microsoft.com/office/drawing/2010/main" val="0"/>
              </a:ext>
            </a:extLst>
          </a:blip>
          <a:srcRect l="73224" t="12877" r="19683" b="74477"/>
          <a:stretch/>
        </p:blipFill>
        <p:spPr>
          <a:xfrm rot="16200000">
            <a:off x="390553" y="1630583"/>
            <a:ext cx="538455" cy="576000"/>
          </a:xfrm>
          <a:prstGeom prst="rect">
            <a:avLst/>
          </a:prstGeom>
        </p:spPr>
      </p:pic>
      <p:sp>
        <p:nvSpPr>
          <p:cNvPr id="25" name="角丸四角形 24"/>
          <p:cNvSpPr/>
          <p:nvPr/>
        </p:nvSpPr>
        <p:spPr>
          <a:xfrm>
            <a:off x="320491" y="1583537"/>
            <a:ext cx="633232" cy="66697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M5-11</a:t>
            </a:r>
          </a:p>
        </p:txBody>
      </p:sp>
      <p:sp>
        <p:nvSpPr>
          <p:cNvPr id="27" name="角丸四角形 26"/>
          <p:cNvSpPr/>
          <p:nvPr/>
        </p:nvSpPr>
        <p:spPr>
          <a:xfrm>
            <a:off x="315994" y="3411152"/>
            <a:ext cx="633232" cy="66697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M5-12</a:t>
            </a:r>
          </a:p>
        </p:txBody>
      </p:sp>
      <p:sp>
        <p:nvSpPr>
          <p:cNvPr id="29" name="角丸四角形 28"/>
          <p:cNvSpPr/>
          <p:nvPr/>
        </p:nvSpPr>
        <p:spPr>
          <a:xfrm>
            <a:off x="1023215" y="1690501"/>
            <a:ext cx="788613"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M5-1</a:t>
            </a:r>
          </a:p>
        </p:txBody>
      </p:sp>
      <p:sp>
        <p:nvSpPr>
          <p:cNvPr id="30" name="角丸四角形 29"/>
          <p:cNvSpPr/>
          <p:nvPr/>
        </p:nvSpPr>
        <p:spPr>
          <a:xfrm>
            <a:off x="972204" y="3448304"/>
            <a:ext cx="1956439"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M5-8</a:t>
            </a:r>
          </a:p>
        </p:txBody>
      </p:sp>
      <p:sp>
        <p:nvSpPr>
          <p:cNvPr id="33" name="角丸四角形 32"/>
          <p:cNvSpPr/>
          <p:nvPr/>
        </p:nvSpPr>
        <p:spPr>
          <a:xfrm>
            <a:off x="1861210" y="1690501"/>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M5-2</a:t>
            </a:r>
          </a:p>
        </p:txBody>
      </p:sp>
      <p:sp>
        <p:nvSpPr>
          <p:cNvPr id="36" name="角丸四角形 35"/>
          <p:cNvSpPr/>
          <p:nvPr/>
        </p:nvSpPr>
        <p:spPr>
          <a:xfrm>
            <a:off x="2388767" y="1690591"/>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M5-3</a:t>
            </a:r>
          </a:p>
        </p:txBody>
      </p:sp>
      <p:sp>
        <p:nvSpPr>
          <p:cNvPr id="37" name="角丸四角形 36"/>
          <p:cNvSpPr/>
          <p:nvPr/>
        </p:nvSpPr>
        <p:spPr>
          <a:xfrm>
            <a:off x="1863623" y="2295345"/>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M5-4</a:t>
            </a:r>
          </a:p>
        </p:txBody>
      </p:sp>
      <p:sp>
        <p:nvSpPr>
          <p:cNvPr id="38" name="角丸四角形 37"/>
          <p:cNvSpPr/>
          <p:nvPr/>
        </p:nvSpPr>
        <p:spPr>
          <a:xfrm>
            <a:off x="2388767" y="2292889"/>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M5-5</a:t>
            </a:r>
          </a:p>
        </p:txBody>
      </p:sp>
      <p:sp>
        <p:nvSpPr>
          <p:cNvPr id="41" name="角丸四角形 40"/>
          <p:cNvSpPr/>
          <p:nvPr/>
        </p:nvSpPr>
        <p:spPr>
          <a:xfrm>
            <a:off x="1889856" y="2753696"/>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M5-6</a:t>
            </a:r>
          </a:p>
        </p:txBody>
      </p:sp>
      <p:sp>
        <p:nvSpPr>
          <p:cNvPr id="51" name="角丸四角形 50"/>
          <p:cNvSpPr/>
          <p:nvPr/>
        </p:nvSpPr>
        <p:spPr>
          <a:xfrm>
            <a:off x="2357868" y="2758614"/>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M5-7</a:t>
            </a:r>
          </a:p>
        </p:txBody>
      </p:sp>
      <p:sp>
        <p:nvSpPr>
          <p:cNvPr id="31" name="Text Box 154"/>
          <p:cNvSpPr txBox="1">
            <a:spLocks noChangeArrowheads="1"/>
          </p:cNvSpPr>
          <p:nvPr/>
        </p:nvSpPr>
        <p:spPr bwMode="auto">
          <a:xfrm>
            <a:off x="241472" y="2768285"/>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dirty="0">
                <a:solidFill>
                  <a:srgbClr val="000000"/>
                </a:solidFill>
                <a:latin typeface="ＭＳ Ｐゴシック"/>
                <a:ea typeface="ＭＳ Ｐゴシック"/>
              </a:rPr>
              <a:t>Ａ</a:t>
            </a:r>
          </a:p>
        </p:txBody>
      </p:sp>
      <p:sp>
        <p:nvSpPr>
          <p:cNvPr id="50" name="角丸四角形 49"/>
          <p:cNvSpPr/>
          <p:nvPr/>
        </p:nvSpPr>
        <p:spPr>
          <a:xfrm>
            <a:off x="253466" y="1543375"/>
            <a:ext cx="721837" cy="2710472"/>
          </a:xfrm>
          <a:prstGeom prst="roundRect">
            <a:avLst>
              <a:gd name="adj" fmla="val 9014"/>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53" name="Text Box 154"/>
          <p:cNvSpPr txBox="1">
            <a:spLocks noChangeArrowheads="1"/>
          </p:cNvSpPr>
          <p:nvPr/>
        </p:nvSpPr>
        <p:spPr bwMode="auto">
          <a:xfrm>
            <a:off x="1826749" y="1480366"/>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B</a:t>
            </a:r>
            <a:endParaRPr lang="ja-JP" altLang="en-US" sz="1200" b="1" dirty="0">
              <a:solidFill>
                <a:srgbClr val="000000"/>
              </a:solidFill>
              <a:latin typeface="ＭＳ Ｐゴシック"/>
              <a:ea typeface="ＭＳ Ｐゴシック"/>
            </a:endParaRPr>
          </a:p>
        </p:txBody>
      </p:sp>
      <p:sp>
        <p:nvSpPr>
          <p:cNvPr id="56" name="角丸四角形 55"/>
          <p:cNvSpPr/>
          <p:nvPr/>
        </p:nvSpPr>
        <p:spPr>
          <a:xfrm>
            <a:off x="1031577" y="1543375"/>
            <a:ext cx="1935461" cy="1161943"/>
          </a:xfrm>
          <a:prstGeom prst="roundRect">
            <a:avLst>
              <a:gd name="adj" fmla="val 9014"/>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graphicFrame>
        <p:nvGraphicFramePr>
          <p:cNvPr id="3" name="表 2"/>
          <p:cNvGraphicFramePr>
            <a:graphicFrameLocks noGrp="1"/>
          </p:cNvGraphicFramePr>
          <p:nvPr>
            <p:extLst>
              <p:ext uri="{D42A27DB-BD31-4B8C-83A1-F6EECF244321}">
                <p14:modId xmlns:p14="http://schemas.microsoft.com/office/powerpoint/2010/main" val="3252678791"/>
              </p:ext>
            </p:extLst>
          </p:nvPr>
        </p:nvGraphicFramePr>
        <p:xfrm>
          <a:off x="3995014" y="2048159"/>
          <a:ext cx="7867639" cy="4313520"/>
        </p:xfrm>
        <a:graphic>
          <a:graphicData uri="http://schemas.openxmlformats.org/drawingml/2006/table">
            <a:tbl>
              <a:tblPr firstRow="1" bandRow="1">
                <a:tableStyleId>{5C22544A-7EE6-4342-B048-85BDC9FD1C3A}</a:tableStyleId>
              </a:tblPr>
              <a:tblGrid>
                <a:gridCol w="932098">
                  <a:extLst>
                    <a:ext uri="{9D8B030D-6E8A-4147-A177-3AD203B41FA5}">
                      <a16:colId xmlns:a16="http://schemas.microsoft.com/office/drawing/2014/main" val="20000"/>
                    </a:ext>
                  </a:extLst>
                </a:gridCol>
                <a:gridCol w="1241775">
                  <a:extLst>
                    <a:ext uri="{9D8B030D-6E8A-4147-A177-3AD203B41FA5}">
                      <a16:colId xmlns:a16="http://schemas.microsoft.com/office/drawing/2014/main" val="20001"/>
                    </a:ext>
                  </a:extLst>
                </a:gridCol>
                <a:gridCol w="1986839">
                  <a:extLst>
                    <a:ext uri="{9D8B030D-6E8A-4147-A177-3AD203B41FA5}">
                      <a16:colId xmlns:a16="http://schemas.microsoft.com/office/drawing/2014/main" val="20002"/>
                    </a:ext>
                  </a:extLst>
                </a:gridCol>
                <a:gridCol w="3706927">
                  <a:extLst>
                    <a:ext uri="{9D8B030D-6E8A-4147-A177-3AD203B41FA5}">
                      <a16:colId xmlns:a16="http://schemas.microsoft.com/office/drawing/2014/main" val="20003"/>
                    </a:ext>
                  </a:extLst>
                </a:gridCol>
              </a:tblGrid>
              <a:tr h="145566">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動作</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45566">
                <a:tc>
                  <a:txBody>
                    <a:bodyPr/>
                    <a:lstStyle/>
                    <a:p>
                      <a:pPr algn="l" fontAlgn="ctr"/>
                      <a:r>
                        <a:rPr lang="en-US" sz="1100" u="none" strike="noStrike">
                          <a:effectLst/>
                          <a:latin typeface="+mn-ea"/>
                          <a:ea typeface="+mn-ea"/>
                        </a:rPr>
                        <a:t>D5</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メニュー画面に遷移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45566">
                <a:tc>
                  <a:txBody>
                    <a:bodyPr/>
                    <a:lstStyle/>
                    <a:p>
                      <a:pPr algn="l" fontAlgn="ctr"/>
                      <a:r>
                        <a:rPr lang="en-US" sz="1100" u="none" strike="noStrike" dirty="0">
                          <a:effectLst/>
                          <a:latin typeface="+mn-ea"/>
                          <a:ea typeface="+mn-ea"/>
                        </a:rPr>
                        <a:t>D6</a:t>
                      </a:r>
                      <a:endParaRPr lang="en-US" sz="110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100" b="0" i="0" u="none" strike="noStrike" dirty="0">
                          <a:solidFill>
                            <a:srgbClr val="FF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メイン画面に遷移</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3355558108"/>
                  </a:ext>
                </a:extLst>
              </a:tr>
              <a:tr h="145566">
                <a:tc>
                  <a:txBody>
                    <a:bodyPr/>
                    <a:lstStyle/>
                    <a:p>
                      <a:pPr algn="l" fontAlgn="ctr"/>
                      <a:endParaRPr lang="en-US" sz="110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2108616319"/>
                  </a:ext>
                </a:extLst>
              </a:tr>
              <a:tr h="145566">
                <a:tc>
                  <a:txBody>
                    <a:bodyPr/>
                    <a:lstStyle/>
                    <a:p>
                      <a:pPr algn="l" fontAlgn="ctr"/>
                      <a:r>
                        <a:rPr lang="en-US" sz="1100" u="none" strike="noStrike" dirty="0">
                          <a:effectLst/>
                          <a:latin typeface="+mn-ea"/>
                          <a:ea typeface="+mn-ea"/>
                        </a:rPr>
                        <a:t>M5-1</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時計アイコンを拡大表示し、年の位置に枠を表示</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45566">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年の数値を点滅</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145566">
                <a:tc>
                  <a:txBody>
                    <a:bodyPr/>
                    <a:lstStyle/>
                    <a:p>
                      <a:pPr algn="l" fontAlgn="ctr"/>
                      <a:r>
                        <a:rPr lang="en-US" sz="1100" u="none" strike="noStrike" dirty="0">
                          <a:effectLst/>
                          <a:latin typeface="+mn-ea"/>
                          <a:ea typeface="+mn-ea"/>
                        </a:rPr>
                        <a:t>M5-2</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時計アイコンを拡大表示し、月の位置に枠を表示</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45566">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月の数値を点滅</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145566">
                <a:tc>
                  <a:txBody>
                    <a:bodyPr/>
                    <a:lstStyle/>
                    <a:p>
                      <a:pPr algn="l" fontAlgn="ctr"/>
                      <a:r>
                        <a:rPr lang="en-US" sz="1100" u="none" strike="noStrike">
                          <a:effectLst/>
                          <a:latin typeface="+mn-ea"/>
                          <a:ea typeface="+mn-ea"/>
                        </a:rPr>
                        <a:t>M5-3</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時計アイコンを拡大表示し、日の位置に枠を表示</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7"/>
                  </a:ext>
                </a:extLst>
              </a:tr>
              <a:tr h="145566">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日の数値を点滅</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8"/>
                  </a:ext>
                </a:extLst>
              </a:tr>
              <a:tr h="145566">
                <a:tc>
                  <a:txBody>
                    <a:bodyPr/>
                    <a:lstStyle/>
                    <a:p>
                      <a:pPr algn="l" fontAlgn="ctr"/>
                      <a:r>
                        <a:rPr lang="en-US" sz="1100" u="none" strike="noStrike">
                          <a:effectLst/>
                          <a:latin typeface="+mn-ea"/>
                          <a:ea typeface="+mn-ea"/>
                        </a:rPr>
                        <a:t>M5-4</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時計アイコンを拡大表示し、時の位置に枠を表示</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r h="145566">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時の数値を点滅</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10"/>
                  </a:ext>
                </a:extLst>
              </a:tr>
              <a:tr h="145566">
                <a:tc>
                  <a:txBody>
                    <a:bodyPr/>
                    <a:lstStyle/>
                    <a:p>
                      <a:pPr algn="l" fontAlgn="ctr"/>
                      <a:r>
                        <a:rPr lang="en-US" sz="1100" u="none" strike="noStrike">
                          <a:effectLst/>
                          <a:latin typeface="+mn-ea"/>
                          <a:ea typeface="+mn-ea"/>
                        </a:rPr>
                        <a:t>M5-5</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時計アイコンを拡大表示し、分の位置に枠を表示</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11"/>
                  </a:ext>
                </a:extLst>
              </a:tr>
              <a:tr h="145566">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分の数値を点滅</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12"/>
                  </a:ext>
                </a:extLst>
              </a:tr>
              <a:tr h="145566">
                <a:tc>
                  <a:txBody>
                    <a:bodyPr/>
                    <a:lstStyle/>
                    <a:p>
                      <a:pPr algn="l" fontAlgn="ctr"/>
                      <a:r>
                        <a:rPr lang="en-US" sz="1100" u="none" strike="noStrike" dirty="0">
                          <a:effectLst/>
                          <a:latin typeface="+mn-ea"/>
                          <a:ea typeface="+mn-ea"/>
                        </a:rPr>
                        <a:t>M5-6</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点滅している数値を下げる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3"/>
                  </a:ext>
                </a:extLst>
              </a:tr>
              <a:tr h="145566">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1</a:t>
                      </a:r>
                      <a:r>
                        <a:rPr lang="ja-JP" altLang="en-US" sz="1100" u="none" strike="noStrike">
                          <a:effectLst/>
                          <a:latin typeface="+mn-ea"/>
                          <a:ea typeface="+mn-ea"/>
                        </a:rPr>
                        <a:t>秒長押し</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数値が点滅</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点滅している数値を高速で下げる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4"/>
                  </a:ext>
                </a:extLst>
              </a:tr>
              <a:tr h="145566">
                <a:tc>
                  <a:txBody>
                    <a:bodyPr/>
                    <a:lstStyle/>
                    <a:p>
                      <a:pPr algn="l" fontAlgn="ctr"/>
                      <a:r>
                        <a:rPr lang="en-US" sz="1100" u="none" strike="noStrike">
                          <a:effectLst/>
                          <a:latin typeface="+mn-ea"/>
                          <a:ea typeface="+mn-ea"/>
                        </a:rPr>
                        <a:t>M5-7</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数値が点滅</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点滅している数値を上げる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5"/>
                  </a:ext>
                </a:extLst>
              </a:tr>
              <a:tr h="145566">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1</a:t>
                      </a:r>
                      <a:r>
                        <a:rPr lang="ja-JP" altLang="en-US" sz="1100" u="none" strike="noStrike" dirty="0">
                          <a:effectLst/>
                          <a:latin typeface="+mn-ea"/>
                          <a:ea typeface="+mn-ea"/>
                        </a:rPr>
                        <a:t>秒長押し</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数値が点滅</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点滅している数値を高速で上げる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6"/>
                  </a:ext>
                </a:extLst>
              </a:tr>
            </a:tbl>
          </a:graphicData>
        </a:graphic>
      </p:graphicFrame>
      <p:sp>
        <p:nvSpPr>
          <p:cNvPr id="42" name="フリーフォーム 41"/>
          <p:cNvSpPr/>
          <p:nvPr/>
        </p:nvSpPr>
        <p:spPr>
          <a:xfrm>
            <a:off x="3046973" y="3472994"/>
            <a:ext cx="237647" cy="1630121"/>
          </a:xfrm>
          <a:custGeom>
            <a:avLst/>
            <a:gdLst>
              <a:gd name="connsiteX0" fmla="*/ 0 w 674255"/>
              <a:gd name="connsiteY0" fmla="*/ 0 h 1699491"/>
              <a:gd name="connsiteX1" fmla="*/ 0 w 674255"/>
              <a:gd name="connsiteY1" fmla="*/ 1699491 h 1699491"/>
              <a:gd name="connsiteX2" fmla="*/ 674255 w 674255"/>
              <a:gd name="connsiteY2" fmla="*/ 1699491 h 1699491"/>
            </a:gdLst>
            <a:ahLst/>
            <a:cxnLst>
              <a:cxn ang="0">
                <a:pos x="connsiteX0" y="connsiteY0"/>
              </a:cxn>
              <a:cxn ang="0">
                <a:pos x="connsiteX1" y="connsiteY1"/>
              </a:cxn>
              <a:cxn ang="0">
                <a:pos x="connsiteX2" y="connsiteY2"/>
              </a:cxn>
            </a:cxnLst>
            <a:rect l="l" t="t" r="r" b="b"/>
            <a:pathLst>
              <a:path w="674255" h="1699491">
                <a:moveTo>
                  <a:pt x="0" y="0"/>
                </a:moveTo>
                <a:lnTo>
                  <a:pt x="0" y="1699491"/>
                </a:lnTo>
                <a:lnTo>
                  <a:pt x="674255" y="1699491"/>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p:cNvCxnSpPr/>
          <p:nvPr/>
        </p:nvCxnSpPr>
        <p:spPr>
          <a:xfrm flipV="1">
            <a:off x="3284620" y="3402099"/>
            <a:ext cx="0" cy="17372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角丸四角形 38"/>
          <p:cNvSpPr/>
          <p:nvPr/>
        </p:nvSpPr>
        <p:spPr>
          <a:xfrm>
            <a:off x="987297" y="4027680"/>
            <a:ext cx="1941346"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M5-9</a:t>
            </a:r>
          </a:p>
        </p:txBody>
      </p:sp>
      <p:sp>
        <p:nvSpPr>
          <p:cNvPr id="40" name="角丸四角形 39"/>
          <p:cNvSpPr/>
          <p:nvPr/>
        </p:nvSpPr>
        <p:spPr>
          <a:xfrm>
            <a:off x="987297" y="4636169"/>
            <a:ext cx="1941346"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M5-10</a:t>
            </a:r>
          </a:p>
        </p:txBody>
      </p:sp>
      <p:sp>
        <p:nvSpPr>
          <p:cNvPr id="63" name="角丸四角形 62"/>
          <p:cNvSpPr/>
          <p:nvPr/>
        </p:nvSpPr>
        <p:spPr>
          <a:xfrm>
            <a:off x="300209" y="6124103"/>
            <a:ext cx="100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64" name="角丸四角形 63"/>
          <p:cNvSpPr/>
          <p:nvPr/>
        </p:nvSpPr>
        <p:spPr>
          <a:xfrm>
            <a:off x="1357048"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65" name="角丸四角形 64"/>
          <p:cNvSpPr/>
          <p:nvPr/>
        </p:nvSpPr>
        <p:spPr>
          <a:xfrm>
            <a:off x="2422942"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
        <p:nvSpPr>
          <p:cNvPr id="2" name="テキスト ボックス 1">
            <a:extLst>
              <a:ext uri="{FF2B5EF4-FFF2-40B4-BE49-F238E27FC236}">
                <a16:creationId xmlns:a16="http://schemas.microsoft.com/office/drawing/2014/main" id="{8F0C69EB-E429-C7AD-5046-528258D679FB}"/>
              </a:ext>
            </a:extLst>
          </p:cNvPr>
          <p:cNvSpPr txBox="1"/>
          <p:nvPr/>
        </p:nvSpPr>
        <p:spPr>
          <a:xfrm>
            <a:off x="3694728" y="432025"/>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5" name="テキスト ボックス 4">
            <a:extLst>
              <a:ext uri="{FF2B5EF4-FFF2-40B4-BE49-F238E27FC236}">
                <a16:creationId xmlns:a16="http://schemas.microsoft.com/office/drawing/2014/main" id="{16CD9AA2-CC98-72D6-E993-44A7947D5464}"/>
              </a:ext>
            </a:extLst>
          </p:cNvPr>
          <p:cNvSpPr txBox="1"/>
          <p:nvPr/>
        </p:nvSpPr>
        <p:spPr>
          <a:xfrm>
            <a:off x="3694728" y="762584"/>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6" name="テキスト ボックス 5">
            <a:extLst>
              <a:ext uri="{FF2B5EF4-FFF2-40B4-BE49-F238E27FC236}">
                <a16:creationId xmlns:a16="http://schemas.microsoft.com/office/drawing/2014/main" id="{033D343C-4419-A061-0669-73A282925FFA}"/>
              </a:ext>
            </a:extLst>
          </p:cNvPr>
          <p:cNvSpPr txBox="1"/>
          <p:nvPr/>
        </p:nvSpPr>
        <p:spPr>
          <a:xfrm>
            <a:off x="3691509" y="597304"/>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7" name="テキスト ボックス 6">
            <a:extLst>
              <a:ext uri="{FF2B5EF4-FFF2-40B4-BE49-F238E27FC236}">
                <a16:creationId xmlns:a16="http://schemas.microsoft.com/office/drawing/2014/main" id="{D385C515-54D8-7C97-9EE5-24F9EF3FE469}"/>
              </a:ext>
            </a:extLst>
          </p:cNvPr>
          <p:cNvSpPr txBox="1"/>
          <p:nvPr/>
        </p:nvSpPr>
        <p:spPr>
          <a:xfrm>
            <a:off x="3697947" y="2736633"/>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8" name="テキスト ボックス 7">
            <a:extLst>
              <a:ext uri="{FF2B5EF4-FFF2-40B4-BE49-F238E27FC236}">
                <a16:creationId xmlns:a16="http://schemas.microsoft.com/office/drawing/2014/main" id="{B9BEDC9D-8151-8BEF-147F-2ABA20EC600F}"/>
              </a:ext>
            </a:extLst>
          </p:cNvPr>
          <p:cNvSpPr txBox="1"/>
          <p:nvPr/>
        </p:nvSpPr>
        <p:spPr>
          <a:xfrm>
            <a:off x="3694728" y="2501503"/>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3734726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図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95016" y="1997141"/>
            <a:ext cx="5716800" cy="3215700"/>
          </a:xfrm>
          <a:prstGeom prst="rect">
            <a:avLst/>
          </a:prstGeom>
        </p:spPr>
      </p:pic>
      <p:pic>
        <p:nvPicPr>
          <p:cNvPr id="21"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4" name="タイトル 1"/>
          <p:cNvSpPr>
            <a:spLocks noGrp="1"/>
          </p:cNvSpPr>
          <p:nvPr>
            <p:ph type="title"/>
          </p:nvPr>
        </p:nvSpPr>
        <p:spPr>
          <a:xfrm>
            <a:off x="228601" y="295929"/>
            <a:ext cx="3447225"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日付･時刻設定画面②</a:t>
            </a:r>
          </a:p>
        </p:txBody>
      </p:sp>
      <p:sp>
        <p:nvSpPr>
          <p:cNvPr id="25" name="Rectangle 553"/>
          <p:cNvSpPr>
            <a:spLocks noChangeAspect="1" noChangeArrowheads="1"/>
          </p:cNvSpPr>
          <p:nvPr/>
        </p:nvSpPr>
        <p:spPr bwMode="auto">
          <a:xfrm>
            <a:off x="3883242" y="4641497"/>
            <a:ext cx="1763621" cy="2157840"/>
          </a:xfrm>
          <a:prstGeom prst="rect">
            <a:avLst/>
          </a:prstGeom>
          <a:solidFill>
            <a:srgbClr xmlns:mc="http://schemas.openxmlformats.org/markup-compatibility/2006" xmlns:a14="http://schemas.microsoft.com/office/drawing/2010/main" val="FFFF99" mc:Ignorable="a14" a14:legacySpreadsheetColorIndex="43"/>
          </a:solidFill>
          <a:ln w="9525">
            <a:solidFill>
              <a:srgbClr xmlns:mc="http://schemas.openxmlformats.org/markup-compatibility/2006" xmlns:a14="http://schemas.microsoft.com/office/drawing/2010/main" val="000000" mc:Ignorable="a14" a14:legacySpreadsheetColorIndex="64"/>
            </a:solidFill>
            <a:miter lim="800000"/>
            <a:headEnd/>
            <a:tailEnd/>
          </a:ln>
        </p:spPr>
        <p:txBody>
          <a:bodyPr/>
          <a:lstStyle/>
          <a:p>
            <a:endParaRPr lang="ja-JP" altLang="en-US" sz="1801"/>
          </a:p>
        </p:txBody>
      </p:sp>
      <p:grpSp>
        <p:nvGrpSpPr>
          <p:cNvPr id="26" name="Group 554"/>
          <p:cNvGrpSpPr>
            <a:grpSpLocks noChangeAspect="1"/>
          </p:cNvGrpSpPr>
          <p:nvPr/>
        </p:nvGrpSpPr>
        <p:grpSpPr bwMode="auto">
          <a:xfrm>
            <a:off x="4076376" y="4764134"/>
            <a:ext cx="1522485" cy="541980"/>
            <a:chOff x="190500" y="142875"/>
            <a:chExt cx="152" cy="55"/>
          </a:xfrm>
        </p:grpSpPr>
        <p:pic>
          <p:nvPicPr>
            <p:cNvPr id="27" name="Picture 555"/>
            <p:cNvPicPr>
              <a:picLocks noChangeAspect="1" noChangeArrowheads="1"/>
            </p:cNvPicPr>
            <p:nvPr/>
          </p:nvPicPr>
          <p:blipFill>
            <a:blip r:embed="rId5" cstate="print">
              <a:extLst>
                <a:ext uri="{28A0092B-C50C-407E-A947-70E740481C1C}">
                  <a14:useLocalDpi xmlns:a14="http://schemas.microsoft.com/office/drawing/2010/main" val="0"/>
                </a:ext>
              </a:extLst>
            </a:blip>
            <a:srcRect t="15814" b="58604"/>
            <a:stretch>
              <a:fillRect/>
            </a:stretch>
          </p:blipFill>
          <p:spPr bwMode="auto">
            <a:xfrm>
              <a:off x="190500" y="142875"/>
              <a:ext cx="152" cy="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556"/>
            <p:cNvPicPr>
              <a:picLocks noChangeAspect="1" noChangeArrowheads="1"/>
            </p:cNvPicPr>
            <p:nvPr/>
          </p:nvPicPr>
          <p:blipFill>
            <a:blip r:embed="rId6" cstate="print">
              <a:extLst>
                <a:ext uri="{28A0092B-C50C-407E-A947-70E740481C1C}">
                  <a14:useLocalDpi xmlns:a14="http://schemas.microsoft.com/office/drawing/2010/main" val="0"/>
                </a:ext>
              </a:extLst>
            </a:blip>
            <a:srcRect l="53143" t="19884" r="27562" b="70955"/>
            <a:stretch>
              <a:fillRect/>
            </a:stretch>
          </p:blipFill>
          <p:spPr bwMode="auto">
            <a:xfrm>
              <a:off x="190538" y="142884"/>
              <a:ext cx="29" cy="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557"/>
            <p:cNvPicPr>
              <a:picLocks noChangeAspect="1" noChangeArrowheads="1"/>
            </p:cNvPicPr>
            <p:nvPr/>
          </p:nvPicPr>
          <p:blipFill>
            <a:blip r:embed="rId7" cstate="print">
              <a:extLst>
                <a:ext uri="{28A0092B-C50C-407E-A947-70E740481C1C}">
                  <a14:useLocalDpi xmlns:a14="http://schemas.microsoft.com/office/drawing/2010/main" val="0"/>
                </a:ext>
              </a:extLst>
            </a:blip>
            <a:srcRect l="22824" t="19884" r="49612" b="70955"/>
            <a:stretch>
              <a:fillRect/>
            </a:stretch>
          </p:blipFill>
          <p:spPr bwMode="auto">
            <a:xfrm>
              <a:off x="190592" y="142884"/>
              <a:ext cx="42" cy="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558"/>
            <p:cNvPicPr>
              <a:picLocks noChangeAspect="1" noChangeArrowheads="1"/>
            </p:cNvPicPr>
            <p:nvPr/>
          </p:nvPicPr>
          <p:blipFill>
            <a:blip r:embed="rId8" cstate="print">
              <a:extLst>
                <a:ext uri="{28A0092B-C50C-407E-A947-70E740481C1C}">
                  <a14:useLocalDpi xmlns:a14="http://schemas.microsoft.com/office/drawing/2010/main" val="0"/>
                </a:ext>
              </a:extLst>
            </a:blip>
            <a:srcRect l="53143" t="19884" r="28114" b="70955"/>
            <a:stretch>
              <a:fillRect/>
            </a:stretch>
          </p:blipFill>
          <p:spPr bwMode="auto">
            <a:xfrm>
              <a:off x="190566" y="142884"/>
              <a:ext cx="29" cy="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7"/>
          <p:cNvPicPr>
            <a:picLocks noChangeArrowheads="1"/>
          </p:cNvPicPr>
          <p:nvPr/>
        </p:nvPicPr>
        <p:blipFill rotWithShape="1">
          <a:blip r:embed="rId9">
            <a:extLst>
              <a:ext uri="{28A0092B-C50C-407E-A947-70E740481C1C}">
                <a14:useLocalDpi xmlns:a14="http://schemas.microsoft.com/office/drawing/2010/main" val="0"/>
              </a:ext>
            </a:extLst>
          </a:blip>
          <a:srcRect l="28641" t="73903" r="15432" b="3174"/>
          <a:stretch/>
        </p:blipFill>
        <p:spPr bwMode="auto">
          <a:xfrm>
            <a:off x="3908701" y="5471494"/>
            <a:ext cx="1703292" cy="1208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図 31"/>
          <p:cNvPicPr>
            <a:picLocks noChangeAspect="1"/>
          </p:cNvPicPr>
          <p:nvPr/>
        </p:nvPicPr>
        <p:blipFill>
          <a:blip r:embed="rId10"/>
          <a:stretch>
            <a:fillRect/>
          </a:stretch>
        </p:blipFill>
        <p:spPr>
          <a:xfrm>
            <a:off x="3908399" y="5833903"/>
            <a:ext cx="1691177" cy="469129"/>
          </a:xfrm>
          <a:prstGeom prst="rect">
            <a:avLst/>
          </a:prstGeom>
        </p:spPr>
      </p:pic>
      <p:pic>
        <p:nvPicPr>
          <p:cNvPr id="33" name="図 32"/>
          <p:cNvPicPr>
            <a:picLocks noChangeAspect="1"/>
          </p:cNvPicPr>
          <p:nvPr/>
        </p:nvPicPr>
        <p:blipFill>
          <a:blip r:embed="rId11"/>
          <a:stretch>
            <a:fillRect/>
          </a:stretch>
        </p:blipFill>
        <p:spPr>
          <a:xfrm>
            <a:off x="4348571" y="5515173"/>
            <a:ext cx="1250290" cy="349909"/>
          </a:xfrm>
          <a:prstGeom prst="rect">
            <a:avLst/>
          </a:prstGeom>
        </p:spPr>
      </p:pic>
      <p:pic>
        <p:nvPicPr>
          <p:cNvPr id="36" name="図 35"/>
          <p:cNvPicPr>
            <a:picLocks noChangeAspect="1"/>
          </p:cNvPicPr>
          <p:nvPr/>
        </p:nvPicPr>
        <p:blipFill>
          <a:blip r:embed="rId12"/>
          <a:stretch>
            <a:fillRect/>
          </a:stretch>
        </p:blipFill>
        <p:spPr>
          <a:xfrm>
            <a:off x="4353553" y="6244248"/>
            <a:ext cx="1246021" cy="345643"/>
          </a:xfrm>
          <a:prstGeom prst="rect">
            <a:avLst/>
          </a:prstGeom>
        </p:spPr>
      </p:pic>
      <p:cxnSp>
        <p:nvCxnSpPr>
          <p:cNvPr id="37" name="直線矢印コネクタ 36"/>
          <p:cNvCxnSpPr>
            <a:cxnSpLocks/>
          </p:cNvCxnSpPr>
          <p:nvPr/>
        </p:nvCxnSpPr>
        <p:spPr>
          <a:xfrm>
            <a:off x="3046973" y="2454399"/>
            <a:ext cx="1086625" cy="2490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2" name="表 1"/>
          <p:cNvGraphicFramePr>
            <a:graphicFrameLocks noGrp="1"/>
          </p:cNvGraphicFramePr>
          <p:nvPr>
            <p:extLst>
              <p:ext uri="{D42A27DB-BD31-4B8C-83A1-F6EECF244321}">
                <p14:modId xmlns:p14="http://schemas.microsoft.com/office/powerpoint/2010/main" val="1101632119"/>
              </p:ext>
            </p:extLst>
          </p:nvPr>
        </p:nvGraphicFramePr>
        <p:xfrm>
          <a:off x="4215172" y="112427"/>
          <a:ext cx="7867639" cy="4097520"/>
        </p:xfrm>
        <a:graphic>
          <a:graphicData uri="http://schemas.openxmlformats.org/drawingml/2006/table">
            <a:tbl>
              <a:tblPr firstRow="1" bandRow="1">
                <a:tableStyleId>{5C22544A-7EE6-4342-B048-85BDC9FD1C3A}</a:tableStyleId>
              </a:tblPr>
              <a:tblGrid>
                <a:gridCol w="932098">
                  <a:extLst>
                    <a:ext uri="{9D8B030D-6E8A-4147-A177-3AD203B41FA5}">
                      <a16:colId xmlns:a16="http://schemas.microsoft.com/office/drawing/2014/main" val="20000"/>
                    </a:ext>
                  </a:extLst>
                </a:gridCol>
                <a:gridCol w="1241775">
                  <a:extLst>
                    <a:ext uri="{9D8B030D-6E8A-4147-A177-3AD203B41FA5}">
                      <a16:colId xmlns:a16="http://schemas.microsoft.com/office/drawing/2014/main" val="20001"/>
                    </a:ext>
                  </a:extLst>
                </a:gridCol>
                <a:gridCol w="1831677">
                  <a:extLst>
                    <a:ext uri="{9D8B030D-6E8A-4147-A177-3AD203B41FA5}">
                      <a16:colId xmlns:a16="http://schemas.microsoft.com/office/drawing/2014/main" val="20002"/>
                    </a:ext>
                  </a:extLst>
                </a:gridCol>
                <a:gridCol w="3862089">
                  <a:extLst>
                    <a:ext uri="{9D8B030D-6E8A-4147-A177-3AD203B41FA5}">
                      <a16:colId xmlns:a16="http://schemas.microsoft.com/office/drawing/2014/main" val="20003"/>
                    </a:ext>
                  </a:extLst>
                </a:gridCol>
              </a:tblGrid>
              <a:tr h="145566">
                <a:tc>
                  <a:txBody>
                    <a:bodyPr/>
                    <a:lstStyle/>
                    <a:p>
                      <a:pPr algn="ctr" fontAlgn="ctr"/>
                      <a:r>
                        <a:rPr lang="ja-JP" altLang="en-US" sz="1100" b="1" i="0" u="none" strike="noStrike" dirty="0">
                          <a:solidFill>
                            <a:schemeClr val="bg1"/>
                          </a:solidFill>
                          <a:effectLst/>
                          <a:latin typeface="+mn-ea"/>
                          <a:ea typeface="+mn-ea"/>
                        </a:rPr>
                        <a:t>ボタン</a:t>
                      </a:r>
                      <a:endParaRPr lang="en-US" sz="1100" b="1" i="0" u="none" strike="noStrike" dirty="0">
                        <a:solidFill>
                          <a:schemeClr val="bg1"/>
                        </a:solidFill>
                        <a:effectLst/>
                        <a:latin typeface="+mn-ea"/>
                        <a:ea typeface="+mn-ea"/>
                      </a:endParaRPr>
                    </a:p>
                  </a:txBody>
                  <a:tcPr marL="36000" marR="36000" marT="36000" marB="36000" anchor="ctr"/>
                </a:tc>
                <a:tc>
                  <a:txBody>
                    <a:bodyPr/>
                    <a:lstStyle/>
                    <a:p>
                      <a:pPr algn="ctr" fontAlgn="ctr"/>
                      <a:r>
                        <a:rPr lang="ja-JP" altLang="en-US" sz="1100" b="1" i="0" u="none" strike="noStrike" dirty="0">
                          <a:solidFill>
                            <a:schemeClr val="bg1"/>
                          </a:solidFill>
                          <a:effectLst/>
                          <a:latin typeface="+mn-ea"/>
                          <a:ea typeface="+mn-ea"/>
                        </a:rPr>
                        <a:t>操作</a:t>
                      </a:r>
                    </a:p>
                  </a:txBody>
                  <a:tcPr marL="36000" marR="36000" marT="36000" marB="36000" anchor="ctr"/>
                </a:tc>
                <a:tc>
                  <a:txBody>
                    <a:bodyPr/>
                    <a:lstStyle/>
                    <a:p>
                      <a:pPr algn="ctr" fontAlgn="ctr"/>
                      <a:r>
                        <a:rPr lang="ja-JP" altLang="en-US" sz="1100" b="1" i="0" u="none" strike="noStrike" dirty="0">
                          <a:solidFill>
                            <a:schemeClr val="bg1"/>
                          </a:solidFill>
                          <a:effectLst/>
                          <a:latin typeface="+mn-ea"/>
                          <a:ea typeface="+mn-ea"/>
                        </a:rPr>
                        <a:t>条件</a:t>
                      </a:r>
                    </a:p>
                  </a:txBody>
                  <a:tcPr marL="36000" marR="36000" marT="36000" marB="36000" anchor="ctr"/>
                </a:tc>
                <a:tc>
                  <a:txBody>
                    <a:bodyPr/>
                    <a:lstStyle/>
                    <a:p>
                      <a:pPr algn="ctr" fontAlgn="ctr"/>
                      <a:r>
                        <a:rPr lang="ja-JP" altLang="en-US" sz="1100" b="1" i="0" u="none" strike="noStrike" dirty="0">
                          <a:solidFill>
                            <a:schemeClr val="bg1"/>
                          </a:solidFill>
                          <a:effectLst/>
                          <a:latin typeface="+mn-ea"/>
                          <a:ea typeface="+mn-ea"/>
                        </a:rPr>
                        <a:t>動作</a:t>
                      </a:r>
                    </a:p>
                  </a:txBody>
                  <a:tcPr marL="36000" marR="36000" marT="36000" marB="36000" anchor="ctr"/>
                </a:tc>
                <a:extLst>
                  <a:ext uri="{0D108BD9-81ED-4DB2-BD59-A6C34878D82A}">
                    <a16:rowId xmlns:a16="http://schemas.microsoft.com/office/drawing/2014/main" val="10000"/>
                  </a:ext>
                </a:extLst>
              </a:tr>
              <a:tr h="145566">
                <a:tc>
                  <a:txBody>
                    <a:bodyPr/>
                    <a:lstStyle/>
                    <a:p>
                      <a:pPr algn="l" fontAlgn="ctr"/>
                      <a:r>
                        <a:rPr lang="en-US" sz="1100" u="none" strike="noStrike" dirty="0">
                          <a:effectLst/>
                          <a:latin typeface="+mn-ea"/>
                          <a:ea typeface="+mn-ea"/>
                        </a:rPr>
                        <a:t>D5</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数値が点滅</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編集内容をキャンセル</a:t>
                      </a:r>
                      <a:br>
                        <a:rPr lang="ja-JP" altLang="en-US" sz="1100" u="none" strike="noStrike" dirty="0">
                          <a:effectLst/>
                          <a:latin typeface="+mn-ea"/>
                          <a:ea typeface="+mn-ea"/>
                        </a:rPr>
                      </a:br>
                      <a:r>
                        <a:rPr lang="ja-JP" altLang="en-US" sz="1100" u="none" strike="noStrike" dirty="0">
                          <a:effectLst/>
                          <a:latin typeface="+mn-ea"/>
                          <a:ea typeface="+mn-ea"/>
                        </a:rPr>
                        <a:t>数値を点灯</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45566">
                <a:tc>
                  <a:txBody>
                    <a:bodyPr/>
                    <a:lstStyle/>
                    <a:p>
                      <a:pPr algn="l" fontAlgn="ctr"/>
                      <a:r>
                        <a:rPr lang="en-US" sz="1100" u="none" strike="noStrike" dirty="0">
                          <a:effectLst/>
                          <a:latin typeface="+mn-ea"/>
                          <a:ea typeface="+mn-ea"/>
                        </a:rPr>
                        <a:t>D6</a:t>
                      </a:r>
                      <a:endParaRPr lang="en-US" sz="110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100" u="none" strike="noStrike" dirty="0">
                          <a:solidFill>
                            <a:srgbClr val="FF0000"/>
                          </a:solidFill>
                          <a:effectLst/>
                          <a:latin typeface="+mn-ea"/>
                          <a:ea typeface="+mn-ea"/>
                        </a:rPr>
                        <a:t>押して離す</a:t>
                      </a:r>
                      <a:endParaRPr lang="ja-JP" altLang="en-US" sz="1100" b="0" i="0" u="none" strike="noStrike" dirty="0">
                        <a:solidFill>
                          <a:srgbClr val="FF0000"/>
                        </a:solidFill>
                        <a:effectLst/>
                        <a:latin typeface="+mn-ea"/>
                        <a:ea typeface="+mn-ea"/>
                      </a:endParaRPr>
                    </a:p>
                  </a:txBody>
                  <a:tcPr marL="36000" marR="36000" marT="36000" marB="36000" anchor="ctr"/>
                </a:tc>
                <a:tc>
                  <a:txBody>
                    <a:bodyPr/>
                    <a:lstStyle/>
                    <a:p>
                      <a:pPr algn="l" fontAlgn="ctr"/>
                      <a:r>
                        <a:rPr lang="ja-JP" altLang="en-US" sz="1100" u="none" strike="noStrike" dirty="0">
                          <a:solidFill>
                            <a:srgbClr val="FF0000"/>
                          </a:solidFill>
                          <a:effectLst/>
                          <a:latin typeface="+mn-ea"/>
                          <a:ea typeface="+mn-ea"/>
                        </a:rPr>
                        <a:t>待機モードかつ数値が点滅</a:t>
                      </a:r>
                      <a:endParaRPr lang="ja-JP" altLang="en-US" sz="1100" b="0" i="0" u="none" strike="noStrike" dirty="0">
                        <a:solidFill>
                          <a:srgbClr val="FF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編集内容をキャンセルしてメイン画面に遷移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145566">
                <a:tc>
                  <a:txBody>
                    <a:bodyPr/>
                    <a:lstStyle/>
                    <a:p>
                      <a:pPr algn="l" fontAlgn="ctr"/>
                      <a:endParaRPr lang="en-US" sz="110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solidFill>
                            <a:srgbClr val="FF0000"/>
                          </a:solidFill>
                          <a:effectLst/>
                          <a:latin typeface="+mn-ea"/>
                          <a:ea typeface="+mn-ea"/>
                        </a:rPr>
                        <a:t>作業モードかつ数値が点滅</a:t>
                      </a:r>
                      <a:endParaRPr lang="en-US" altLang="ja-JP" sz="1100" b="0" i="0" u="none" strike="noStrike" dirty="0">
                        <a:solidFill>
                          <a:srgbClr val="FF0000"/>
                        </a:solidFill>
                        <a:effectLst/>
                        <a:latin typeface="+mn-ea"/>
                        <a:ea typeface="+mn-ea"/>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u="none" strike="noStrike" dirty="0">
                          <a:solidFill>
                            <a:srgbClr val="FF0000"/>
                          </a:solidFill>
                          <a:effectLst/>
                          <a:latin typeface="+mn-ea"/>
                          <a:ea typeface="+mn-ea"/>
                        </a:rPr>
                        <a:t>編集内容をキャンセルしてカメラ画面に遷移</a:t>
                      </a:r>
                      <a:endParaRPr lang="ja-JP" altLang="en-US" sz="1100" b="0" i="0" u="none" strike="noStrike" dirty="0">
                        <a:solidFill>
                          <a:srgbClr val="FF0000"/>
                        </a:solidFill>
                        <a:effectLst/>
                        <a:latin typeface="+mn-ea"/>
                        <a:ea typeface="+mn-ea"/>
                      </a:endParaRPr>
                    </a:p>
                  </a:txBody>
                  <a:tcPr marL="36000" marR="36000" marT="36000" marB="36000" anchor="ctr"/>
                </a:tc>
                <a:extLst>
                  <a:ext uri="{0D108BD9-81ED-4DB2-BD59-A6C34878D82A}">
                    <a16:rowId xmlns:a16="http://schemas.microsoft.com/office/drawing/2014/main" val="944488592"/>
                  </a:ext>
                </a:extLst>
              </a:tr>
              <a:tr h="145566">
                <a:tc>
                  <a:txBody>
                    <a:bodyPr/>
                    <a:lstStyle/>
                    <a:p>
                      <a:pPr algn="l" fontAlgn="ctr"/>
                      <a:r>
                        <a:rPr lang="en-US" sz="1100" u="none" strike="noStrike" dirty="0">
                          <a:effectLst/>
                          <a:latin typeface="+mn-ea"/>
                          <a:ea typeface="+mn-ea"/>
                        </a:rPr>
                        <a:t>D7</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編集内容を確定</a:t>
                      </a:r>
                      <a:br>
                        <a:rPr lang="ja-JP" altLang="en-US" sz="1100" u="none" strike="noStrike" dirty="0">
                          <a:effectLst/>
                          <a:latin typeface="+mn-ea"/>
                          <a:ea typeface="+mn-ea"/>
                        </a:rPr>
                      </a:br>
                      <a:r>
                        <a:rPr lang="ja-JP" altLang="en-US" sz="1100" u="none" strike="noStrike" dirty="0">
                          <a:effectLst/>
                          <a:latin typeface="+mn-ea"/>
                          <a:ea typeface="+mn-ea"/>
                        </a:rPr>
                        <a:t>数値を点灯</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45566">
                <a:tc>
                  <a:txBody>
                    <a:bodyPr/>
                    <a:lstStyle/>
                    <a:p>
                      <a:pPr algn="l" fontAlgn="ctr"/>
                      <a:r>
                        <a:rPr lang="en-US" sz="1100" u="none" strike="noStrike" dirty="0">
                          <a:effectLst/>
                          <a:latin typeface="+mn-ea"/>
                          <a:ea typeface="+mn-ea"/>
                        </a:rPr>
                        <a:t>M5-8</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カレンダーアイコンを拡大表示し、</a:t>
                      </a:r>
                      <a:r>
                        <a:rPr lang="en-US" altLang="ja-JP" sz="1100" u="none" strike="noStrike" dirty="0">
                          <a:solidFill>
                            <a:schemeClr val="tx1"/>
                          </a:solidFill>
                          <a:effectLst/>
                          <a:latin typeface="+mn-ea"/>
                          <a:ea typeface="+mn-ea"/>
                        </a:rPr>
                        <a:t>YYYY/MM/DD</a:t>
                      </a:r>
                      <a:r>
                        <a:rPr lang="ja-JP" altLang="en-US" sz="1100" u="none" strike="noStrike" dirty="0">
                          <a:solidFill>
                            <a:schemeClr val="tx1"/>
                          </a:solidFill>
                          <a:effectLst/>
                          <a:latin typeface="+mn-ea"/>
                          <a:ea typeface="+mn-ea"/>
                        </a:rPr>
                        <a:t>アイコンを拡大表示</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145566">
                <a:tc>
                  <a:txBody>
                    <a:bodyPr/>
                    <a:lstStyle/>
                    <a:p>
                      <a:pPr algn="l" fontAlgn="ctr"/>
                      <a:endParaRPr lang="en-US" sz="1100" b="0" i="0" u="none" strike="noStrike" dirty="0">
                        <a:solidFill>
                          <a:schemeClr val="tx1"/>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chemeClr val="tx1"/>
                          </a:solidFill>
                          <a:effectLst/>
                          <a:latin typeface="+mn-ea"/>
                          <a:ea typeface="+mn-ea"/>
                        </a:rPr>
                        <a:t>離す</a:t>
                      </a:r>
                    </a:p>
                  </a:txBody>
                  <a:tcPr marL="36000" marR="36000" marT="36000" marB="36000" anchor="ctr"/>
                </a:tc>
                <a:tc>
                  <a:txBody>
                    <a:bodyPr/>
                    <a:lstStyle/>
                    <a:p>
                      <a:pPr algn="l" fontAlgn="ctr"/>
                      <a:endParaRPr lang="ja-JP" altLang="en-US" sz="1100" b="0" i="0" u="none" strike="noStrike" dirty="0">
                        <a:solidFill>
                          <a:srgbClr val="FF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chemeClr val="tx1"/>
                          </a:solidFill>
                          <a:effectLst/>
                          <a:latin typeface="+mn-ea"/>
                          <a:ea typeface="+mn-ea"/>
                        </a:rPr>
                        <a:t>対象画面の日付表示順が「年</a:t>
                      </a:r>
                      <a:r>
                        <a:rPr lang="en-US" altLang="ja-JP" sz="1100" b="0" i="0" u="none" strike="noStrike" dirty="0">
                          <a:solidFill>
                            <a:schemeClr val="tx1"/>
                          </a:solidFill>
                          <a:effectLst/>
                          <a:latin typeface="+mn-ea"/>
                          <a:ea typeface="+mn-ea"/>
                        </a:rPr>
                        <a:t>/</a:t>
                      </a:r>
                      <a:r>
                        <a:rPr lang="ja-JP" altLang="en-US" sz="1100" b="0" i="0" u="none" strike="noStrike" dirty="0">
                          <a:solidFill>
                            <a:schemeClr val="tx1"/>
                          </a:solidFill>
                          <a:effectLst/>
                          <a:latin typeface="+mn-ea"/>
                          <a:ea typeface="+mn-ea"/>
                        </a:rPr>
                        <a:t>月</a:t>
                      </a:r>
                      <a:r>
                        <a:rPr lang="en-US" altLang="ja-JP" sz="1100" b="0" i="0" u="none" strike="noStrike" dirty="0">
                          <a:solidFill>
                            <a:schemeClr val="tx1"/>
                          </a:solidFill>
                          <a:effectLst/>
                          <a:latin typeface="+mn-ea"/>
                          <a:ea typeface="+mn-ea"/>
                        </a:rPr>
                        <a:t>/</a:t>
                      </a:r>
                      <a:r>
                        <a:rPr lang="ja-JP" altLang="en-US" sz="1100" b="0" i="0" u="none" strike="noStrike" dirty="0">
                          <a:solidFill>
                            <a:schemeClr val="tx1"/>
                          </a:solidFill>
                          <a:effectLst/>
                          <a:latin typeface="+mn-ea"/>
                          <a:ea typeface="+mn-ea"/>
                        </a:rPr>
                        <a:t>日」になる</a:t>
                      </a:r>
                    </a:p>
                  </a:txBody>
                  <a:tcPr marL="36000" marR="36000" marT="36000" marB="36000" anchor="ctr"/>
                </a:tc>
                <a:extLst>
                  <a:ext uri="{0D108BD9-81ED-4DB2-BD59-A6C34878D82A}">
                    <a16:rowId xmlns:a16="http://schemas.microsoft.com/office/drawing/2014/main" val="10005"/>
                  </a:ext>
                </a:extLst>
              </a:tr>
              <a:tr h="145566">
                <a:tc>
                  <a:txBody>
                    <a:bodyPr/>
                    <a:lstStyle/>
                    <a:p>
                      <a:pPr algn="l" fontAlgn="ctr"/>
                      <a:r>
                        <a:rPr lang="en-US" sz="1100" u="none" strike="noStrike" dirty="0">
                          <a:effectLst/>
                          <a:latin typeface="+mn-ea"/>
                          <a:ea typeface="+mn-ea"/>
                        </a:rPr>
                        <a:t>M5-9</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カレンダーアイコンを拡大表示し、</a:t>
                      </a:r>
                      <a:r>
                        <a:rPr lang="en-US" altLang="ja-JP" sz="1100" u="none" strike="noStrike" dirty="0">
                          <a:solidFill>
                            <a:schemeClr val="tx1"/>
                          </a:solidFill>
                          <a:effectLst/>
                          <a:latin typeface="+mn-ea"/>
                          <a:ea typeface="+mn-ea"/>
                        </a:rPr>
                        <a:t>MM/DD/YYYY</a:t>
                      </a:r>
                      <a:r>
                        <a:rPr lang="ja-JP" altLang="en-US" sz="1100" u="none" strike="noStrike" dirty="0">
                          <a:solidFill>
                            <a:schemeClr val="tx1"/>
                          </a:solidFill>
                          <a:effectLst/>
                          <a:latin typeface="+mn-ea"/>
                          <a:ea typeface="+mn-ea"/>
                        </a:rPr>
                        <a:t>アイコンを拡大表示</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145566">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対象画面の日付表示順が「月</a:t>
                      </a:r>
                      <a:r>
                        <a:rPr lang="en-US" altLang="ja-JP" sz="1100" u="none" strike="noStrike" dirty="0">
                          <a:solidFill>
                            <a:schemeClr val="tx1"/>
                          </a:solidFill>
                          <a:effectLst/>
                          <a:latin typeface="+mn-ea"/>
                          <a:ea typeface="+mn-ea"/>
                        </a:rPr>
                        <a:t>/</a:t>
                      </a:r>
                      <a:r>
                        <a:rPr lang="ja-JP" altLang="en-US" sz="1100" u="none" strike="noStrike" dirty="0">
                          <a:solidFill>
                            <a:schemeClr val="tx1"/>
                          </a:solidFill>
                          <a:effectLst/>
                          <a:latin typeface="+mn-ea"/>
                          <a:ea typeface="+mn-ea"/>
                        </a:rPr>
                        <a:t>日</a:t>
                      </a:r>
                      <a:r>
                        <a:rPr lang="en-US" altLang="ja-JP" sz="1100" u="none" strike="noStrike" dirty="0">
                          <a:solidFill>
                            <a:schemeClr val="tx1"/>
                          </a:solidFill>
                          <a:effectLst/>
                          <a:latin typeface="+mn-ea"/>
                          <a:ea typeface="+mn-ea"/>
                        </a:rPr>
                        <a:t>/</a:t>
                      </a:r>
                      <a:r>
                        <a:rPr lang="ja-JP" altLang="en-US" sz="1100" u="none" strike="noStrike" dirty="0">
                          <a:solidFill>
                            <a:schemeClr val="tx1"/>
                          </a:solidFill>
                          <a:effectLst/>
                          <a:latin typeface="+mn-ea"/>
                          <a:ea typeface="+mn-ea"/>
                        </a:rPr>
                        <a:t>年」になる</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7"/>
                  </a:ext>
                </a:extLst>
              </a:tr>
              <a:tr h="145566">
                <a:tc>
                  <a:txBody>
                    <a:bodyPr/>
                    <a:lstStyle/>
                    <a:p>
                      <a:pPr algn="l" fontAlgn="ctr"/>
                      <a:r>
                        <a:rPr lang="en-US" sz="1100" u="none" strike="noStrike">
                          <a:effectLst/>
                          <a:latin typeface="+mn-ea"/>
                          <a:ea typeface="+mn-ea"/>
                        </a:rPr>
                        <a:t>M5-10</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カレンダーアイコンを拡大表示し、</a:t>
                      </a:r>
                      <a:r>
                        <a:rPr lang="en-US" altLang="ja-JP" sz="1100" u="none" strike="noStrike" dirty="0">
                          <a:solidFill>
                            <a:schemeClr val="tx1"/>
                          </a:solidFill>
                          <a:effectLst/>
                          <a:latin typeface="+mn-ea"/>
                          <a:ea typeface="+mn-ea"/>
                        </a:rPr>
                        <a:t>DD/MM/YYYY</a:t>
                      </a:r>
                      <a:r>
                        <a:rPr lang="ja-JP" altLang="en-US" sz="1100" u="none" strike="noStrike" dirty="0">
                          <a:solidFill>
                            <a:schemeClr val="tx1"/>
                          </a:solidFill>
                          <a:effectLst/>
                          <a:latin typeface="+mn-ea"/>
                          <a:ea typeface="+mn-ea"/>
                        </a:rPr>
                        <a:t>アイコンを拡大表示</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8"/>
                  </a:ext>
                </a:extLst>
              </a:tr>
              <a:tr h="145566">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対象画面の日付表示順が「日</a:t>
                      </a:r>
                      <a:r>
                        <a:rPr lang="en-US" altLang="ja-JP" sz="1100" u="none" strike="noStrike" dirty="0">
                          <a:effectLst/>
                          <a:latin typeface="+mn-ea"/>
                          <a:ea typeface="+mn-ea"/>
                        </a:rPr>
                        <a:t>/</a:t>
                      </a:r>
                      <a:r>
                        <a:rPr lang="ja-JP" altLang="en-US" sz="1100" u="none" strike="noStrike" dirty="0">
                          <a:effectLst/>
                          <a:latin typeface="+mn-ea"/>
                          <a:ea typeface="+mn-ea"/>
                        </a:rPr>
                        <a:t>月</a:t>
                      </a:r>
                      <a:r>
                        <a:rPr lang="en-US" altLang="ja-JP" sz="1100" u="none" strike="noStrike" dirty="0">
                          <a:effectLst/>
                          <a:latin typeface="+mn-ea"/>
                          <a:ea typeface="+mn-ea"/>
                        </a:rPr>
                        <a:t>/</a:t>
                      </a:r>
                      <a:r>
                        <a:rPr lang="ja-JP" altLang="en-US" sz="1100" u="none" strike="noStrike" dirty="0">
                          <a:effectLst/>
                          <a:latin typeface="+mn-ea"/>
                          <a:ea typeface="+mn-ea"/>
                        </a:rPr>
                        <a:t>年」になる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r h="145566">
                <a:tc>
                  <a:txBody>
                    <a:bodyPr/>
                    <a:lstStyle/>
                    <a:p>
                      <a:pPr algn="l" fontAlgn="ctr"/>
                      <a:r>
                        <a:rPr lang="en-US" sz="1100" u="none" strike="noStrike">
                          <a:effectLst/>
                          <a:latin typeface="+mn-ea"/>
                          <a:ea typeface="+mn-ea"/>
                        </a:rPr>
                        <a:t>M5-11</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押す</a:t>
                      </a:r>
                      <a:endParaRPr lang="en-US" altLang="ja-JP" sz="1100" u="none" strike="noStrike" dirty="0">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時計アイコンを拡大表示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0"/>
                  </a:ext>
                </a:extLst>
              </a:tr>
              <a:tr h="145566">
                <a:tc>
                  <a:txBody>
                    <a:bodyPr/>
                    <a:lstStyle/>
                    <a:p>
                      <a:pPr algn="l" fontAlgn="ctr"/>
                      <a:r>
                        <a:rPr lang="en-US" sz="1100" u="none" strike="noStrike" dirty="0">
                          <a:effectLst/>
                          <a:latin typeface="+mn-ea"/>
                          <a:ea typeface="+mn-ea"/>
                        </a:rPr>
                        <a:t>M5-12</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カレンダーアイコンを拡大表示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1"/>
                  </a:ext>
                </a:extLst>
              </a:tr>
              <a:tr h="145566">
                <a:tc>
                  <a:txBody>
                    <a:bodyPr/>
                    <a:lstStyle/>
                    <a:p>
                      <a:pPr algn="l" fontAlgn="ctr"/>
                      <a:r>
                        <a:rPr lang="en-US" altLang="ja-JP" sz="1100" b="0" i="0" u="none" strike="noStrike" dirty="0">
                          <a:solidFill>
                            <a:schemeClr val="dk1"/>
                          </a:solidFill>
                          <a:effectLst/>
                          <a:latin typeface="+mn-ea"/>
                          <a:ea typeface="+mn-ea"/>
                        </a:rPr>
                        <a:t>D7</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rPr>
                        <a:t>押して離す</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時計アイコンが拡大表示</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時計アイコンの隣の位置に枠を表示</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12"/>
                  </a:ext>
                </a:extLst>
              </a:tr>
              <a:tr h="145566">
                <a:tc>
                  <a:txBody>
                    <a:bodyPr/>
                    <a:lstStyle/>
                    <a:p>
                      <a:pPr algn="l" fontAlgn="ctr"/>
                      <a:r>
                        <a:rPr lang="en-US" altLang="ja-JP" sz="1100" b="0" i="0" u="none" strike="noStrike" dirty="0">
                          <a:solidFill>
                            <a:schemeClr val="dk1"/>
                          </a:solidFill>
                          <a:effectLst/>
                          <a:latin typeface="+mn-ea"/>
                          <a:ea typeface="+mn-ea"/>
                        </a:rPr>
                        <a:t>D7</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rPr>
                        <a:t>押して離す</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カレンダーアイコンが拡大表示</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日付表示順を矢印の順番に変更</a:t>
                      </a:r>
                      <a:br>
                        <a:rPr lang="en-US" altLang="ja-JP" sz="1100" u="none" strike="noStrike" dirty="0">
                          <a:effectLst/>
                        </a:rPr>
                      </a:br>
                      <a:r>
                        <a:rPr lang="ja-JP" altLang="en-US" sz="1100" u="none" strike="noStrike" dirty="0">
                          <a:effectLst/>
                        </a:rPr>
                        <a:t>選択中の日付表示順アイコンを拡大表示</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13"/>
                  </a:ext>
                </a:extLst>
              </a:tr>
            </a:tbl>
          </a:graphicData>
        </a:graphic>
      </p:graphicFrame>
      <p:sp>
        <p:nvSpPr>
          <p:cNvPr id="4" name="テキスト ボックス 3"/>
          <p:cNvSpPr txBox="1"/>
          <p:nvPr/>
        </p:nvSpPr>
        <p:spPr>
          <a:xfrm>
            <a:off x="5692416" y="4764134"/>
            <a:ext cx="2959465" cy="1015663"/>
          </a:xfrm>
          <a:prstGeom prst="rect">
            <a:avLst/>
          </a:prstGeom>
          <a:noFill/>
        </p:spPr>
        <p:txBody>
          <a:bodyPr wrap="none" rtlCol="0">
            <a:spAutoFit/>
          </a:bodyPr>
          <a:lstStyle/>
          <a:p>
            <a:r>
              <a:rPr kumimoji="1" lang="ja-JP" altLang="en-US" sz="1200" dirty="0"/>
              <a:t>選択中の日付表示順アイコンは拡大表示</a:t>
            </a:r>
            <a:endParaRPr kumimoji="1" lang="en-US" altLang="ja-JP" sz="1200" dirty="0"/>
          </a:p>
          <a:p>
            <a:endParaRPr lang="en-US" altLang="ja-JP" sz="1200" dirty="0"/>
          </a:p>
          <a:p>
            <a:r>
              <a:rPr kumimoji="1" lang="ja-JP" altLang="en-US" sz="1200" dirty="0"/>
              <a:t>非選択の日付表示順アイコンはグレーアウト</a:t>
            </a:r>
            <a:endParaRPr kumimoji="1" lang="en-US" altLang="ja-JP" sz="1200" dirty="0"/>
          </a:p>
          <a:p>
            <a:endParaRPr lang="en-US" altLang="ja-JP" sz="1200" dirty="0"/>
          </a:p>
          <a:p>
            <a:r>
              <a:rPr lang="ja-JP" altLang="en-US" sz="1200" dirty="0"/>
              <a:t>メイン画面等に表示される日付表示順も変更</a:t>
            </a:r>
            <a:endParaRPr kumimoji="1" lang="ja-JP" altLang="en-US" sz="1200" dirty="0"/>
          </a:p>
        </p:txBody>
      </p:sp>
      <p:pic>
        <p:nvPicPr>
          <p:cNvPr id="53" name="図 52"/>
          <p:cNvPicPr>
            <a:picLocks noChangeAspect="1"/>
          </p:cNvPicPr>
          <p:nvPr/>
        </p:nvPicPr>
        <p:blipFill rotWithShape="1">
          <a:blip r:embed="rId13"/>
          <a:srcRect l="78051" t="62287" r="212" b="10948"/>
          <a:stretch>
            <a:fillRect/>
          </a:stretch>
        </p:blipFill>
        <p:spPr>
          <a:xfrm>
            <a:off x="5704665" y="5876745"/>
            <a:ext cx="1287902" cy="951424"/>
          </a:xfrm>
          <a:prstGeom prst="rect">
            <a:avLst/>
          </a:prstGeom>
        </p:spPr>
      </p:pic>
      <p:sp>
        <p:nvSpPr>
          <p:cNvPr id="7" name="正方形/長方形 6"/>
          <p:cNvSpPr/>
          <p:nvPr/>
        </p:nvSpPr>
        <p:spPr>
          <a:xfrm>
            <a:off x="3912817" y="4312219"/>
            <a:ext cx="2911374" cy="369332"/>
          </a:xfrm>
          <a:prstGeom prst="rect">
            <a:avLst/>
          </a:prstGeom>
        </p:spPr>
        <p:txBody>
          <a:bodyPr wrap="none">
            <a:spAutoFit/>
          </a:bodyPr>
          <a:lstStyle/>
          <a:p>
            <a:r>
              <a:rPr lang="en-US" altLang="ja-JP" dirty="0">
                <a:solidFill>
                  <a:srgbClr val="000000"/>
                </a:solidFill>
                <a:latin typeface="+mn-ea"/>
              </a:rPr>
              <a:t>(</a:t>
            </a:r>
            <a:r>
              <a:rPr lang="ja-JP" altLang="en-US" dirty="0">
                <a:solidFill>
                  <a:srgbClr val="000000"/>
                </a:solidFill>
                <a:latin typeface="+mn-ea"/>
              </a:rPr>
              <a:t>例</a:t>
            </a:r>
            <a:r>
              <a:rPr lang="en-US" altLang="ja-JP" dirty="0">
                <a:solidFill>
                  <a:srgbClr val="000000"/>
                </a:solidFill>
                <a:latin typeface="+mn-ea"/>
              </a:rPr>
              <a:t>)</a:t>
            </a:r>
            <a:r>
              <a:rPr lang="ja-JP" altLang="en-US" dirty="0">
                <a:solidFill>
                  <a:srgbClr val="000000"/>
                </a:solidFill>
                <a:latin typeface="+mn-ea"/>
              </a:rPr>
              <a:t> </a:t>
            </a:r>
            <a:r>
              <a:rPr lang="en-US" altLang="ja-JP" dirty="0">
                <a:solidFill>
                  <a:srgbClr val="000000"/>
                </a:solidFill>
                <a:latin typeface="+mn-ea"/>
              </a:rPr>
              <a:t>MM</a:t>
            </a:r>
            <a:r>
              <a:rPr lang="ja-JP" altLang="en-US" dirty="0">
                <a:solidFill>
                  <a:srgbClr val="000000"/>
                </a:solidFill>
                <a:latin typeface="+mn-ea"/>
              </a:rPr>
              <a:t>/</a:t>
            </a:r>
            <a:r>
              <a:rPr lang="en-US" altLang="ja-JP" dirty="0">
                <a:solidFill>
                  <a:srgbClr val="000000"/>
                </a:solidFill>
                <a:latin typeface="+mn-ea"/>
              </a:rPr>
              <a:t>DD/YYYY</a:t>
            </a:r>
            <a:r>
              <a:rPr lang="ja-JP" altLang="en-US" dirty="0">
                <a:solidFill>
                  <a:srgbClr val="000000"/>
                </a:solidFill>
                <a:latin typeface="+mn-ea"/>
              </a:rPr>
              <a:t>選択時</a:t>
            </a:r>
            <a:endParaRPr lang="ja-JP" altLang="en-US" dirty="0"/>
          </a:p>
        </p:txBody>
      </p:sp>
      <p:pic>
        <p:nvPicPr>
          <p:cNvPr id="56" name="図 55"/>
          <p:cNvPicPr>
            <a:picLocks noChangeAspect="1"/>
          </p:cNvPicPr>
          <p:nvPr/>
        </p:nvPicPr>
        <p:blipFill rotWithShape="1">
          <a:blip r:embed="rId14">
            <a:extLst>
              <a:ext uri="{28A0092B-C50C-407E-A947-70E740481C1C}">
                <a14:useLocalDpi xmlns:a14="http://schemas.microsoft.com/office/drawing/2010/main" val="0"/>
              </a:ext>
            </a:extLst>
          </a:blip>
          <a:srcRect l="73224" t="12877" r="19683" b="74477"/>
          <a:stretch/>
        </p:blipFill>
        <p:spPr>
          <a:xfrm rot="16200000">
            <a:off x="390553" y="1630583"/>
            <a:ext cx="538455" cy="576000"/>
          </a:xfrm>
          <a:prstGeom prst="rect">
            <a:avLst/>
          </a:prstGeom>
        </p:spPr>
      </p:pic>
      <p:sp>
        <p:nvSpPr>
          <p:cNvPr id="57" name="角丸四角形 56"/>
          <p:cNvSpPr/>
          <p:nvPr/>
        </p:nvSpPr>
        <p:spPr>
          <a:xfrm>
            <a:off x="320491" y="1583537"/>
            <a:ext cx="633232" cy="66697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M5-11</a:t>
            </a:r>
          </a:p>
        </p:txBody>
      </p:sp>
      <p:sp>
        <p:nvSpPr>
          <p:cNvPr id="58" name="角丸四角形 57"/>
          <p:cNvSpPr/>
          <p:nvPr/>
        </p:nvSpPr>
        <p:spPr>
          <a:xfrm>
            <a:off x="315994" y="3411152"/>
            <a:ext cx="633232" cy="66697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M5-12</a:t>
            </a:r>
          </a:p>
        </p:txBody>
      </p:sp>
      <p:sp>
        <p:nvSpPr>
          <p:cNvPr id="59" name="角丸四角形 58"/>
          <p:cNvSpPr/>
          <p:nvPr/>
        </p:nvSpPr>
        <p:spPr>
          <a:xfrm>
            <a:off x="1023215" y="1690501"/>
            <a:ext cx="788613"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M5-1</a:t>
            </a:r>
          </a:p>
        </p:txBody>
      </p:sp>
      <p:sp>
        <p:nvSpPr>
          <p:cNvPr id="60" name="角丸四角形 59"/>
          <p:cNvSpPr/>
          <p:nvPr/>
        </p:nvSpPr>
        <p:spPr>
          <a:xfrm>
            <a:off x="972204" y="3448304"/>
            <a:ext cx="1956439"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M5-8</a:t>
            </a:r>
          </a:p>
        </p:txBody>
      </p:sp>
      <p:sp>
        <p:nvSpPr>
          <p:cNvPr id="61" name="角丸四角形 60"/>
          <p:cNvSpPr/>
          <p:nvPr/>
        </p:nvSpPr>
        <p:spPr>
          <a:xfrm>
            <a:off x="1861210" y="1690501"/>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M5-2</a:t>
            </a:r>
          </a:p>
        </p:txBody>
      </p:sp>
      <p:sp>
        <p:nvSpPr>
          <p:cNvPr id="62" name="角丸四角形 61"/>
          <p:cNvSpPr/>
          <p:nvPr/>
        </p:nvSpPr>
        <p:spPr>
          <a:xfrm>
            <a:off x="2388767" y="1690591"/>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M5-3</a:t>
            </a:r>
          </a:p>
        </p:txBody>
      </p:sp>
      <p:sp>
        <p:nvSpPr>
          <p:cNvPr id="63" name="角丸四角形 62"/>
          <p:cNvSpPr/>
          <p:nvPr/>
        </p:nvSpPr>
        <p:spPr>
          <a:xfrm>
            <a:off x="1863623" y="2295345"/>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M5-4</a:t>
            </a:r>
          </a:p>
        </p:txBody>
      </p:sp>
      <p:sp>
        <p:nvSpPr>
          <p:cNvPr id="64" name="角丸四角形 63"/>
          <p:cNvSpPr/>
          <p:nvPr/>
        </p:nvSpPr>
        <p:spPr>
          <a:xfrm>
            <a:off x="2388767" y="2292889"/>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M5-5</a:t>
            </a:r>
          </a:p>
        </p:txBody>
      </p:sp>
      <p:sp>
        <p:nvSpPr>
          <p:cNvPr id="65" name="角丸四角形 64"/>
          <p:cNvSpPr/>
          <p:nvPr/>
        </p:nvSpPr>
        <p:spPr>
          <a:xfrm>
            <a:off x="1889856" y="2753696"/>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M5-6</a:t>
            </a:r>
          </a:p>
        </p:txBody>
      </p:sp>
      <p:sp>
        <p:nvSpPr>
          <p:cNvPr id="66" name="角丸四角形 65"/>
          <p:cNvSpPr/>
          <p:nvPr/>
        </p:nvSpPr>
        <p:spPr>
          <a:xfrm>
            <a:off x="2357868" y="2758614"/>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M5-7</a:t>
            </a:r>
          </a:p>
        </p:txBody>
      </p:sp>
      <p:sp>
        <p:nvSpPr>
          <p:cNvPr id="67" name="Text Box 154"/>
          <p:cNvSpPr txBox="1">
            <a:spLocks noChangeArrowheads="1"/>
          </p:cNvSpPr>
          <p:nvPr/>
        </p:nvSpPr>
        <p:spPr bwMode="auto">
          <a:xfrm>
            <a:off x="241472" y="2768285"/>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dirty="0">
                <a:solidFill>
                  <a:srgbClr val="000000"/>
                </a:solidFill>
                <a:latin typeface="ＭＳ Ｐゴシック"/>
                <a:ea typeface="ＭＳ Ｐゴシック"/>
              </a:rPr>
              <a:t>Ａ</a:t>
            </a:r>
          </a:p>
        </p:txBody>
      </p:sp>
      <p:sp>
        <p:nvSpPr>
          <p:cNvPr id="68" name="角丸四角形 67"/>
          <p:cNvSpPr/>
          <p:nvPr/>
        </p:nvSpPr>
        <p:spPr>
          <a:xfrm>
            <a:off x="253466" y="1543375"/>
            <a:ext cx="721837" cy="2710472"/>
          </a:xfrm>
          <a:prstGeom prst="roundRect">
            <a:avLst>
              <a:gd name="adj" fmla="val 9014"/>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69" name="Text Box 154"/>
          <p:cNvSpPr txBox="1">
            <a:spLocks noChangeArrowheads="1"/>
          </p:cNvSpPr>
          <p:nvPr/>
        </p:nvSpPr>
        <p:spPr bwMode="auto">
          <a:xfrm>
            <a:off x="1826749" y="1480366"/>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B</a:t>
            </a:r>
            <a:endParaRPr lang="ja-JP" altLang="en-US" sz="1200" b="1" dirty="0">
              <a:solidFill>
                <a:srgbClr val="000000"/>
              </a:solidFill>
              <a:latin typeface="ＭＳ Ｐゴシック"/>
              <a:ea typeface="ＭＳ Ｐゴシック"/>
            </a:endParaRPr>
          </a:p>
        </p:txBody>
      </p:sp>
      <p:sp>
        <p:nvSpPr>
          <p:cNvPr id="70" name="角丸四角形 69"/>
          <p:cNvSpPr/>
          <p:nvPr/>
        </p:nvSpPr>
        <p:spPr>
          <a:xfrm>
            <a:off x="1031577" y="1543375"/>
            <a:ext cx="1935461" cy="1161943"/>
          </a:xfrm>
          <a:prstGeom prst="roundRect">
            <a:avLst>
              <a:gd name="adj" fmla="val 9014"/>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71" name="フリーフォーム 70"/>
          <p:cNvSpPr/>
          <p:nvPr/>
        </p:nvSpPr>
        <p:spPr>
          <a:xfrm>
            <a:off x="3046973" y="3472994"/>
            <a:ext cx="237647" cy="1630121"/>
          </a:xfrm>
          <a:custGeom>
            <a:avLst/>
            <a:gdLst>
              <a:gd name="connsiteX0" fmla="*/ 0 w 674255"/>
              <a:gd name="connsiteY0" fmla="*/ 0 h 1699491"/>
              <a:gd name="connsiteX1" fmla="*/ 0 w 674255"/>
              <a:gd name="connsiteY1" fmla="*/ 1699491 h 1699491"/>
              <a:gd name="connsiteX2" fmla="*/ 674255 w 674255"/>
              <a:gd name="connsiteY2" fmla="*/ 1699491 h 1699491"/>
            </a:gdLst>
            <a:ahLst/>
            <a:cxnLst>
              <a:cxn ang="0">
                <a:pos x="connsiteX0" y="connsiteY0"/>
              </a:cxn>
              <a:cxn ang="0">
                <a:pos x="connsiteX1" y="connsiteY1"/>
              </a:cxn>
              <a:cxn ang="0">
                <a:pos x="connsiteX2" y="connsiteY2"/>
              </a:cxn>
            </a:cxnLst>
            <a:rect l="l" t="t" r="r" b="b"/>
            <a:pathLst>
              <a:path w="674255" h="1699491">
                <a:moveTo>
                  <a:pt x="0" y="0"/>
                </a:moveTo>
                <a:lnTo>
                  <a:pt x="0" y="1699491"/>
                </a:lnTo>
                <a:lnTo>
                  <a:pt x="674255" y="1699491"/>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矢印コネクタ 71"/>
          <p:cNvCxnSpPr/>
          <p:nvPr/>
        </p:nvCxnSpPr>
        <p:spPr>
          <a:xfrm flipV="1">
            <a:off x="3284620" y="3402099"/>
            <a:ext cx="0" cy="17372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角丸四角形 72"/>
          <p:cNvSpPr/>
          <p:nvPr/>
        </p:nvSpPr>
        <p:spPr>
          <a:xfrm>
            <a:off x="987297" y="4027680"/>
            <a:ext cx="1941346"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M5-9</a:t>
            </a:r>
          </a:p>
        </p:txBody>
      </p:sp>
      <p:sp>
        <p:nvSpPr>
          <p:cNvPr id="74" name="角丸四角形 73"/>
          <p:cNvSpPr/>
          <p:nvPr/>
        </p:nvSpPr>
        <p:spPr>
          <a:xfrm>
            <a:off x="987297" y="4636169"/>
            <a:ext cx="1941346"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M5-10</a:t>
            </a:r>
          </a:p>
        </p:txBody>
      </p:sp>
      <p:sp>
        <p:nvSpPr>
          <p:cNvPr id="75" name="角丸四角形 74"/>
          <p:cNvSpPr/>
          <p:nvPr/>
        </p:nvSpPr>
        <p:spPr>
          <a:xfrm>
            <a:off x="300209" y="6124103"/>
            <a:ext cx="100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76" name="角丸四角形 75"/>
          <p:cNvSpPr/>
          <p:nvPr/>
        </p:nvSpPr>
        <p:spPr>
          <a:xfrm>
            <a:off x="1357048"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77" name="角丸四角形 76"/>
          <p:cNvSpPr/>
          <p:nvPr/>
        </p:nvSpPr>
        <p:spPr>
          <a:xfrm>
            <a:off x="2422942"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cxnSp>
        <p:nvCxnSpPr>
          <p:cNvPr id="38" name="直線矢印コネクタ 37"/>
          <p:cNvCxnSpPr>
            <a:endCxn id="32" idx="1"/>
          </p:cNvCxnSpPr>
          <p:nvPr/>
        </p:nvCxnSpPr>
        <p:spPr>
          <a:xfrm>
            <a:off x="2967038" y="4852822"/>
            <a:ext cx="941361" cy="12156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7F61C8D9-35C5-D00D-9CFC-989B3394DC47}"/>
              </a:ext>
            </a:extLst>
          </p:cNvPr>
          <p:cNvSpPr txBox="1"/>
          <p:nvPr/>
        </p:nvSpPr>
        <p:spPr>
          <a:xfrm>
            <a:off x="3874161" y="96910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5" name="テキスト ボックス 4">
            <a:extLst>
              <a:ext uri="{FF2B5EF4-FFF2-40B4-BE49-F238E27FC236}">
                <a16:creationId xmlns:a16="http://schemas.microsoft.com/office/drawing/2014/main" id="{9E2B1F89-F42D-28C5-A699-168A9CC0A9B2}"/>
              </a:ext>
            </a:extLst>
          </p:cNvPr>
          <p:cNvSpPr txBox="1"/>
          <p:nvPr/>
        </p:nvSpPr>
        <p:spPr>
          <a:xfrm>
            <a:off x="3870942" y="73397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635163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4" name="タイトル 1"/>
          <p:cNvSpPr>
            <a:spLocks noGrp="1"/>
          </p:cNvSpPr>
          <p:nvPr>
            <p:ph type="title"/>
          </p:nvPr>
        </p:nvSpPr>
        <p:spPr>
          <a:xfrm>
            <a:off x="228601" y="295929"/>
            <a:ext cx="3447225"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日付･時刻設定画面③</a:t>
            </a:r>
          </a:p>
        </p:txBody>
      </p:sp>
      <p:graphicFrame>
        <p:nvGraphicFramePr>
          <p:cNvPr id="31" name="表 30"/>
          <p:cNvGraphicFramePr>
            <a:graphicFrameLocks noGrp="1"/>
          </p:cNvGraphicFramePr>
          <p:nvPr>
            <p:extLst>
              <p:ext uri="{D42A27DB-BD31-4B8C-83A1-F6EECF244321}">
                <p14:modId xmlns:p14="http://schemas.microsoft.com/office/powerpoint/2010/main" val="139869141"/>
              </p:ext>
            </p:extLst>
          </p:nvPr>
        </p:nvGraphicFramePr>
        <p:xfrm>
          <a:off x="4126164" y="310485"/>
          <a:ext cx="7867639" cy="4456440"/>
        </p:xfrm>
        <a:graphic>
          <a:graphicData uri="http://schemas.openxmlformats.org/drawingml/2006/table">
            <a:tbl>
              <a:tblPr firstRow="1" bandRow="1">
                <a:tableStyleId>{5C22544A-7EE6-4342-B048-85BDC9FD1C3A}</a:tableStyleId>
              </a:tblPr>
              <a:tblGrid>
                <a:gridCol w="992353">
                  <a:extLst>
                    <a:ext uri="{9D8B030D-6E8A-4147-A177-3AD203B41FA5}">
                      <a16:colId xmlns:a16="http://schemas.microsoft.com/office/drawing/2014/main" val="20000"/>
                    </a:ext>
                  </a:extLst>
                </a:gridCol>
                <a:gridCol w="1322050">
                  <a:extLst>
                    <a:ext uri="{9D8B030D-6E8A-4147-A177-3AD203B41FA5}">
                      <a16:colId xmlns:a16="http://schemas.microsoft.com/office/drawing/2014/main" val="20001"/>
                    </a:ext>
                  </a:extLst>
                </a:gridCol>
                <a:gridCol w="2115278">
                  <a:extLst>
                    <a:ext uri="{9D8B030D-6E8A-4147-A177-3AD203B41FA5}">
                      <a16:colId xmlns:a16="http://schemas.microsoft.com/office/drawing/2014/main" val="20002"/>
                    </a:ext>
                  </a:extLst>
                </a:gridCol>
                <a:gridCol w="3437958">
                  <a:extLst>
                    <a:ext uri="{9D8B030D-6E8A-4147-A177-3AD203B41FA5}">
                      <a16:colId xmlns:a16="http://schemas.microsoft.com/office/drawing/2014/main" val="20003"/>
                    </a:ext>
                  </a:extLst>
                </a:gridCol>
              </a:tblGrid>
              <a:tr h="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rPr>
                        <a:t>操作</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ctr" fontAlgn="ctr"/>
                      <a:r>
                        <a:rPr lang="ja-JP" altLang="en-US" sz="1100" u="none" strike="noStrike">
                          <a:effectLst/>
                        </a:rPr>
                        <a:t>条件</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ctr" fontAlgn="ctr"/>
                      <a:r>
                        <a:rPr lang="ja-JP" altLang="en-US" sz="1100" u="none" strike="noStrike" dirty="0">
                          <a:effectLst/>
                        </a:rPr>
                        <a:t>動作</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0"/>
                  </a:ext>
                </a:extLst>
              </a:tr>
              <a:tr h="34290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dirty="0">
                          <a:effectLst/>
                        </a:rPr>
                        <a:t>上下左右に動かす</a:t>
                      </a:r>
                      <a:endParaRPr lang="en-US" altLang="ja-JP" sz="1100" u="none" strike="noStrike" dirty="0">
                        <a:effectLst/>
                      </a:endParaRPr>
                    </a:p>
                    <a:p>
                      <a:pPr algn="l" fontAlgn="ctr"/>
                      <a:r>
                        <a:rPr lang="ja-JP" altLang="en-US" sz="1100" u="none" strike="noStrike" dirty="0">
                          <a:effectLst/>
                        </a:rPr>
                        <a:t>ダイアルを回す</a:t>
                      </a:r>
                      <a:endParaRPr lang="en-US" altLang="ja-JP" sz="1100" u="none" strike="noStrike" dirty="0">
                        <a:effectLst/>
                      </a:endParaRPr>
                    </a:p>
                  </a:txBody>
                  <a:tcPr marL="36000" marR="36000" marT="36000" marB="36000" anchor="ctr"/>
                </a:tc>
                <a:tc>
                  <a:txBody>
                    <a:bodyPr/>
                    <a:lstStyle/>
                    <a:p>
                      <a:pPr algn="l" fontAlgn="ct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en-US" altLang="ja-JP" sz="1100" u="none" strike="noStrike">
                          <a:effectLst/>
                        </a:rPr>
                        <a:t>A</a:t>
                      </a:r>
                      <a:r>
                        <a:rPr lang="ja-JP" altLang="en-US" sz="1100" u="none" strike="noStrike">
                          <a:effectLst/>
                        </a:rPr>
                        <a:t>範囲内のアイコンを拡大表示</a:t>
                      </a:r>
                      <a:br>
                        <a:rPr lang="ja-JP" altLang="en-US" sz="1100" u="none" strike="noStrike">
                          <a:effectLst/>
                        </a:rPr>
                      </a:br>
                      <a:r>
                        <a:rPr lang="en-US" altLang="ja-JP" sz="1100" u="none" strike="noStrike">
                          <a:effectLst/>
                        </a:rPr>
                        <a:t>※</a:t>
                      </a:r>
                      <a:r>
                        <a:rPr lang="ja-JP" altLang="en-US" sz="1100" u="none" strike="noStrike">
                          <a:effectLst/>
                        </a:rPr>
                        <a:t>拡大表示の順番はカーソル遷移図を参照</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ja-JP" altLang="en-US" sz="1100" u="none" strike="noStrike" dirty="0">
                          <a:effectLst/>
                          <a:latin typeface="+mn-ea"/>
                          <a:ea typeface="+mn-ea"/>
                        </a:rPr>
                        <a:t>決定ボタン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rPr>
                        <a:t>押して離す</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時計アイコンが拡大表示</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時計アイコンの隣の位置に枠を表示</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2"/>
                  </a:ext>
                </a:extLst>
              </a:tr>
              <a:tr h="34290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dirty="0">
                          <a:effectLst/>
                        </a:rPr>
                        <a:t>上下左右に動かす</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枠が表示</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en-US" altLang="ja-JP" sz="1100" u="none" strike="noStrike" dirty="0">
                          <a:effectLst/>
                        </a:rPr>
                        <a:t>B</a:t>
                      </a:r>
                      <a:r>
                        <a:rPr lang="ja-JP" altLang="en-US" sz="1100" u="none" strike="noStrike" dirty="0">
                          <a:effectLst/>
                        </a:rPr>
                        <a:t>範囲内のアイコンに枠を移動する</a:t>
                      </a:r>
                      <a:br>
                        <a:rPr lang="ja-JP" altLang="en-US" sz="1100" u="none" strike="noStrike" dirty="0">
                          <a:effectLst/>
                        </a:rPr>
                      </a:br>
                      <a:r>
                        <a:rPr lang="en-US" altLang="ja-JP" sz="1100" u="none" strike="noStrike" dirty="0">
                          <a:effectLst/>
                        </a:rPr>
                        <a:t>※</a:t>
                      </a:r>
                      <a:r>
                        <a:rPr lang="ja-JP" altLang="en-US" sz="1100" u="none" strike="noStrike" dirty="0">
                          <a:effectLst/>
                        </a:rPr>
                        <a:t>移動の順番はカーソル遷移図に従う</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3"/>
                  </a:ext>
                </a:extLst>
              </a:tr>
              <a:tr h="342900">
                <a:tc>
                  <a:txBody>
                    <a:bodyPr/>
                    <a:lstStyle/>
                    <a:p>
                      <a:pPr algn="l" fontAlgn="ctr"/>
                      <a:r>
                        <a:rPr lang="ja-JP" altLang="en-US" sz="1100" u="none" strike="noStrike" dirty="0">
                          <a:effectLst/>
                          <a:latin typeface="+mn-ea"/>
                          <a:ea typeface="+mn-ea"/>
                        </a:rPr>
                        <a:t>決定ボタン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rPr>
                        <a:t>押して離す</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枠が表示</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a:effectLst/>
                        </a:rPr>
                        <a:t>枠位置の数値を点滅</a:t>
                      </a:r>
                      <a:br>
                        <a:rPr lang="ja-JP" altLang="en-US" sz="1100" u="none" strike="noStrike">
                          <a:effectLst/>
                        </a:rPr>
                      </a:br>
                      <a:r>
                        <a:rPr lang="ja-JP" altLang="en-US" sz="1100" u="none" strike="noStrike">
                          <a:effectLst/>
                        </a:rPr>
                        <a:t>編集モードにする</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4"/>
                  </a:ext>
                </a:extLst>
              </a:tr>
              <a:tr h="34290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a:effectLst/>
                        </a:rPr>
                        <a:t>左または下に操作</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数値が点滅</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a:effectLst/>
                        </a:rPr>
                        <a:t>点滅中の数値を下げる</a:t>
                      </a:r>
                      <a:br>
                        <a:rPr lang="ja-JP" altLang="en-US" sz="1100" u="none" strike="noStrike">
                          <a:effectLst/>
                        </a:rPr>
                      </a:br>
                      <a:r>
                        <a:rPr lang="en-US" altLang="ja-JP" sz="1100" u="none" strike="noStrike">
                          <a:effectLst/>
                        </a:rPr>
                        <a:t>1</a:t>
                      </a:r>
                      <a:r>
                        <a:rPr lang="ja-JP" altLang="en-US" sz="1100" u="none" strike="noStrike">
                          <a:effectLst/>
                        </a:rPr>
                        <a:t>秒以上長押しすると高速で下げる</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5"/>
                  </a:ext>
                </a:extLst>
              </a:tr>
              <a:tr h="17145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a:effectLst/>
                        </a:rPr>
                        <a:t>左回転</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a:effectLst/>
                        </a:rPr>
                        <a:t>数値が点滅</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a:effectLst/>
                        </a:rPr>
                        <a:t>点滅中の数値を下げる</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6"/>
                  </a:ext>
                </a:extLst>
              </a:tr>
              <a:tr h="34290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a:effectLst/>
                        </a:rPr>
                        <a:t>右または上に操作</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数値が点滅</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a:effectLst/>
                        </a:rPr>
                        <a:t>点滅中の数値を上げる</a:t>
                      </a:r>
                      <a:br>
                        <a:rPr lang="ja-JP" altLang="en-US" sz="1100" u="none" strike="noStrike">
                          <a:effectLst/>
                        </a:rPr>
                      </a:br>
                      <a:r>
                        <a:rPr lang="en-US" altLang="ja-JP" sz="1100" u="none" strike="noStrike">
                          <a:effectLst/>
                        </a:rPr>
                        <a:t>1</a:t>
                      </a:r>
                      <a:r>
                        <a:rPr lang="ja-JP" altLang="en-US" sz="1100" u="none" strike="noStrike">
                          <a:effectLst/>
                        </a:rPr>
                        <a:t>秒以上長押しすると高速で上げる</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7"/>
                  </a:ext>
                </a:extLst>
              </a:tr>
              <a:tr h="17145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a:effectLst/>
                        </a:rPr>
                        <a:t>右回転</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数値が点滅</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点滅中の数値を上げる</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8"/>
                  </a:ext>
                </a:extLst>
              </a:tr>
              <a:tr h="171450">
                <a:tc>
                  <a:txBody>
                    <a:bodyPr/>
                    <a:lstStyle/>
                    <a:p>
                      <a:pPr algn="l" fontAlgn="ctr"/>
                      <a:r>
                        <a:rPr lang="ja-JP" altLang="en-US" sz="1100" u="none" strike="noStrike" dirty="0">
                          <a:effectLst/>
                          <a:latin typeface="+mn-ea"/>
                          <a:ea typeface="+mn-ea"/>
                        </a:rPr>
                        <a:t>決定ボタン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数値が点滅</a:t>
                      </a: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編集内容を確定</a:t>
                      </a:r>
                      <a:endParaRPr lang="en-US" altLang="ja-JP" sz="1100" b="0" i="0" u="none" strike="noStrike" dirty="0">
                        <a:solidFill>
                          <a:srgbClr val="000000"/>
                        </a:solidFill>
                        <a:effectLst/>
                        <a:latin typeface="+mn-ea"/>
                        <a:ea typeface="+mn-ea"/>
                      </a:endParaRPr>
                    </a:p>
                    <a:p>
                      <a:pPr algn="l" fontAlgn="ctr"/>
                      <a:r>
                        <a:rPr lang="ja-JP" altLang="en-US" sz="1100" b="0" i="0" u="none" strike="noStrike" dirty="0">
                          <a:solidFill>
                            <a:srgbClr val="000000"/>
                          </a:solidFill>
                          <a:effectLst/>
                          <a:latin typeface="+mn-ea"/>
                          <a:ea typeface="+mn-ea"/>
                        </a:rPr>
                        <a:t>点滅していた数値を点灯</a:t>
                      </a:r>
                    </a:p>
                  </a:txBody>
                  <a:tcPr marL="36000" marR="36000" marT="36000" marB="36000" anchor="ctr"/>
                </a:tc>
                <a:extLst>
                  <a:ext uri="{0D108BD9-81ED-4DB2-BD59-A6C34878D82A}">
                    <a16:rowId xmlns:a16="http://schemas.microsoft.com/office/drawing/2014/main" val="10009"/>
                  </a:ext>
                </a:extLst>
              </a:tr>
              <a:tr h="171450">
                <a:tc>
                  <a:txBody>
                    <a:bodyPr/>
                    <a:lstStyle/>
                    <a:p>
                      <a:pPr algn="l" fontAlgn="ctr"/>
                      <a:r>
                        <a:rPr lang="en-US" altLang="ja-JP" sz="1100" b="0" i="0" u="none" strike="noStrike" dirty="0">
                          <a:solidFill>
                            <a:srgbClr val="000000"/>
                          </a:solidFill>
                          <a:effectLst/>
                          <a:latin typeface="+mn-ea"/>
                          <a:ea typeface="+mn-ea"/>
                        </a:rPr>
                        <a:t>SW4</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枠が表示</a:t>
                      </a: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枠を非表示</a:t>
                      </a:r>
                    </a:p>
                  </a:txBody>
                  <a:tcPr marL="36000" marR="36000" marT="36000" marB="36000" anchor="ctr"/>
                </a:tc>
                <a:extLst>
                  <a:ext uri="{0D108BD9-81ED-4DB2-BD59-A6C34878D82A}">
                    <a16:rowId xmlns:a16="http://schemas.microsoft.com/office/drawing/2014/main" val="10010"/>
                  </a:ext>
                </a:extLst>
              </a:tr>
              <a:tr h="17145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mn-ea"/>
                          <a:ea typeface="+mn-ea"/>
                        </a:rPr>
                        <a:t>SW4</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数値が点滅</a:t>
                      </a: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mn-ea"/>
                          <a:ea typeface="+mn-ea"/>
                        </a:rPr>
                        <a:t>編集をキャンセル</a:t>
                      </a:r>
                      <a:br>
                        <a:rPr lang="en-US" altLang="ja-JP" sz="1100" b="0" i="0" u="none" strike="noStrike" dirty="0">
                          <a:solidFill>
                            <a:srgbClr val="000000"/>
                          </a:solidFill>
                          <a:effectLst/>
                          <a:latin typeface="+mn-ea"/>
                          <a:ea typeface="+mn-ea"/>
                        </a:rPr>
                      </a:br>
                      <a:r>
                        <a:rPr lang="ja-JP" altLang="en-US" sz="1100" b="0" i="0" u="none" strike="noStrike" dirty="0">
                          <a:solidFill>
                            <a:srgbClr val="000000"/>
                          </a:solidFill>
                          <a:effectLst/>
                          <a:latin typeface="+mn-ea"/>
                          <a:ea typeface="+mn-ea"/>
                        </a:rPr>
                        <a:t>点滅していた数値を点灯</a:t>
                      </a:r>
                    </a:p>
                  </a:txBody>
                  <a:tcPr marL="36000" marR="36000" marT="36000" marB="36000" anchor="ctr"/>
                </a:tc>
                <a:extLst>
                  <a:ext uri="{0D108BD9-81ED-4DB2-BD59-A6C34878D82A}">
                    <a16:rowId xmlns:a16="http://schemas.microsoft.com/office/drawing/2014/main" val="10011"/>
                  </a:ext>
                </a:extLst>
              </a:tr>
              <a:tr h="171450">
                <a:tc>
                  <a:txBody>
                    <a:bodyPr/>
                    <a:lstStyle/>
                    <a:p>
                      <a:pPr algn="l" fontAlgn="ctr"/>
                      <a:r>
                        <a:rPr lang="ja-JP" altLang="en-US" sz="1100" u="none" strike="noStrike" dirty="0">
                          <a:effectLst/>
                          <a:latin typeface="+mn-ea"/>
                          <a:ea typeface="+mn-ea"/>
                        </a:rPr>
                        <a:t>決定ボタン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rPr>
                        <a:t>押して離す</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カレンダーアイコンが拡大表示</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日付表示順を矢印の順番に変更</a:t>
                      </a:r>
                      <a:br>
                        <a:rPr lang="en-US" altLang="ja-JP" sz="1100" u="none" strike="noStrike" dirty="0">
                          <a:effectLst/>
                        </a:rPr>
                      </a:br>
                      <a:r>
                        <a:rPr lang="ja-JP" altLang="en-US" sz="1100" u="none" strike="noStrike" dirty="0">
                          <a:effectLst/>
                        </a:rPr>
                        <a:t>選択中の日付表示順アイコンを拡大表示</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12"/>
                  </a:ext>
                </a:extLst>
              </a:tr>
            </a:tbl>
          </a:graphicData>
        </a:graphic>
      </p:graphicFrame>
      <p:pic>
        <p:nvPicPr>
          <p:cNvPr id="65" name="図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995016" y="1997141"/>
            <a:ext cx="5716800" cy="3215700"/>
          </a:xfrm>
          <a:prstGeom prst="rect">
            <a:avLst/>
          </a:prstGeom>
        </p:spPr>
      </p:pic>
      <p:pic>
        <p:nvPicPr>
          <p:cNvPr id="66" name="図 65"/>
          <p:cNvPicPr>
            <a:picLocks noChangeAspect="1"/>
          </p:cNvPicPr>
          <p:nvPr/>
        </p:nvPicPr>
        <p:blipFill rotWithShape="1">
          <a:blip r:embed="rId5">
            <a:extLst>
              <a:ext uri="{28A0092B-C50C-407E-A947-70E740481C1C}">
                <a14:useLocalDpi xmlns:a14="http://schemas.microsoft.com/office/drawing/2010/main" val="0"/>
              </a:ext>
            </a:extLst>
          </a:blip>
          <a:srcRect l="73224" t="12877" r="19683" b="74477"/>
          <a:stretch/>
        </p:blipFill>
        <p:spPr>
          <a:xfrm rot="16200000">
            <a:off x="390553" y="1630583"/>
            <a:ext cx="538455" cy="576000"/>
          </a:xfrm>
          <a:prstGeom prst="rect">
            <a:avLst/>
          </a:prstGeom>
        </p:spPr>
      </p:pic>
      <p:sp>
        <p:nvSpPr>
          <p:cNvPr id="67" name="角丸四角形 66"/>
          <p:cNvSpPr/>
          <p:nvPr/>
        </p:nvSpPr>
        <p:spPr>
          <a:xfrm>
            <a:off x="320491" y="1583537"/>
            <a:ext cx="633232" cy="66697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M5-11</a:t>
            </a:r>
          </a:p>
        </p:txBody>
      </p:sp>
      <p:sp>
        <p:nvSpPr>
          <p:cNvPr id="68" name="角丸四角形 67"/>
          <p:cNvSpPr/>
          <p:nvPr/>
        </p:nvSpPr>
        <p:spPr>
          <a:xfrm>
            <a:off x="315994" y="3411152"/>
            <a:ext cx="633232" cy="666974"/>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M5-12</a:t>
            </a:r>
          </a:p>
        </p:txBody>
      </p:sp>
      <p:sp>
        <p:nvSpPr>
          <p:cNvPr id="69" name="角丸四角形 68"/>
          <p:cNvSpPr/>
          <p:nvPr/>
        </p:nvSpPr>
        <p:spPr>
          <a:xfrm>
            <a:off x="1023215" y="1690501"/>
            <a:ext cx="788613"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M5-1</a:t>
            </a:r>
          </a:p>
        </p:txBody>
      </p:sp>
      <p:sp>
        <p:nvSpPr>
          <p:cNvPr id="70" name="角丸四角形 69"/>
          <p:cNvSpPr/>
          <p:nvPr/>
        </p:nvSpPr>
        <p:spPr>
          <a:xfrm>
            <a:off x="972204" y="3448304"/>
            <a:ext cx="1956439"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M5-8</a:t>
            </a:r>
          </a:p>
        </p:txBody>
      </p:sp>
      <p:sp>
        <p:nvSpPr>
          <p:cNvPr id="71" name="角丸四角形 70"/>
          <p:cNvSpPr/>
          <p:nvPr/>
        </p:nvSpPr>
        <p:spPr>
          <a:xfrm>
            <a:off x="1861210" y="1690501"/>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M5-2</a:t>
            </a:r>
          </a:p>
        </p:txBody>
      </p:sp>
      <p:sp>
        <p:nvSpPr>
          <p:cNvPr id="72" name="角丸四角形 71"/>
          <p:cNvSpPr/>
          <p:nvPr/>
        </p:nvSpPr>
        <p:spPr>
          <a:xfrm>
            <a:off x="2388767" y="1690591"/>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M5-3</a:t>
            </a:r>
          </a:p>
        </p:txBody>
      </p:sp>
      <p:sp>
        <p:nvSpPr>
          <p:cNvPr id="73" name="角丸四角形 72"/>
          <p:cNvSpPr/>
          <p:nvPr/>
        </p:nvSpPr>
        <p:spPr>
          <a:xfrm>
            <a:off x="1863623" y="2295345"/>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M5-4</a:t>
            </a:r>
          </a:p>
        </p:txBody>
      </p:sp>
      <p:sp>
        <p:nvSpPr>
          <p:cNvPr id="74" name="角丸四角形 73"/>
          <p:cNvSpPr/>
          <p:nvPr/>
        </p:nvSpPr>
        <p:spPr>
          <a:xfrm>
            <a:off x="2388767" y="2292889"/>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M5-5</a:t>
            </a:r>
          </a:p>
        </p:txBody>
      </p:sp>
      <p:sp>
        <p:nvSpPr>
          <p:cNvPr id="75" name="角丸四角形 74"/>
          <p:cNvSpPr/>
          <p:nvPr/>
        </p:nvSpPr>
        <p:spPr>
          <a:xfrm>
            <a:off x="1889856" y="2753696"/>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M5-6</a:t>
            </a:r>
          </a:p>
        </p:txBody>
      </p:sp>
      <p:sp>
        <p:nvSpPr>
          <p:cNvPr id="76" name="角丸四角形 75"/>
          <p:cNvSpPr/>
          <p:nvPr/>
        </p:nvSpPr>
        <p:spPr>
          <a:xfrm>
            <a:off x="2357868" y="2758614"/>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M5-7</a:t>
            </a:r>
          </a:p>
        </p:txBody>
      </p:sp>
      <p:sp>
        <p:nvSpPr>
          <p:cNvPr id="77" name="Text Box 154"/>
          <p:cNvSpPr txBox="1">
            <a:spLocks noChangeArrowheads="1"/>
          </p:cNvSpPr>
          <p:nvPr/>
        </p:nvSpPr>
        <p:spPr bwMode="auto">
          <a:xfrm>
            <a:off x="241472" y="2768285"/>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200" b="1" dirty="0">
                <a:solidFill>
                  <a:srgbClr val="000000"/>
                </a:solidFill>
                <a:latin typeface="ＭＳ Ｐゴシック"/>
                <a:ea typeface="ＭＳ Ｐゴシック"/>
              </a:rPr>
              <a:t>Ａ</a:t>
            </a:r>
          </a:p>
        </p:txBody>
      </p:sp>
      <p:sp>
        <p:nvSpPr>
          <p:cNvPr id="78" name="角丸四角形 77"/>
          <p:cNvSpPr/>
          <p:nvPr/>
        </p:nvSpPr>
        <p:spPr>
          <a:xfrm>
            <a:off x="253466" y="1543375"/>
            <a:ext cx="721837" cy="2710472"/>
          </a:xfrm>
          <a:prstGeom prst="roundRect">
            <a:avLst>
              <a:gd name="adj" fmla="val 9014"/>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79" name="Text Box 154"/>
          <p:cNvSpPr txBox="1">
            <a:spLocks noChangeArrowheads="1"/>
          </p:cNvSpPr>
          <p:nvPr/>
        </p:nvSpPr>
        <p:spPr bwMode="auto">
          <a:xfrm>
            <a:off x="1826749" y="1480366"/>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B</a:t>
            </a:r>
            <a:endParaRPr lang="ja-JP" altLang="en-US" sz="1200" b="1" dirty="0">
              <a:solidFill>
                <a:srgbClr val="000000"/>
              </a:solidFill>
              <a:latin typeface="ＭＳ Ｐゴシック"/>
              <a:ea typeface="ＭＳ Ｐゴシック"/>
            </a:endParaRPr>
          </a:p>
        </p:txBody>
      </p:sp>
      <p:sp>
        <p:nvSpPr>
          <p:cNvPr id="81" name="角丸四角形 80"/>
          <p:cNvSpPr/>
          <p:nvPr/>
        </p:nvSpPr>
        <p:spPr>
          <a:xfrm>
            <a:off x="1031577" y="1543375"/>
            <a:ext cx="1935461" cy="1161943"/>
          </a:xfrm>
          <a:prstGeom prst="roundRect">
            <a:avLst>
              <a:gd name="adj" fmla="val 9014"/>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99" name="フリーフォーム 98"/>
          <p:cNvSpPr/>
          <p:nvPr/>
        </p:nvSpPr>
        <p:spPr>
          <a:xfrm>
            <a:off x="3046973" y="3472994"/>
            <a:ext cx="237647" cy="1630121"/>
          </a:xfrm>
          <a:custGeom>
            <a:avLst/>
            <a:gdLst>
              <a:gd name="connsiteX0" fmla="*/ 0 w 674255"/>
              <a:gd name="connsiteY0" fmla="*/ 0 h 1699491"/>
              <a:gd name="connsiteX1" fmla="*/ 0 w 674255"/>
              <a:gd name="connsiteY1" fmla="*/ 1699491 h 1699491"/>
              <a:gd name="connsiteX2" fmla="*/ 674255 w 674255"/>
              <a:gd name="connsiteY2" fmla="*/ 1699491 h 1699491"/>
            </a:gdLst>
            <a:ahLst/>
            <a:cxnLst>
              <a:cxn ang="0">
                <a:pos x="connsiteX0" y="connsiteY0"/>
              </a:cxn>
              <a:cxn ang="0">
                <a:pos x="connsiteX1" y="connsiteY1"/>
              </a:cxn>
              <a:cxn ang="0">
                <a:pos x="connsiteX2" y="connsiteY2"/>
              </a:cxn>
            </a:cxnLst>
            <a:rect l="l" t="t" r="r" b="b"/>
            <a:pathLst>
              <a:path w="674255" h="1699491">
                <a:moveTo>
                  <a:pt x="0" y="0"/>
                </a:moveTo>
                <a:lnTo>
                  <a:pt x="0" y="1699491"/>
                </a:lnTo>
                <a:lnTo>
                  <a:pt x="674255" y="1699491"/>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0" name="直線矢印コネクタ 99"/>
          <p:cNvCxnSpPr/>
          <p:nvPr/>
        </p:nvCxnSpPr>
        <p:spPr>
          <a:xfrm flipV="1">
            <a:off x="3284620" y="3402099"/>
            <a:ext cx="0" cy="17372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1" name="角丸四角形 100"/>
          <p:cNvSpPr/>
          <p:nvPr/>
        </p:nvSpPr>
        <p:spPr>
          <a:xfrm>
            <a:off x="987297" y="4027680"/>
            <a:ext cx="1941346"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M5-9</a:t>
            </a:r>
          </a:p>
        </p:txBody>
      </p:sp>
      <p:sp>
        <p:nvSpPr>
          <p:cNvPr id="102" name="角丸四角形 101"/>
          <p:cNvSpPr/>
          <p:nvPr/>
        </p:nvSpPr>
        <p:spPr>
          <a:xfrm>
            <a:off x="987297" y="4636169"/>
            <a:ext cx="1941346"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M5-10</a:t>
            </a:r>
          </a:p>
        </p:txBody>
      </p:sp>
      <p:sp>
        <p:nvSpPr>
          <p:cNvPr id="103" name="角丸四角形 102"/>
          <p:cNvSpPr/>
          <p:nvPr/>
        </p:nvSpPr>
        <p:spPr>
          <a:xfrm>
            <a:off x="300209" y="6124103"/>
            <a:ext cx="100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104" name="角丸四角形 103"/>
          <p:cNvSpPr/>
          <p:nvPr/>
        </p:nvSpPr>
        <p:spPr>
          <a:xfrm>
            <a:off x="1357048"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105" name="角丸四角形 104"/>
          <p:cNvSpPr/>
          <p:nvPr/>
        </p:nvSpPr>
        <p:spPr>
          <a:xfrm>
            <a:off x="2422942"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Tree>
    <p:extLst>
      <p:ext uri="{BB962C8B-B14F-4D97-AF65-F5344CB8AC3E}">
        <p14:creationId xmlns:p14="http://schemas.microsoft.com/office/powerpoint/2010/main" val="1373300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図 68"/>
          <p:cNvPicPr>
            <a:picLocks noChangeAspect="1"/>
          </p:cNvPicPr>
          <p:nvPr/>
        </p:nvPicPr>
        <p:blipFill rotWithShape="1">
          <a:blip r:embed="rId3">
            <a:extLst>
              <a:ext uri="{28A0092B-C50C-407E-A947-70E740481C1C}">
                <a14:useLocalDpi xmlns:a14="http://schemas.microsoft.com/office/drawing/2010/main" val="0"/>
              </a:ext>
            </a:extLst>
          </a:blip>
          <a:srcRect l="39247" t="12797" r="53420" b="73870"/>
          <a:stretch/>
        </p:blipFill>
        <p:spPr>
          <a:xfrm rot="16200000">
            <a:off x="1957027" y="2631539"/>
            <a:ext cx="419099" cy="457198"/>
          </a:xfrm>
          <a:prstGeom prst="rect">
            <a:avLst/>
          </a:prstGeom>
        </p:spPr>
      </p:pic>
      <p:pic>
        <p:nvPicPr>
          <p:cNvPr id="64" name="図 63"/>
          <p:cNvPicPr>
            <a:picLocks noChangeAspect="1"/>
          </p:cNvPicPr>
          <p:nvPr/>
        </p:nvPicPr>
        <p:blipFill rotWithShape="1">
          <a:blip r:embed="rId3">
            <a:extLst>
              <a:ext uri="{28A0092B-C50C-407E-A947-70E740481C1C}">
                <a14:useLocalDpi xmlns:a14="http://schemas.microsoft.com/office/drawing/2010/main" val="0"/>
              </a:ext>
            </a:extLst>
          </a:blip>
          <a:srcRect l="74503" t="58635" r="19663" b="27754"/>
          <a:stretch/>
        </p:blipFill>
        <p:spPr>
          <a:xfrm rot="16200000">
            <a:off x="3708491" y="4735542"/>
            <a:ext cx="333376" cy="466725"/>
          </a:xfrm>
          <a:prstGeom prst="rect">
            <a:avLst/>
          </a:prstGeom>
        </p:spPr>
      </p:pic>
      <p:pic>
        <p:nvPicPr>
          <p:cNvPr id="65" name="図 64"/>
          <p:cNvPicPr>
            <a:picLocks noChangeAspect="1"/>
          </p:cNvPicPr>
          <p:nvPr/>
        </p:nvPicPr>
        <p:blipFill rotWithShape="1">
          <a:blip r:embed="rId3">
            <a:extLst>
              <a:ext uri="{28A0092B-C50C-407E-A947-70E740481C1C}">
                <a14:useLocalDpi xmlns:a14="http://schemas.microsoft.com/office/drawing/2010/main" val="0"/>
              </a:ext>
            </a:extLst>
          </a:blip>
          <a:srcRect l="74503" t="58635" r="19663" b="27754"/>
          <a:stretch/>
        </p:blipFill>
        <p:spPr>
          <a:xfrm rot="16200000">
            <a:off x="5105653" y="4737234"/>
            <a:ext cx="333376" cy="466725"/>
          </a:xfrm>
          <a:prstGeom prst="rect">
            <a:avLst/>
          </a:prstGeom>
        </p:spPr>
      </p:pic>
      <p:pic>
        <p:nvPicPr>
          <p:cNvPr id="66" name="図 65"/>
          <p:cNvPicPr>
            <a:picLocks noChangeAspect="1"/>
          </p:cNvPicPr>
          <p:nvPr/>
        </p:nvPicPr>
        <p:blipFill rotWithShape="1">
          <a:blip r:embed="rId3">
            <a:extLst>
              <a:ext uri="{28A0092B-C50C-407E-A947-70E740481C1C}">
                <a14:useLocalDpi xmlns:a14="http://schemas.microsoft.com/office/drawing/2010/main" val="0"/>
              </a:ext>
            </a:extLst>
          </a:blip>
          <a:srcRect l="74503" t="58635" r="19663" b="27754"/>
          <a:stretch/>
        </p:blipFill>
        <p:spPr>
          <a:xfrm rot="16200000">
            <a:off x="3691828" y="5544918"/>
            <a:ext cx="333376" cy="466725"/>
          </a:xfrm>
          <a:prstGeom prst="rect">
            <a:avLst/>
          </a:prstGeom>
        </p:spPr>
      </p:pic>
      <p:pic>
        <p:nvPicPr>
          <p:cNvPr id="67" name="図 66"/>
          <p:cNvPicPr>
            <a:picLocks noChangeAspect="1"/>
          </p:cNvPicPr>
          <p:nvPr/>
        </p:nvPicPr>
        <p:blipFill rotWithShape="1">
          <a:blip r:embed="rId3">
            <a:extLst>
              <a:ext uri="{28A0092B-C50C-407E-A947-70E740481C1C}">
                <a14:useLocalDpi xmlns:a14="http://schemas.microsoft.com/office/drawing/2010/main" val="0"/>
              </a:ext>
            </a:extLst>
          </a:blip>
          <a:srcRect l="74503" t="58635" r="19663" b="28502"/>
          <a:stretch/>
        </p:blipFill>
        <p:spPr>
          <a:xfrm rot="16200000">
            <a:off x="5080126" y="5565453"/>
            <a:ext cx="333376" cy="441070"/>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769944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日付・時刻設定画面（縦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638488" y="312458"/>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23" name="直線矢印コネクタ 122"/>
          <p:cNvCxnSpPr/>
          <p:nvPr/>
        </p:nvCxnSpPr>
        <p:spPr>
          <a:xfrm flipV="1">
            <a:off x="2112274" y="1993679"/>
            <a:ext cx="0" cy="61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2272994" y="1993679"/>
            <a:ext cx="0" cy="61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2272994" y="3113041"/>
            <a:ext cx="0" cy="36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V="1">
            <a:off x="2112274" y="1139501"/>
            <a:ext cx="0" cy="36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a:off x="2410077" y="1749318"/>
            <a:ext cx="1139369" cy="5514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3552913" y="2195934"/>
            <a:ext cx="1013419" cy="307905"/>
          </a:xfrm>
          <a:prstGeom prst="rect">
            <a:avLst/>
          </a:prstGeom>
          <a:solidFill>
            <a:schemeClr val="bg1"/>
          </a:solidFill>
          <a:ln w="12700">
            <a:solidFill>
              <a:schemeClr val="tx1"/>
            </a:solidFill>
          </a:ln>
        </p:spPr>
        <p:txBody>
          <a:bodyPr wrap="none" rtlCol="0">
            <a:spAutoFit/>
          </a:bodyPr>
          <a:lstStyle/>
          <a:p>
            <a:r>
              <a:rPr lang="ja-JP" altLang="en-US" sz="1401" dirty="0"/>
              <a:t>遷移しない</a:t>
            </a:r>
          </a:p>
        </p:txBody>
      </p:sp>
      <p:sp>
        <p:nvSpPr>
          <p:cNvPr id="151" name="テキスト ボックス 150"/>
          <p:cNvSpPr txBox="1"/>
          <p:nvPr/>
        </p:nvSpPr>
        <p:spPr>
          <a:xfrm>
            <a:off x="50305" y="2195934"/>
            <a:ext cx="1013419" cy="307905"/>
          </a:xfrm>
          <a:prstGeom prst="rect">
            <a:avLst/>
          </a:prstGeom>
          <a:solidFill>
            <a:schemeClr val="bg1"/>
          </a:solidFill>
          <a:ln w="12700">
            <a:solidFill>
              <a:schemeClr val="tx1"/>
            </a:solidFill>
          </a:ln>
        </p:spPr>
        <p:txBody>
          <a:bodyPr wrap="none" rtlCol="0">
            <a:spAutoFit/>
          </a:bodyPr>
          <a:lstStyle/>
          <a:p>
            <a:r>
              <a:rPr lang="ja-JP" altLang="en-US" sz="1401" dirty="0"/>
              <a:t>遷移しない</a:t>
            </a:r>
          </a:p>
        </p:txBody>
      </p:sp>
      <p:cxnSp>
        <p:nvCxnSpPr>
          <p:cNvPr id="157" name="直線矢印コネクタ 156"/>
          <p:cNvCxnSpPr/>
          <p:nvPr/>
        </p:nvCxnSpPr>
        <p:spPr>
          <a:xfrm flipH="1">
            <a:off x="1063831" y="1789471"/>
            <a:ext cx="804299" cy="47594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l="73138" t="12510" r="19529" b="74157"/>
          <a:stretch/>
        </p:blipFill>
        <p:spPr>
          <a:xfrm rot="16200000">
            <a:off x="1931531" y="1520719"/>
            <a:ext cx="419099" cy="457198"/>
          </a:xfrm>
          <a:prstGeom prst="rect">
            <a:avLst/>
          </a:prstGeom>
        </p:spPr>
      </p:pic>
      <p:pic>
        <p:nvPicPr>
          <p:cNvPr id="42" name="図 41"/>
          <p:cNvPicPr>
            <a:picLocks noChangeAspect="1"/>
          </p:cNvPicPr>
          <p:nvPr/>
        </p:nvPicPr>
        <p:blipFill rotWithShape="1">
          <a:blip r:embed="rId5">
            <a:extLst>
              <a:ext uri="{28A0092B-C50C-407E-A947-70E740481C1C}">
                <a14:useLocalDpi xmlns:a14="http://schemas.microsoft.com/office/drawing/2010/main" val="0"/>
              </a:ext>
            </a:extLst>
          </a:blip>
          <a:srcRect l="77224" t="20289" r="16909" b="55712"/>
          <a:stretch/>
        </p:blipFill>
        <p:spPr>
          <a:xfrm rot="16200000">
            <a:off x="2043183" y="4547319"/>
            <a:ext cx="335276" cy="822960"/>
          </a:xfrm>
          <a:prstGeom prst="rect">
            <a:avLst/>
          </a:prstGeom>
        </p:spPr>
      </p:pic>
      <p:sp>
        <p:nvSpPr>
          <p:cNvPr id="43" name="角丸四角形 42"/>
          <p:cNvSpPr/>
          <p:nvPr/>
        </p:nvSpPr>
        <p:spPr>
          <a:xfrm>
            <a:off x="1880581" y="1534984"/>
            <a:ext cx="504000" cy="432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M5-11</a:t>
            </a:r>
          </a:p>
        </p:txBody>
      </p:sp>
      <p:sp>
        <p:nvSpPr>
          <p:cNvPr id="44" name="角丸四角形 43"/>
          <p:cNvSpPr/>
          <p:nvPr/>
        </p:nvSpPr>
        <p:spPr>
          <a:xfrm>
            <a:off x="1912480" y="2642470"/>
            <a:ext cx="504000" cy="432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M5-12</a:t>
            </a:r>
          </a:p>
        </p:txBody>
      </p:sp>
      <p:sp>
        <p:nvSpPr>
          <p:cNvPr id="46" name="角丸四角形 45"/>
          <p:cNvSpPr/>
          <p:nvPr/>
        </p:nvSpPr>
        <p:spPr>
          <a:xfrm>
            <a:off x="1822671" y="4791821"/>
            <a:ext cx="788613"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M5-1</a:t>
            </a:r>
          </a:p>
        </p:txBody>
      </p:sp>
      <p:sp>
        <p:nvSpPr>
          <p:cNvPr id="48" name="角丸四角形 47"/>
          <p:cNvSpPr/>
          <p:nvPr/>
        </p:nvSpPr>
        <p:spPr>
          <a:xfrm>
            <a:off x="3656805" y="4791821"/>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M5-2</a:t>
            </a:r>
          </a:p>
        </p:txBody>
      </p:sp>
      <p:sp>
        <p:nvSpPr>
          <p:cNvPr id="49" name="角丸四角形 48"/>
          <p:cNvSpPr/>
          <p:nvPr/>
        </p:nvSpPr>
        <p:spPr>
          <a:xfrm>
            <a:off x="5047898" y="4791821"/>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M5-3</a:t>
            </a:r>
          </a:p>
        </p:txBody>
      </p:sp>
      <p:sp>
        <p:nvSpPr>
          <p:cNvPr id="50" name="角丸四角形 49"/>
          <p:cNvSpPr/>
          <p:nvPr/>
        </p:nvSpPr>
        <p:spPr>
          <a:xfrm>
            <a:off x="3638824" y="5616035"/>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M5-4</a:t>
            </a:r>
          </a:p>
        </p:txBody>
      </p:sp>
      <p:sp>
        <p:nvSpPr>
          <p:cNvPr id="52" name="角丸四角形 51"/>
          <p:cNvSpPr/>
          <p:nvPr/>
        </p:nvSpPr>
        <p:spPr>
          <a:xfrm>
            <a:off x="5033084" y="5616035"/>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M5-5</a:t>
            </a:r>
          </a:p>
        </p:txBody>
      </p:sp>
      <p:sp>
        <p:nvSpPr>
          <p:cNvPr id="73" name="角丸四角形 72"/>
          <p:cNvSpPr/>
          <p:nvPr/>
        </p:nvSpPr>
        <p:spPr>
          <a:xfrm>
            <a:off x="1912480" y="702205"/>
            <a:ext cx="504000" cy="432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M5-12</a:t>
            </a:r>
          </a:p>
        </p:txBody>
      </p:sp>
      <p:sp>
        <p:nvSpPr>
          <p:cNvPr id="74" name="角丸四角形 73"/>
          <p:cNvSpPr/>
          <p:nvPr/>
        </p:nvSpPr>
        <p:spPr>
          <a:xfrm>
            <a:off x="1912480" y="3500900"/>
            <a:ext cx="504000" cy="432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M5-11</a:t>
            </a:r>
          </a:p>
        </p:txBody>
      </p:sp>
      <p:cxnSp>
        <p:nvCxnSpPr>
          <p:cNvPr id="76" name="直線矢印コネクタ 75"/>
          <p:cNvCxnSpPr/>
          <p:nvPr/>
        </p:nvCxnSpPr>
        <p:spPr>
          <a:xfrm flipH="1" flipV="1">
            <a:off x="1052052" y="2458066"/>
            <a:ext cx="825909" cy="3834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flipV="1">
            <a:off x="2467898" y="2458065"/>
            <a:ext cx="1081548" cy="4227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V="1">
            <a:off x="5205666" y="5156947"/>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a:off x="5366386" y="5156947"/>
            <a:ext cx="0" cy="43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V="1">
            <a:off x="3795966" y="5156947"/>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a:off x="3956684" y="5156947"/>
            <a:ext cx="0" cy="43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1" name="角丸四角形 110"/>
          <p:cNvSpPr/>
          <p:nvPr/>
        </p:nvSpPr>
        <p:spPr>
          <a:xfrm>
            <a:off x="3638824" y="3995226"/>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M5-4</a:t>
            </a:r>
          </a:p>
        </p:txBody>
      </p:sp>
      <p:sp>
        <p:nvSpPr>
          <p:cNvPr id="112" name="角丸四角形 111"/>
          <p:cNvSpPr/>
          <p:nvPr/>
        </p:nvSpPr>
        <p:spPr>
          <a:xfrm>
            <a:off x="5033084" y="3995226"/>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M5-5</a:t>
            </a:r>
          </a:p>
        </p:txBody>
      </p:sp>
      <p:cxnSp>
        <p:nvCxnSpPr>
          <p:cNvPr id="113" name="直線矢印コネクタ 112"/>
          <p:cNvCxnSpPr/>
          <p:nvPr/>
        </p:nvCxnSpPr>
        <p:spPr>
          <a:xfrm flipV="1">
            <a:off x="5199950" y="4343919"/>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V="1">
            <a:off x="3790251" y="4343919"/>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117" name="角丸四角形 116"/>
          <p:cNvSpPr/>
          <p:nvPr/>
        </p:nvSpPr>
        <p:spPr>
          <a:xfrm>
            <a:off x="3656805" y="6385089"/>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M5-2</a:t>
            </a:r>
          </a:p>
        </p:txBody>
      </p:sp>
      <p:sp>
        <p:nvSpPr>
          <p:cNvPr id="118" name="角丸四角形 117"/>
          <p:cNvSpPr/>
          <p:nvPr/>
        </p:nvSpPr>
        <p:spPr>
          <a:xfrm>
            <a:off x="5047898" y="6406700"/>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M5-3</a:t>
            </a:r>
          </a:p>
        </p:txBody>
      </p:sp>
      <p:cxnSp>
        <p:nvCxnSpPr>
          <p:cNvPr id="119" name="直線矢印コネクタ 118"/>
          <p:cNvCxnSpPr/>
          <p:nvPr/>
        </p:nvCxnSpPr>
        <p:spPr>
          <a:xfrm>
            <a:off x="5366386" y="5944966"/>
            <a:ext cx="0" cy="43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a:off x="3956684" y="5944966"/>
            <a:ext cx="0" cy="43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2645630" y="5008966"/>
            <a:ext cx="936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a:off x="2645630" y="4897650"/>
            <a:ext cx="936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p:nvPr/>
        </p:nvCxnSpPr>
        <p:spPr>
          <a:xfrm flipH="1">
            <a:off x="4111897" y="5002180"/>
            <a:ext cx="936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a:off x="4111897" y="4890864"/>
            <a:ext cx="936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H="1">
            <a:off x="4099156" y="5858714"/>
            <a:ext cx="936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矢印コネクタ 127"/>
          <p:cNvCxnSpPr/>
          <p:nvPr/>
        </p:nvCxnSpPr>
        <p:spPr>
          <a:xfrm>
            <a:off x="4099156" y="5747397"/>
            <a:ext cx="936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0" name="角丸四角形 129"/>
          <p:cNvSpPr/>
          <p:nvPr/>
        </p:nvSpPr>
        <p:spPr>
          <a:xfrm>
            <a:off x="629327" y="4799137"/>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M5-3</a:t>
            </a:r>
          </a:p>
        </p:txBody>
      </p:sp>
      <p:sp>
        <p:nvSpPr>
          <p:cNvPr id="131" name="角丸四角形 130"/>
          <p:cNvSpPr/>
          <p:nvPr/>
        </p:nvSpPr>
        <p:spPr>
          <a:xfrm>
            <a:off x="629327" y="5616035"/>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M5-5</a:t>
            </a:r>
          </a:p>
        </p:txBody>
      </p:sp>
      <p:sp>
        <p:nvSpPr>
          <p:cNvPr id="134" name="角丸四角形 133"/>
          <p:cNvSpPr/>
          <p:nvPr/>
        </p:nvSpPr>
        <p:spPr>
          <a:xfrm>
            <a:off x="6277171" y="4791821"/>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M5-1</a:t>
            </a:r>
          </a:p>
        </p:txBody>
      </p:sp>
      <p:sp>
        <p:nvSpPr>
          <p:cNvPr id="135" name="角丸四角形 134"/>
          <p:cNvSpPr/>
          <p:nvPr/>
        </p:nvSpPr>
        <p:spPr>
          <a:xfrm>
            <a:off x="6277171" y="5616035"/>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M5-4</a:t>
            </a:r>
          </a:p>
        </p:txBody>
      </p:sp>
      <p:cxnSp>
        <p:nvCxnSpPr>
          <p:cNvPr id="136" name="直線矢印コネクタ 135"/>
          <p:cNvCxnSpPr/>
          <p:nvPr/>
        </p:nvCxnSpPr>
        <p:spPr>
          <a:xfrm>
            <a:off x="5524453" y="4880039"/>
            <a:ext cx="72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a:off x="5524453" y="5735139"/>
            <a:ext cx="72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flipH="1">
            <a:off x="1058489" y="5016209"/>
            <a:ext cx="72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矢印コネクタ 138"/>
          <p:cNvCxnSpPr/>
          <p:nvPr/>
        </p:nvCxnSpPr>
        <p:spPr>
          <a:xfrm flipH="1">
            <a:off x="1102669" y="5858714"/>
            <a:ext cx="2536155"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p:nvPr/>
        </p:nvCxnSpPr>
        <p:spPr>
          <a:xfrm flipV="1">
            <a:off x="2611285" y="4283588"/>
            <a:ext cx="1013868" cy="492331"/>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p:nvPr/>
        </p:nvCxnSpPr>
        <p:spPr>
          <a:xfrm>
            <a:off x="2611285" y="5126437"/>
            <a:ext cx="1006988" cy="53694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219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7349247"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日付・時刻設定画面（横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676588" y="295929"/>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46" name="図 45"/>
          <p:cNvPicPr>
            <a:picLocks noChangeAspect="1"/>
          </p:cNvPicPr>
          <p:nvPr/>
        </p:nvPicPr>
        <p:blipFill rotWithShape="1">
          <a:blip r:embed="rId4">
            <a:extLst>
              <a:ext uri="{28A0092B-C50C-407E-A947-70E740481C1C}">
                <a14:useLocalDpi xmlns:a14="http://schemas.microsoft.com/office/drawing/2010/main" val="0"/>
              </a:ext>
            </a:extLst>
          </a:blip>
          <a:srcRect l="39247" t="12797" r="53420" b="73870"/>
          <a:stretch/>
        </p:blipFill>
        <p:spPr>
          <a:xfrm rot="16200000">
            <a:off x="2923752" y="2004719"/>
            <a:ext cx="419099" cy="457198"/>
          </a:xfrm>
          <a:prstGeom prst="rect">
            <a:avLst/>
          </a:prstGeom>
        </p:spPr>
      </p:pic>
      <p:pic>
        <p:nvPicPr>
          <p:cNvPr id="47" name="図 46"/>
          <p:cNvPicPr>
            <a:picLocks noChangeAspect="1"/>
          </p:cNvPicPr>
          <p:nvPr/>
        </p:nvPicPr>
        <p:blipFill rotWithShape="1">
          <a:blip r:embed="rId4">
            <a:extLst>
              <a:ext uri="{28A0092B-C50C-407E-A947-70E740481C1C}">
                <a14:useLocalDpi xmlns:a14="http://schemas.microsoft.com/office/drawing/2010/main" val="0"/>
              </a:ext>
            </a:extLst>
          </a:blip>
          <a:srcRect l="74503" t="58635" r="19663" b="27754"/>
          <a:stretch/>
        </p:blipFill>
        <p:spPr>
          <a:xfrm rot="16200000">
            <a:off x="3708491" y="4735542"/>
            <a:ext cx="333376" cy="466725"/>
          </a:xfrm>
          <a:prstGeom prst="rect">
            <a:avLst/>
          </a:prstGeom>
        </p:spPr>
      </p:pic>
      <p:pic>
        <p:nvPicPr>
          <p:cNvPr id="48" name="図 47"/>
          <p:cNvPicPr>
            <a:picLocks noChangeAspect="1"/>
          </p:cNvPicPr>
          <p:nvPr/>
        </p:nvPicPr>
        <p:blipFill rotWithShape="1">
          <a:blip r:embed="rId4">
            <a:extLst>
              <a:ext uri="{28A0092B-C50C-407E-A947-70E740481C1C}">
                <a14:useLocalDpi xmlns:a14="http://schemas.microsoft.com/office/drawing/2010/main" val="0"/>
              </a:ext>
            </a:extLst>
          </a:blip>
          <a:srcRect l="74503" t="58635" r="19663" b="27754"/>
          <a:stretch/>
        </p:blipFill>
        <p:spPr>
          <a:xfrm rot="16200000">
            <a:off x="5105653" y="4737234"/>
            <a:ext cx="333376" cy="466725"/>
          </a:xfrm>
          <a:prstGeom prst="rect">
            <a:avLst/>
          </a:prstGeom>
        </p:spPr>
      </p:pic>
      <p:pic>
        <p:nvPicPr>
          <p:cNvPr id="49" name="図 48"/>
          <p:cNvPicPr>
            <a:picLocks noChangeAspect="1"/>
          </p:cNvPicPr>
          <p:nvPr/>
        </p:nvPicPr>
        <p:blipFill rotWithShape="1">
          <a:blip r:embed="rId4">
            <a:extLst>
              <a:ext uri="{28A0092B-C50C-407E-A947-70E740481C1C}">
                <a14:useLocalDpi xmlns:a14="http://schemas.microsoft.com/office/drawing/2010/main" val="0"/>
              </a:ext>
            </a:extLst>
          </a:blip>
          <a:srcRect l="74503" t="58635" r="19663" b="27754"/>
          <a:stretch/>
        </p:blipFill>
        <p:spPr>
          <a:xfrm rot="16200000">
            <a:off x="3691828" y="5544918"/>
            <a:ext cx="333376" cy="466725"/>
          </a:xfrm>
          <a:prstGeom prst="rect">
            <a:avLst/>
          </a:prstGeom>
        </p:spPr>
      </p:pic>
      <p:pic>
        <p:nvPicPr>
          <p:cNvPr id="50" name="図 49"/>
          <p:cNvPicPr>
            <a:picLocks noChangeAspect="1"/>
          </p:cNvPicPr>
          <p:nvPr/>
        </p:nvPicPr>
        <p:blipFill rotWithShape="1">
          <a:blip r:embed="rId4">
            <a:extLst>
              <a:ext uri="{28A0092B-C50C-407E-A947-70E740481C1C}">
                <a14:useLocalDpi xmlns:a14="http://schemas.microsoft.com/office/drawing/2010/main" val="0"/>
              </a:ext>
            </a:extLst>
          </a:blip>
          <a:srcRect l="74503" t="58635" r="19663" b="28502"/>
          <a:stretch/>
        </p:blipFill>
        <p:spPr>
          <a:xfrm rot="16200000">
            <a:off x="5080126" y="5565453"/>
            <a:ext cx="333376" cy="441070"/>
          </a:xfrm>
          <a:prstGeom prst="rect">
            <a:avLst/>
          </a:prstGeom>
        </p:spPr>
      </p:pic>
      <p:cxnSp>
        <p:nvCxnSpPr>
          <p:cNvPr id="58" name="直線矢印コネクタ 57"/>
          <p:cNvCxnSpPr/>
          <p:nvPr/>
        </p:nvCxnSpPr>
        <p:spPr>
          <a:xfrm>
            <a:off x="1663395" y="2483777"/>
            <a:ext cx="460375" cy="69204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flipV="1">
            <a:off x="1622324" y="1288028"/>
            <a:ext cx="491612" cy="688258"/>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1872888" y="957049"/>
            <a:ext cx="1013419" cy="307905"/>
          </a:xfrm>
          <a:prstGeom prst="rect">
            <a:avLst/>
          </a:prstGeom>
          <a:solidFill>
            <a:schemeClr val="bg1"/>
          </a:solidFill>
          <a:ln w="12700">
            <a:solidFill>
              <a:schemeClr val="tx1"/>
            </a:solidFill>
          </a:ln>
        </p:spPr>
        <p:txBody>
          <a:bodyPr wrap="none" rtlCol="0">
            <a:spAutoFit/>
          </a:bodyPr>
          <a:lstStyle/>
          <a:p>
            <a:r>
              <a:rPr lang="ja-JP" altLang="en-US" sz="1401" dirty="0"/>
              <a:t>遷移しない</a:t>
            </a:r>
          </a:p>
        </p:txBody>
      </p:sp>
      <p:sp>
        <p:nvSpPr>
          <p:cNvPr id="82" name="テキスト ボックス 81"/>
          <p:cNvSpPr txBox="1"/>
          <p:nvPr/>
        </p:nvSpPr>
        <p:spPr>
          <a:xfrm>
            <a:off x="1876314" y="3199150"/>
            <a:ext cx="1013419" cy="307905"/>
          </a:xfrm>
          <a:prstGeom prst="rect">
            <a:avLst/>
          </a:prstGeom>
          <a:solidFill>
            <a:schemeClr val="bg1"/>
          </a:solidFill>
          <a:ln w="12700">
            <a:solidFill>
              <a:schemeClr val="tx1"/>
            </a:solidFill>
          </a:ln>
        </p:spPr>
        <p:txBody>
          <a:bodyPr wrap="none" rtlCol="0">
            <a:spAutoFit/>
          </a:bodyPr>
          <a:lstStyle/>
          <a:p>
            <a:r>
              <a:rPr lang="ja-JP" altLang="en-US" sz="1401" dirty="0"/>
              <a:t>遷移しない</a:t>
            </a:r>
          </a:p>
        </p:txBody>
      </p:sp>
      <p:pic>
        <p:nvPicPr>
          <p:cNvPr id="87" name="図 86"/>
          <p:cNvPicPr>
            <a:picLocks noChangeAspect="1"/>
          </p:cNvPicPr>
          <p:nvPr/>
        </p:nvPicPr>
        <p:blipFill rotWithShape="1">
          <a:blip r:embed="rId4">
            <a:extLst>
              <a:ext uri="{28A0092B-C50C-407E-A947-70E740481C1C}">
                <a14:useLocalDpi xmlns:a14="http://schemas.microsoft.com/office/drawing/2010/main" val="0"/>
              </a:ext>
            </a:extLst>
          </a:blip>
          <a:srcRect l="73138" t="12510" r="19529" b="74157"/>
          <a:stretch/>
        </p:blipFill>
        <p:spPr>
          <a:xfrm rot="16200000">
            <a:off x="1391364" y="2005910"/>
            <a:ext cx="419099" cy="457198"/>
          </a:xfrm>
          <a:prstGeom prst="rect">
            <a:avLst/>
          </a:prstGeom>
        </p:spPr>
      </p:pic>
      <p:pic>
        <p:nvPicPr>
          <p:cNvPr id="93" name="図 92"/>
          <p:cNvPicPr>
            <a:picLocks noChangeAspect="1"/>
          </p:cNvPicPr>
          <p:nvPr/>
        </p:nvPicPr>
        <p:blipFill rotWithShape="1">
          <a:blip r:embed="rId5">
            <a:extLst>
              <a:ext uri="{28A0092B-C50C-407E-A947-70E740481C1C}">
                <a14:useLocalDpi xmlns:a14="http://schemas.microsoft.com/office/drawing/2010/main" val="0"/>
              </a:ext>
            </a:extLst>
          </a:blip>
          <a:srcRect l="77224" t="20289" r="16909" b="55712"/>
          <a:stretch/>
        </p:blipFill>
        <p:spPr>
          <a:xfrm rot="16200000">
            <a:off x="2043183" y="4547319"/>
            <a:ext cx="335276" cy="822960"/>
          </a:xfrm>
          <a:prstGeom prst="rect">
            <a:avLst/>
          </a:prstGeom>
        </p:spPr>
      </p:pic>
      <p:sp>
        <p:nvSpPr>
          <p:cNvPr id="95" name="角丸四角形 94"/>
          <p:cNvSpPr/>
          <p:nvPr/>
        </p:nvSpPr>
        <p:spPr>
          <a:xfrm>
            <a:off x="1340412" y="2005334"/>
            <a:ext cx="504000" cy="432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M5-11</a:t>
            </a:r>
          </a:p>
        </p:txBody>
      </p:sp>
      <p:sp>
        <p:nvSpPr>
          <p:cNvPr id="99" name="角丸四角形 98"/>
          <p:cNvSpPr/>
          <p:nvPr/>
        </p:nvSpPr>
        <p:spPr>
          <a:xfrm>
            <a:off x="2879205" y="2005334"/>
            <a:ext cx="504000" cy="432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M5-12</a:t>
            </a:r>
          </a:p>
        </p:txBody>
      </p:sp>
      <p:sp>
        <p:nvSpPr>
          <p:cNvPr id="100" name="角丸四角形 99"/>
          <p:cNvSpPr/>
          <p:nvPr/>
        </p:nvSpPr>
        <p:spPr>
          <a:xfrm>
            <a:off x="1822671" y="4791821"/>
            <a:ext cx="788613"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M5-1</a:t>
            </a:r>
          </a:p>
        </p:txBody>
      </p:sp>
      <p:sp>
        <p:nvSpPr>
          <p:cNvPr id="102" name="角丸四角形 101"/>
          <p:cNvSpPr/>
          <p:nvPr/>
        </p:nvSpPr>
        <p:spPr>
          <a:xfrm>
            <a:off x="3656805" y="4791821"/>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M5-2</a:t>
            </a:r>
          </a:p>
        </p:txBody>
      </p:sp>
      <p:sp>
        <p:nvSpPr>
          <p:cNvPr id="103" name="角丸四角形 102"/>
          <p:cNvSpPr/>
          <p:nvPr/>
        </p:nvSpPr>
        <p:spPr>
          <a:xfrm>
            <a:off x="5047898" y="4791821"/>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M5-3</a:t>
            </a:r>
          </a:p>
        </p:txBody>
      </p:sp>
      <p:sp>
        <p:nvSpPr>
          <p:cNvPr id="104" name="角丸四角形 103"/>
          <p:cNvSpPr/>
          <p:nvPr/>
        </p:nvSpPr>
        <p:spPr>
          <a:xfrm>
            <a:off x="3638824" y="5616035"/>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M5-4</a:t>
            </a:r>
          </a:p>
        </p:txBody>
      </p:sp>
      <p:sp>
        <p:nvSpPr>
          <p:cNvPr id="105" name="角丸四角形 104"/>
          <p:cNvSpPr/>
          <p:nvPr/>
        </p:nvSpPr>
        <p:spPr>
          <a:xfrm>
            <a:off x="5033084" y="5616035"/>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M5-5</a:t>
            </a:r>
          </a:p>
        </p:txBody>
      </p:sp>
      <p:cxnSp>
        <p:nvCxnSpPr>
          <p:cNvPr id="130" name="直線矢印コネクタ 129"/>
          <p:cNvCxnSpPr/>
          <p:nvPr/>
        </p:nvCxnSpPr>
        <p:spPr>
          <a:xfrm flipV="1">
            <a:off x="5205666" y="5156947"/>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p:cNvCxnSpPr/>
          <p:nvPr/>
        </p:nvCxnSpPr>
        <p:spPr>
          <a:xfrm>
            <a:off x="5366386" y="5156947"/>
            <a:ext cx="0" cy="43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p:nvPr/>
        </p:nvCxnSpPr>
        <p:spPr>
          <a:xfrm flipV="1">
            <a:off x="3795966" y="5156947"/>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a:off x="3956684" y="5156947"/>
            <a:ext cx="0" cy="43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4" name="角丸四角形 133"/>
          <p:cNvSpPr/>
          <p:nvPr/>
        </p:nvSpPr>
        <p:spPr>
          <a:xfrm>
            <a:off x="3638824" y="3995226"/>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M5-4</a:t>
            </a:r>
          </a:p>
        </p:txBody>
      </p:sp>
      <p:sp>
        <p:nvSpPr>
          <p:cNvPr id="135" name="角丸四角形 134"/>
          <p:cNvSpPr/>
          <p:nvPr/>
        </p:nvSpPr>
        <p:spPr>
          <a:xfrm>
            <a:off x="5033084" y="3995226"/>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M5-5</a:t>
            </a:r>
          </a:p>
        </p:txBody>
      </p:sp>
      <p:cxnSp>
        <p:nvCxnSpPr>
          <p:cNvPr id="136" name="直線矢印コネクタ 135"/>
          <p:cNvCxnSpPr/>
          <p:nvPr/>
        </p:nvCxnSpPr>
        <p:spPr>
          <a:xfrm flipV="1">
            <a:off x="5199950" y="4343919"/>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V="1">
            <a:off x="3790251" y="4343919"/>
            <a:ext cx="0" cy="43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138" name="角丸四角形 137"/>
          <p:cNvSpPr/>
          <p:nvPr/>
        </p:nvSpPr>
        <p:spPr>
          <a:xfrm>
            <a:off x="3656805" y="6385089"/>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M5-2</a:t>
            </a:r>
          </a:p>
        </p:txBody>
      </p:sp>
      <p:sp>
        <p:nvSpPr>
          <p:cNvPr id="139" name="角丸四角形 138"/>
          <p:cNvSpPr/>
          <p:nvPr/>
        </p:nvSpPr>
        <p:spPr>
          <a:xfrm>
            <a:off x="5047898" y="6406700"/>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M5-3</a:t>
            </a:r>
          </a:p>
        </p:txBody>
      </p:sp>
      <p:cxnSp>
        <p:nvCxnSpPr>
          <p:cNvPr id="140" name="直線矢印コネクタ 139"/>
          <p:cNvCxnSpPr/>
          <p:nvPr/>
        </p:nvCxnSpPr>
        <p:spPr>
          <a:xfrm>
            <a:off x="5366386" y="5944966"/>
            <a:ext cx="0" cy="43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p:nvPr/>
        </p:nvCxnSpPr>
        <p:spPr>
          <a:xfrm>
            <a:off x="3956684" y="5944966"/>
            <a:ext cx="0" cy="43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p:nvPr/>
        </p:nvCxnSpPr>
        <p:spPr>
          <a:xfrm flipH="1">
            <a:off x="2645630" y="5008966"/>
            <a:ext cx="936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p:nvPr/>
        </p:nvCxnSpPr>
        <p:spPr>
          <a:xfrm>
            <a:off x="2645630" y="4897650"/>
            <a:ext cx="936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p:nvPr/>
        </p:nvCxnSpPr>
        <p:spPr>
          <a:xfrm flipH="1">
            <a:off x="4111897" y="5002180"/>
            <a:ext cx="936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p:nvPr/>
        </p:nvCxnSpPr>
        <p:spPr>
          <a:xfrm>
            <a:off x="4111897" y="4890864"/>
            <a:ext cx="936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p:nvPr/>
        </p:nvCxnSpPr>
        <p:spPr>
          <a:xfrm flipH="1">
            <a:off x="4099156" y="5858714"/>
            <a:ext cx="936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p:nvPr/>
        </p:nvCxnSpPr>
        <p:spPr>
          <a:xfrm>
            <a:off x="4099156" y="5747397"/>
            <a:ext cx="936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9" name="角丸四角形 148"/>
          <p:cNvSpPr/>
          <p:nvPr/>
        </p:nvSpPr>
        <p:spPr>
          <a:xfrm>
            <a:off x="629327" y="4799137"/>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M5-3</a:t>
            </a:r>
          </a:p>
        </p:txBody>
      </p:sp>
      <p:sp>
        <p:nvSpPr>
          <p:cNvPr id="150" name="角丸四角形 149"/>
          <p:cNvSpPr/>
          <p:nvPr/>
        </p:nvSpPr>
        <p:spPr>
          <a:xfrm>
            <a:off x="629327" y="5616035"/>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M5-5</a:t>
            </a:r>
          </a:p>
        </p:txBody>
      </p:sp>
      <p:sp>
        <p:nvSpPr>
          <p:cNvPr id="151" name="角丸四角形 150"/>
          <p:cNvSpPr/>
          <p:nvPr/>
        </p:nvSpPr>
        <p:spPr>
          <a:xfrm>
            <a:off x="6277171" y="4791821"/>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M5-1</a:t>
            </a:r>
          </a:p>
        </p:txBody>
      </p:sp>
      <p:sp>
        <p:nvSpPr>
          <p:cNvPr id="152" name="角丸四角形 151"/>
          <p:cNvSpPr/>
          <p:nvPr/>
        </p:nvSpPr>
        <p:spPr>
          <a:xfrm>
            <a:off x="6277171" y="5616035"/>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M5-4</a:t>
            </a:r>
          </a:p>
        </p:txBody>
      </p:sp>
      <p:cxnSp>
        <p:nvCxnSpPr>
          <p:cNvPr id="153" name="直線矢印コネクタ 152"/>
          <p:cNvCxnSpPr/>
          <p:nvPr/>
        </p:nvCxnSpPr>
        <p:spPr>
          <a:xfrm>
            <a:off x="5524453" y="4880039"/>
            <a:ext cx="72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p:nvPr/>
        </p:nvCxnSpPr>
        <p:spPr>
          <a:xfrm>
            <a:off x="5524453" y="5735139"/>
            <a:ext cx="72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p:nvPr/>
        </p:nvCxnSpPr>
        <p:spPr>
          <a:xfrm flipH="1">
            <a:off x="1058489" y="5016209"/>
            <a:ext cx="72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p:nvPr/>
        </p:nvCxnSpPr>
        <p:spPr>
          <a:xfrm flipH="1">
            <a:off x="1102669" y="5858714"/>
            <a:ext cx="2536155"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p:nvPr/>
        </p:nvCxnSpPr>
        <p:spPr>
          <a:xfrm flipV="1">
            <a:off x="2611285" y="4283588"/>
            <a:ext cx="1013868" cy="492331"/>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a:off x="2611285" y="5126437"/>
            <a:ext cx="1006988" cy="53694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flipH="1">
            <a:off x="1876313" y="2274737"/>
            <a:ext cx="936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a:off x="1876313" y="2163420"/>
            <a:ext cx="936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p:nvPr/>
        </p:nvCxnSpPr>
        <p:spPr>
          <a:xfrm flipH="1">
            <a:off x="2635045" y="2458066"/>
            <a:ext cx="383460" cy="7177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H="1" flipV="1">
            <a:off x="2723536" y="1297858"/>
            <a:ext cx="324466" cy="6882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163" name="角丸四角形 162"/>
          <p:cNvSpPr/>
          <p:nvPr/>
        </p:nvSpPr>
        <p:spPr>
          <a:xfrm>
            <a:off x="4056123" y="2005334"/>
            <a:ext cx="504000" cy="432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M5-11</a:t>
            </a:r>
          </a:p>
        </p:txBody>
      </p:sp>
      <p:sp>
        <p:nvSpPr>
          <p:cNvPr id="164" name="角丸四角形 163"/>
          <p:cNvSpPr/>
          <p:nvPr/>
        </p:nvSpPr>
        <p:spPr>
          <a:xfrm>
            <a:off x="189097" y="2005334"/>
            <a:ext cx="504000" cy="432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M5-12</a:t>
            </a:r>
          </a:p>
        </p:txBody>
      </p:sp>
      <p:cxnSp>
        <p:nvCxnSpPr>
          <p:cNvPr id="165" name="直線矢印コネクタ 164"/>
          <p:cNvCxnSpPr/>
          <p:nvPr/>
        </p:nvCxnSpPr>
        <p:spPr>
          <a:xfrm>
            <a:off x="3437456" y="2160775"/>
            <a:ext cx="54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矢印コネクタ 165"/>
          <p:cNvCxnSpPr/>
          <p:nvPr/>
        </p:nvCxnSpPr>
        <p:spPr>
          <a:xfrm flipH="1">
            <a:off x="721636" y="2277281"/>
            <a:ext cx="54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274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a:spLocks noGrp="1"/>
          </p:cNvSpPr>
          <p:nvPr>
            <p:ph type="title"/>
          </p:nvPr>
        </p:nvSpPr>
        <p:spPr>
          <a:xfrm>
            <a:off x="228602" y="93984"/>
            <a:ext cx="3429001"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基本仕様</a:t>
            </a:r>
          </a:p>
        </p:txBody>
      </p:sp>
      <p:sp>
        <p:nvSpPr>
          <p:cNvPr id="17" name="テキスト ボックス 16"/>
          <p:cNvSpPr txBox="1"/>
          <p:nvPr/>
        </p:nvSpPr>
        <p:spPr>
          <a:xfrm>
            <a:off x="443884" y="499608"/>
            <a:ext cx="4597734" cy="307777"/>
          </a:xfrm>
          <a:prstGeom prst="rect">
            <a:avLst/>
          </a:prstGeom>
          <a:noFill/>
        </p:spPr>
        <p:txBody>
          <a:bodyPr wrap="none" rtlCol="0">
            <a:spAutoFit/>
          </a:bodyPr>
          <a:lstStyle/>
          <a:p>
            <a:r>
              <a:rPr kumimoji="1" lang="ja-JP" altLang="en-US" sz="1400" dirty="0"/>
              <a:t>メイン画面動作仕様書に記載されている基本仕様に準ずること</a:t>
            </a:r>
          </a:p>
        </p:txBody>
      </p:sp>
    </p:spTree>
    <p:extLst>
      <p:ext uri="{BB962C8B-B14F-4D97-AF65-F5344CB8AC3E}">
        <p14:creationId xmlns:p14="http://schemas.microsoft.com/office/powerpoint/2010/main" val="2293312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図 68"/>
          <p:cNvPicPr>
            <a:picLocks noChangeAspect="1"/>
          </p:cNvPicPr>
          <p:nvPr/>
        </p:nvPicPr>
        <p:blipFill rotWithShape="1">
          <a:blip r:embed="rId3">
            <a:extLst>
              <a:ext uri="{28A0092B-C50C-407E-A947-70E740481C1C}">
                <a14:useLocalDpi xmlns:a14="http://schemas.microsoft.com/office/drawing/2010/main" val="0"/>
              </a:ext>
            </a:extLst>
          </a:blip>
          <a:srcRect l="39247" t="12797" r="53420" b="73870"/>
          <a:stretch/>
        </p:blipFill>
        <p:spPr>
          <a:xfrm rot="16200000">
            <a:off x="1957027" y="2631539"/>
            <a:ext cx="419099" cy="457198"/>
          </a:xfrm>
          <a:prstGeom prst="rect">
            <a:avLst/>
          </a:prstGeom>
        </p:spPr>
      </p:pic>
      <p:pic>
        <p:nvPicPr>
          <p:cNvPr id="64" name="図 63"/>
          <p:cNvPicPr>
            <a:picLocks noChangeAspect="1"/>
          </p:cNvPicPr>
          <p:nvPr/>
        </p:nvPicPr>
        <p:blipFill rotWithShape="1">
          <a:blip r:embed="rId3">
            <a:extLst>
              <a:ext uri="{28A0092B-C50C-407E-A947-70E740481C1C}">
                <a14:useLocalDpi xmlns:a14="http://schemas.microsoft.com/office/drawing/2010/main" val="0"/>
              </a:ext>
            </a:extLst>
          </a:blip>
          <a:srcRect l="74503" t="58635" r="19663" b="27754"/>
          <a:stretch/>
        </p:blipFill>
        <p:spPr>
          <a:xfrm rot="16200000">
            <a:off x="3708491" y="4735542"/>
            <a:ext cx="333376" cy="466725"/>
          </a:xfrm>
          <a:prstGeom prst="rect">
            <a:avLst/>
          </a:prstGeom>
        </p:spPr>
      </p:pic>
      <p:pic>
        <p:nvPicPr>
          <p:cNvPr id="65" name="図 64"/>
          <p:cNvPicPr>
            <a:picLocks noChangeAspect="1"/>
          </p:cNvPicPr>
          <p:nvPr/>
        </p:nvPicPr>
        <p:blipFill rotWithShape="1">
          <a:blip r:embed="rId3">
            <a:extLst>
              <a:ext uri="{28A0092B-C50C-407E-A947-70E740481C1C}">
                <a14:useLocalDpi xmlns:a14="http://schemas.microsoft.com/office/drawing/2010/main" val="0"/>
              </a:ext>
            </a:extLst>
          </a:blip>
          <a:srcRect l="74503" t="58635" r="19663" b="27754"/>
          <a:stretch/>
        </p:blipFill>
        <p:spPr>
          <a:xfrm rot="16200000">
            <a:off x="5105653" y="4737234"/>
            <a:ext cx="333376" cy="466725"/>
          </a:xfrm>
          <a:prstGeom prst="rect">
            <a:avLst/>
          </a:prstGeom>
        </p:spPr>
      </p:pic>
      <p:pic>
        <p:nvPicPr>
          <p:cNvPr id="66" name="図 65"/>
          <p:cNvPicPr>
            <a:picLocks noChangeAspect="1"/>
          </p:cNvPicPr>
          <p:nvPr/>
        </p:nvPicPr>
        <p:blipFill rotWithShape="1">
          <a:blip r:embed="rId3">
            <a:extLst>
              <a:ext uri="{28A0092B-C50C-407E-A947-70E740481C1C}">
                <a14:useLocalDpi xmlns:a14="http://schemas.microsoft.com/office/drawing/2010/main" val="0"/>
              </a:ext>
            </a:extLst>
          </a:blip>
          <a:srcRect l="74503" t="58635" r="19663" b="27754"/>
          <a:stretch/>
        </p:blipFill>
        <p:spPr>
          <a:xfrm rot="16200000">
            <a:off x="3691828" y="5544918"/>
            <a:ext cx="333376" cy="466725"/>
          </a:xfrm>
          <a:prstGeom prst="rect">
            <a:avLst/>
          </a:prstGeom>
        </p:spPr>
      </p:pic>
      <p:pic>
        <p:nvPicPr>
          <p:cNvPr id="67" name="図 66"/>
          <p:cNvPicPr>
            <a:picLocks noChangeAspect="1"/>
          </p:cNvPicPr>
          <p:nvPr/>
        </p:nvPicPr>
        <p:blipFill rotWithShape="1">
          <a:blip r:embed="rId3">
            <a:extLst>
              <a:ext uri="{28A0092B-C50C-407E-A947-70E740481C1C}">
                <a14:useLocalDpi xmlns:a14="http://schemas.microsoft.com/office/drawing/2010/main" val="0"/>
              </a:ext>
            </a:extLst>
          </a:blip>
          <a:srcRect l="74503" t="58635" r="19663" b="28502"/>
          <a:stretch/>
        </p:blipFill>
        <p:spPr>
          <a:xfrm rot="16200000">
            <a:off x="5080126" y="5565453"/>
            <a:ext cx="333376" cy="441070"/>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769944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日付・時刻設定画面（縦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123" name="直線矢印コネクタ 122"/>
          <p:cNvCxnSpPr/>
          <p:nvPr/>
        </p:nvCxnSpPr>
        <p:spPr>
          <a:xfrm flipV="1">
            <a:off x="2112274" y="1993679"/>
            <a:ext cx="0" cy="61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2272994" y="1993679"/>
            <a:ext cx="0" cy="61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2272994" y="3113041"/>
            <a:ext cx="0" cy="36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V="1">
            <a:off x="2112274" y="1139501"/>
            <a:ext cx="0" cy="36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l="73138" t="12510" r="19529" b="74157"/>
          <a:stretch/>
        </p:blipFill>
        <p:spPr>
          <a:xfrm rot="16200000">
            <a:off x="1931531" y="1520719"/>
            <a:ext cx="419099" cy="457198"/>
          </a:xfrm>
          <a:prstGeom prst="rect">
            <a:avLst/>
          </a:prstGeom>
        </p:spPr>
      </p:pic>
      <p:pic>
        <p:nvPicPr>
          <p:cNvPr id="42" name="図 41"/>
          <p:cNvPicPr>
            <a:picLocks noChangeAspect="1"/>
          </p:cNvPicPr>
          <p:nvPr/>
        </p:nvPicPr>
        <p:blipFill rotWithShape="1">
          <a:blip r:embed="rId5">
            <a:extLst>
              <a:ext uri="{28A0092B-C50C-407E-A947-70E740481C1C}">
                <a14:useLocalDpi xmlns:a14="http://schemas.microsoft.com/office/drawing/2010/main" val="0"/>
              </a:ext>
            </a:extLst>
          </a:blip>
          <a:srcRect l="77224" t="20289" r="16909" b="55712"/>
          <a:stretch/>
        </p:blipFill>
        <p:spPr>
          <a:xfrm rot="16200000">
            <a:off x="2043183" y="4547319"/>
            <a:ext cx="335276" cy="822960"/>
          </a:xfrm>
          <a:prstGeom prst="rect">
            <a:avLst/>
          </a:prstGeom>
        </p:spPr>
      </p:pic>
      <p:sp>
        <p:nvSpPr>
          <p:cNvPr id="43" name="角丸四角形 42"/>
          <p:cNvSpPr/>
          <p:nvPr/>
        </p:nvSpPr>
        <p:spPr>
          <a:xfrm>
            <a:off x="1880581" y="1534984"/>
            <a:ext cx="504000" cy="432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M5-11</a:t>
            </a:r>
          </a:p>
        </p:txBody>
      </p:sp>
      <p:sp>
        <p:nvSpPr>
          <p:cNvPr id="44" name="角丸四角形 43"/>
          <p:cNvSpPr/>
          <p:nvPr/>
        </p:nvSpPr>
        <p:spPr>
          <a:xfrm>
            <a:off x="1912480" y="2642470"/>
            <a:ext cx="504000" cy="432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M5-12</a:t>
            </a:r>
          </a:p>
        </p:txBody>
      </p:sp>
      <p:sp>
        <p:nvSpPr>
          <p:cNvPr id="46" name="角丸四角形 45"/>
          <p:cNvSpPr/>
          <p:nvPr/>
        </p:nvSpPr>
        <p:spPr>
          <a:xfrm>
            <a:off x="1822671" y="4791821"/>
            <a:ext cx="788613"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M5-1</a:t>
            </a:r>
          </a:p>
        </p:txBody>
      </p:sp>
      <p:sp>
        <p:nvSpPr>
          <p:cNvPr id="48" name="角丸四角形 47"/>
          <p:cNvSpPr/>
          <p:nvPr/>
        </p:nvSpPr>
        <p:spPr>
          <a:xfrm>
            <a:off x="3656805" y="4791821"/>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M5-2</a:t>
            </a:r>
          </a:p>
        </p:txBody>
      </p:sp>
      <p:sp>
        <p:nvSpPr>
          <p:cNvPr id="49" name="角丸四角形 48"/>
          <p:cNvSpPr/>
          <p:nvPr/>
        </p:nvSpPr>
        <p:spPr>
          <a:xfrm>
            <a:off x="5047898" y="4791821"/>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M5-3</a:t>
            </a:r>
          </a:p>
        </p:txBody>
      </p:sp>
      <p:sp>
        <p:nvSpPr>
          <p:cNvPr id="50" name="角丸四角形 49"/>
          <p:cNvSpPr/>
          <p:nvPr/>
        </p:nvSpPr>
        <p:spPr>
          <a:xfrm>
            <a:off x="3638824" y="5616035"/>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M5-4</a:t>
            </a:r>
          </a:p>
        </p:txBody>
      </p:sp>
      <p:sp>
        <p:nvSpPr>
          <p:cNvPr id="52" name="角丸四角形 51"/>
          <p:cNvSpPr/>
          <p:nvPr/>
        </p:nvSpPr>
        <p:spPr>
          <a:xfrm>
            <a:off x="5033084" y="5616035"/>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M5-5</a:t>
            </a:r>
          </a:p>
        </p:txBody>
      </p:sp>
      <p:sp>
        <p:nvSpPr>
          <p:cNvPr id="73" name="角丸四角形 72"/>
          <p:cNvSpPr/>
          <p:nvPr/>
        </p:nvSpPr>
        <p:spPr>
          <a:xfrm>
            <a:off x="1912480" y="702205"/>
            <a:ext cx="504000" cy="432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M5-12</a:t>
            </a:r>
          </a:p>
        </p:txBody>
      </p:sp>
      <p:sp>
        <p:nvSpPr>
          <p:cNvPr id="74" name="角丸四角形 73"/>
          <p:cNvSpPr/>
          <p:nvPr/>
        </p:nvSpPr>
        <p:spPr>
          <a:xfrm>
            <a:off x="1912480" y="3500900"/>
            <a:ext cx="504000" cy="432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M5-11</a:t>
            </a:r>
          </a:p>
        </p:txBody>
      </p:sp>
      <p:cxnSp>
        <p:nvCxnSpPr>
          <p:cNvPr id="121" name="直線矢印コネクタ 120"/>
          <p:cNvCxnSpPr/>
          <p:nvPr/>
        </p:nvCxnSpPr>
        <p:spPr>
          <a:xfrm flipH="1">
            <a:off x="2645630" y="5008966"/>
            <a:ext cx="936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a:off x="2645630" y="4897650"/>
            <a:ext cx="936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p:nvPr/>
        </p:nvCxnSpPr>
        <p:spPr>
          <a:xfrm flipH="1">
            <a:off x="4111897" y="5002180"/>
            <a:ext cx="936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a:off x="4111897" y="4890864"/>
            <a:ext cx="936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H="1">
            <a:off x="4099156" y="5858714"/>
            <a:ext cx="936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130" name="角丸四角形 129"/>
          <p:cNvSpPr/>
          <p:nvPr/>
        </p:nvSpPr>
        <p:spPr>
          <a:xfrm>
            <a:off x="629327" y="4799137"/>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M5-5</a:t>
            </a:r>
          </a:p>
        </p:txBody>
      </p:sp>
      <p:sp>
        <p:nvSpPr>
          <p:cNvPr id="135" name="角丸四角形 134"/>
          <p:cNvSpPr/>
          <p:nvPr/>
        </p:nvSpPr>
        <p:spPr>
          <a:xfrm>
            <a:off x="6277171" y="5616035"/>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M5-1</a:t>
            </a:r>
          </a:p>
        </p:txBody>
      </p:sp>
      <p:cxnSp>
        <p:nvCxnSpPr>
          <p:cNvPr id="137" name="直線矢印コネクタ 136"/>
          <p:cNvCxnSpPr/>
          <p:nvPr/>
        </p:nvCxnSpPr>
        <p:spPr>
          <a:xfrm>
            <a:off x="5524453" y="5735139"/>
            <a:ext cx="72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flipH="1">
            <a:off x="1058489" y="5016209"/>
            <a:ext cx="72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grpSp>
        <p:nvGrpSpPr>
          <p:cNvPr id="68" name="グループ化 67"/>
          <p:cNvGrpSpPr/>
          <p:nvPr/>
        </p:nvGrpSpPr>
        <p:grpSpPr>
          <a:xfrm>
            <a:off x="10011594" y="293282"/>
            <a:ext cx="2102193" cy="375542"/>
            <a:chOff x="10011594" y="66356"/>
            <a:chExt cx="2102193" cy="375542"/>
          </a:xfrm>
        </p:grpSpPr>
        <p:cxnSp>
          <p:nvCxnSpPr>
            <p:cNvPr id="71" name="直線矢印コネクタ 70"/>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82"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84" name="直線矢印コネクタ 83"/>
          <p:cNvCxnSpPr/>
          <p:nvPr/>
        </p:nvCxnSpPr>
        <p:spPr>
          <a:xfrm flipH="1">
            <a:off x="4187465" y="5192868"/>
            <a:ext cx="804299" cy="475943"/>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H="1">
            <a:off x="4127190" y="5089964"/>
            <a:ext cx="804299" cy="475943"/>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a:off x="4099156" y="5747397"/>
            <a:ext cx="936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0341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7349247"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日付・時刻設定画面（横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pic>
        <p:nvPicPr>
          <p:cNvPr id="46" name="図 45"/>
          <p:cNvPicPr>
            <a:picLocks noChangeAspect="1"/>
          </p:cNvPicPr>
          <p:nvPr/>
        </p:nvPicPr>
        <p:blipFill rotWithShape="1">
          <a:blip r:embed="rId4">
            <a:extLst>
              <a:ext uri="{28A0092B-C50C-407E-A947-70E740481C1C}">
                <a14:useLocalDpi xmlns:a14="http://schemas.microsoft.com/office/drawing/2010/main" val="0"/>
              </a:ext>
            </a:extLst>
          </a:blip>
          <a:srcRect l="39247" t="12797" r="53420" b="73870"/>
          <a:stretch/>
        </p:blipFill>
        <p:spPr>
          <a:xfrm rot="16200000">
            <a:off x="2923752" y="2004719"/>
            <a:ext cx="419099" cy="457198"/>
          </a:xfrm>
          <a:prstGeom prst="rect">
            <a:avLst/>
          </a:prstGeom>
        </p:spPr>
      </p:pic>
      <p:pic>
        <p:nvPicPr>
          <p:cNvPr id="87" name="図 86"/>
          <p:cNvPicPr>
            <a:picLocks noChangeAspect="1"/>
          </p:cNvPicPr>
          <p:nvPr/>
        </p:nvPicPr>
        <p:blipFill rotWithShape="1">
          <a:blip r:embed="rId4">
            <a:extLst>
              <a:ext uri="{28A0092B-C50C-407E-A947-70E740481C1C}">
                <a14:useLocalDpi xmlns:a14="http://schemas.microsoft.com/office/drawing/2010/main" val="0"/>
              </a:ext>
            </a:extLst>
          </a:blip>
          <a:srcRect l="73138" t="12510" r="19529" b="74157"/>
          <a:stretch/>
        </p:blipFill>
        <p:spPr>
          <a:xfrm rot="16200000">
            <a:off x="1391364" y="2005910"/>
            <a:ext cx="419099" cy="457198"/>
          </a:xfrm>
          <a:prstGeom prst="rect">
            <a:avLst/>
          </a:prstGeom>
        </p:spPr>
      </p:pic>
      <p:sp>
        <p:nvSpPr>
          <p:cNvPr id="95" name="角丸四角形 94"/>
          <p:cNvSpPr/>
          <p:nvPr/>
        </p:nvSpPr>
        <p:spPr>
          <a:xfrm>
            <a:off x="1340412" y="2005334"/>
            <a:ext cx="504000" cy="432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M5-11</a:t>
            </a:r>
          </a:p>
        </p:txBody>
      </p:sp>
      <p:sp>
        <p:nvSpPr>
          <p:cNvPr id="99" name="角丸四角形 98"/>
          <p:cNvSpPr/>
          <p:nvPr/>
        </p:nvSpPr>
        <p:spPr>
          <a:xfrm>
            <a:off x="2879205" y="2005334"/>
            <a:ext cx="504000" cy="432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M5-12</a:t>
            </a:r>
          </a:p>
        </p:txBody>
      </p:sp>
      <p:cxnSp>
        <p:nvCxnSpPr>
          <p:cNvPr id="159" name="直線矢印コネクタ 158"/>
          <p:cNvCxnSpPr/>
          <p:nvPr/>
        </p:nvCxnSpPr>
        <p:spPr>
          <a:xfrm flipH="1">
            <a:off x="1876313" y="2274737"/>
            <a:ext cx="936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a:off x="1876313" y="2163420"/>
            <a:ext cx="936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163" name="角丸四角形 162"/>
          <p:cNvSpPr/>
          <p:nvPr/>
        </p:nvSpPr>
        <p:spPr>
          <a:xfrm>
            <a:off x="4056123" y="2005334"/>
            <a:ext cx="504000" cy="432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M5-11</a:t>
            </a:r>
          </a:p>
        </p:txBody>
      </p:sp>
      <p:sp>
        <p:nvSpPr>
          <p:cNvPr id="164" name="角丸四角形 163"/>
          <p:cNvSpPr/>
          <p:nvPr/>
        </p:nvSpPr>
        <p:spPr>
          <a:xfrm>
            <a:off x="189097" y="2005334"/>
            <a:ext cx="504000" cy="432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M5-12</a:t>
            </a:r>
          </a:p>
        </p:txBody>
      </p:sp>
      <p:cxnSp>
        <p:nvCxnSpPr>
          <p:cNvPr id="165" name="直線矢印コネクタ 164"/>
          <p:cNvCxnSpPr/>
          <p:nvPr/>
        </p:nvCxnSpPr>
        <p:spPr>
          <a:xfrm>
            <a:off x="3437456" y="2160775"/>
            <a:ext cx="54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矢印コネクタ 165"/>
          <p:cNvCxnSpPr/>
          <p:nvPr/>
        </p:nvCxnSpPr>
        <p:spPr>
          <a:xfrm flipH="1">
            <a:off x="721636" y="2277281"/>
            <a:ext cx="54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grpSp>
        <p:nvGrpSpPr>
          <p:cNvPr id="65" name="グループ化 64"/>
          <p:cNvGrpSpPr/>
          <p:nvPr/>
        </p:nvGrpSpPr>
        <p:grpSpPr>
          <a:xfrm>
            <a:off x="10011594" y="293282"/>
            <a:ext cx="2102193" cy="375542"/>
            <a:chOff x="10011594" y="66356"/>
            <a:chExt cx="2102193" cy="375542"/>
          </a:xfrm>
        </p:grpSpPr>
        <p:cxnSp>
          <p:nvCxnSpPr>
            <p:cNvPr id="66" name="直線矢印コネクタ 65"/>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69"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pic>
        <p:nvPicPr>
          <p:cNvPr id="71" name="図 70"/>
          <p:cNvPicPr>
            <a:picLocks noChangeAspect="1"/>
          </p:cNvPicPr>
          <p:nvPr/>
        </p:nvPicPr>
        <p:blipFill rotWithShape="1">
          <a:blip r:embed="rId4">
            <a:extLst>
              <a:ext uri="{28A0092B-C50C-407E-A947-70E740481C1C}">
                <a14:useLocalDpi xmlns:a14="http://schemas.microsoft.com/office/drawing/2010/main" val="0"/>
              </a:ext>
            </a:extLst>
          </a:blip>
          <a:srcRect l="74503" t="58635" r="19663" b="27754"/>
          <a:stretch/>
        </p:blipFill>
        <p:spPr>
          <a:xfrm rot="16200000">
            <a:off x="3708491" y="4735542"/>
            <a:ext cx="333376" cy="466725"/>
          </a:xfrm>
          <a:prstGeom prst="rect">
            <a:avLst/>
          </a:prstGeom>
        </p:spPr>
      </p:pic>
      <p:pic>
        <p:nvPicPr>
          <p:cNvPr id="72" name="図 71"/>
          <p:cNvPicPr>
            <a:picLocks noChangeAspect="1"/>
          </p:cNvPicPr>
          <p:nvPr/>
        </p:nvPicPr>
        <p:blipFill rotWithShape="1">
          <a:blip r:embed="rId4">
            <a:extLst>
              <a:ext uri="{28A0092B-C50C-407E-A947-70E740481C1C}">
                <a14:useLocalDpi xmlns:a14="http://schemas.microsoft.com/office/drawing/2010/main" val="0"/>
              </a:ext>
            </a:extLst>
          </a:blip>
          <a:srcRect l="74503" t="58635" r="19663" b="27754"/>
          <a:stretch/>
        </p:blipFill>
        <p:spPr>
          <a:xfrm rot="16200000">
            <a:off x="5105653" y="4737234"/>
            <a:ext cx="333376" cy="466725"/>
          </a:xfrm>
          <a:prstGeom prst="rect">
            <a:avLst/>
          </a:prstGeom>
        </p:spPr>
      </p:pic>
      <p:pic>
        <p:nvPicPr>
          <p:cNvPr id="73" name="図 72"/>
          <p:cNvPicPr>
            <a:picLocks noChangeAspect="1"/>
          </p:cNvPicPr>
          <p:nvPr/>
        </p:nvPicPr>
        <p:blipFill rotWithShape="1">
          <a:blip r:embed="rId4">
            <a:extLst>
              <a:ext uri="{28A0092B-C50C-407E-A947-70E740481C1C}">
                <a14:useLocalDpi xmlns:a14="http://schemas.microsoft.com/office/drawing/2010/main" val="0"/>
              </a:ext>
            </a:extLst>
          </a:blip>
          <a:srcRect l="74503" t="58635" r="19663" b="27754"/>
          <a:stretch/>
        </p:blipFill>
        <p:spPr>
          <a:xfrm rot="16200000">
            <a:off x="3691828" y="5544918"/>
            <a:ext cx="333376" cy="466725"/>
          </a:xfrm>
          <a:prstGeom prst="rect">
            <a:avLst/>
          </a:prstGeom>
        </p:spPr>
      </p:pic>
      <p:pic>
        <p:nvPicPr>
          <p:cNvPr id="76" name="図 75"/>
          <p:cNvPicPr>
            <a:picLocks noChangeAspect="1"/>
          </p:cNvPicPr>
          <p:nvPr/>
        </p:nvPicPr>
        <p:blipFill rotWithShape="1">
          <a:blip r:embed="rId4">
            <a:extLst>
              <a:ext uri="{28A0092B-C50C-407E-A947-70E740481C1C}">
                <a14:useLocalDpi xmlns:a14="http://schemas.microsoft.com/office/drawing/2010/main" val="0"/>
              </a:ext>
            </a:extLst>
          </a:blip>
          <a:srcRect l="74503" t="58635" r="19663" b="28502"/>
          <a:stretch/>
        </p:blipFill>
        <p:spPr>
          <a:xfrm rot="16200000">
            <a:off x="5080126" y="5565453"/>
            <a:ext cx="333376" cy="441070"/>
          </a:xfrm>
          <a:prstGeom prst="rect">
            <a:avLst/>
          </a:prstGeom>
        </p:spPr>
      </p:pic>
      <p:pic>
        <p:nvPicPr>
          <p:cNvPr id="79" name="図 78"/>
          <p:cNvPicPr>
            <a:picLocks noChangeAspect="1"/>
          </p:cNvPicPr>
          <p:nvPr/>
        </p:nvPicPr>
        <p:blipFill rotWithShape="1">
          <a:blip r:embed="rId5">
            <a:extLst>
              <a:ext uri="{28A0092B-C50C-407E-A947-70E740481C1C}">
                <a14:useLocalDpi xmlns:a14="http://schemas.microsoft.com/office/drawing/2010/main" val="0"/>
              </a:ext>
            </a:extLst>
          </a:blip>
          <a:srcRect l="77224" t="20289" r="16909" b="55712"/>
          <a:stretch/>
        </p:blipFill>
        <p:spPr>
          <a:xfrm rot="16200000">
            <a:off x="2043183" y="4547319"/>
            <a:ext cx="335276" cy="822960"/>
          </a:xfrm>
          <a:prstGeom prst="rect">
            <a:avLst/>
          </a:prstGeom>
        </p:spPr>
      </p:pic>
      <p:sp>
        <p:nvSpPr>
          <p:cNvPr id="83" name="角丸四角形 82"/>
          <p:cNvSpPr/>
          <p:nvPr/>
        </p:nvSpPr>
        <p:spPr>
          <a:xfrm>
            <a:off x="1822671" y="4791821"/>
            <a:ext cx="788613"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M5-1</a:t>
            </a:r>
          </a:p>
        </p:txBody>
      </p:sp>
      <p:sp>
        <p:nvSpPr>
          <p:cNvPr id="84" name="角丸四角形 83"/>
          <p:cNvSpPr/>
          <p:nvPr/>
        </p:nvSpPr>
        <p:spPr>
          <a:xfrm>
            <a:off x="3656805" y="4791821"/>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M5-2</a:t>
            </a:r>
          </a:p>
        </p:txBody>
      </p:sp>
      <p:sp>
        <p:nvSpPr>
          <p:cNvPr id="85" name="角丸四角形 84"/>
          <p:cNvSpPr/>
          <p:nvPr/>
        </p:nvSpPr>
        <p:spPr>
          <a:xfrm>
            <a:off x="5047898" y="4791821"/>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M5-3</a:t>
            </a:r>
          </a:p>
        </p:txBody>
      </p:sp>
      <p:sp>
        <p:nvSpPr>
          <p:cNvPr id="86" name="角丸四角形 85"/>
          <p:cNvSpPr/>
          <p:nvPr/>
        </p:nvSpPr>
        <p:spPr>
          <a:xfrm>
            <a:off x="3638824" y="5616035"/>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M5-4</a:t>
            </a:r>
          </a:p>
        </p:txBody>
      </p:sp>
      <p:sp>
        <p:nvSpPr>
          <p:cNvPr id="88" name="角丸四角形 87"/>
          <p:cNvSpPr/>
          <p:nvPr/>
        </p:nvSpPr>
        <p:spPr>
          <a:xfrm>
            <a:off x="5033084" y="5616035"/>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M5-5</a:t>
            </a:r>
          </a:p>
        </p:txBody>
      </p:sp>
      <p:cxnSp>
        <p:nvCxnSpPr>
          <p:cNvPr id="89" name="直線矢印コネクタ 88"/>
          <p:cNvCxnSpPr/>
          <p:nvPr/>
        </p:nvCxnSpPr>
        <p:spPr>
          <a:xfrm flipH="1">
            <a:off x="2645630" y="5008966"/>
            <a:ext cx="936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a:off x="2645630" y="4897650"/>
            <a:ext cx="936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p:nvPr/>
        </p:nvCxnSpPr>
        <p:spPr>
          <a:xfrm flipH="1">
            <a:off x="4111897" y="5002180"/>
            <a:ext cx="936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4111897" y="4890864"/>
            <a:ext cx="936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4099156" y="5858714"/>
            <a:ext cx="936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97" name="角丸四角形 96"/>
          <p:cNvSpPr/>
          <p:nvPr/>
        </p:nvSpPr>
        <p:spPr>
          <a:xfrm>
            <a:off x="629327" y="4799137"/>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M5-5</a:t>
            </a:r>
          </a:p>
        </p:txBody>
      </p:sp>
      <p:sp>
        <p:nvSpPr>
          <p:cNvPr id="98" name="角丸四角形 97"/>
          <p:cNvSpPr/>
          <p:nvPr/>
        </p:nvSpPr>
        <p:spPr>
          <a:xfrm>
            <a:off x="6277171" y="5616035"/>
            <a:ext cx="418540" cy="336455"/>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M5-1</a:t>
            </a:r>
          </a:p>
        </p:txBody>
      </p:sp>
      <p:cxnSp>
        <p:nvCxnSpPr>
          <p:cNvPr id="101" name="直線矢印コネクタ 100"/>
          <p:cNvCxnSpPr/>
          <p:nvPr/>
        </p:nvCxnSpPr>
        <p:spPr>
          <a:xfrm>
            <a:off x="5524453" y="5735139"/>
            <a:ext cx="72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p:cNvCxnSpPr/>
          <p:nvPr/>
        </p:nvCxnSpPr>
        <p:spPr>
          <a:xfrm flipH="1">
            <a:off x="1058489" y="5016209"/>
            <a:ext cx="72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4187465" y="5192868"/>
            <a:ext cx="804299" cy="475943"/>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H="1">
            <a:off x="4127190" y="5089964"/>
            <a:ext cx="804299" cy="475943"/>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a:off x="4099156" y="5747397"/>
            <a:ext cx="936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261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テキスト ボックス 31"/>
          <p:cNvSpPr txBox="1"/>
          <p:nvPr/>
        </p:nvSpPr>
        <p:spPr>
          <a:xfrm>
            <a:off x="4537946" y="396852"/>
            <a:ext cx="7523423" cy="3816429"/>
          </a:xfrm>
          <a:prstGeom prst="rect">
            <a:avLst/>
          </a:prstGeom>
          <a:noFill/>
        </p:spPr>
        <p:txBody>
          <a:bodyPr wrap="square" rtlCol="0">
            <a:spAutoFit/>
          </a:bodyPr>
          <a:lstStyle/>
          <a:p>
            <a:r>
              <a:rPr lang="ja-JP" altLang="en-US" sz="1100" dirty="0">
                <a:latin typeface="+mn-ea"/>
                <a:cs typeface="メイリオ" panose="020B0604030504040204" pitchFamily="50" charset="-128"/>
              </a:rPr>
              <a:t>・この画面を表示しているとき、</a:t>
            </a:r>
            <a:r>
              <a:rPr lang="en-US" altLang="ja-JP" sz="1100" dirty="0">
                <a:latin typeface="+mn-ea"/>
                <a:cs typeface="メイリオ" panose="020B0604030504040204" pitchFamily="50" charset="-128"/>
              </a:rPr>
              <a:t>CAN_[CLI2] 0Byte 0-3bit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を送信し続ける</a:t>
            </a:r>
            <a:endParaRPr lang="en-US" altLang="ja-JP" sz="1100" dirty="0">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 → 作業モードになった時、カメラ画面に遷移する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・待機モードの時、</a:t>
            </a:r>
            <a:r>
              <a:rPr lang="en-US" altLang="ja-JP" sz="1100" dirty="0">
                <a:latin typeface="+mn-ea"/>
                <a:cs typeface="メイリオ" panose="020B0604030504040204" pitchFamily="50" charset="-128"/>
              </a:rPr>
              <a:t>30</a:t>
            </a:r>
            <a:r>
              <a:rPr lang="ja-JP" altLang="en-US" sz="1100" dirty="0">
                <a:latin typeface="+mn-ea"/>
                <a:cs typeface="メイリオ" panose="020B0604030504040204" pitchFamily="50" charset="-128"/>
              </a:rPr>
              <a:t>秒間操作が無い場合はメイン画面に遷移する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・作業モードの時、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秒間操作が無い場合はカメラ画面に遷移する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latin typeface="+mn-ea"/>
                <a:cs typeface="メイリオ" panose="020B0604030504040204" pitchFamily="50" charset="-128"/>
              </a:rPr>
              <a:t>・初めてこの画面を表示した時は、</a:t>
            </a:r>
            <a:r>
              <a:rPr lang="en-US" altLang="ja-JP" sz="1100" dirty="0">
                <a:latin typeface="+mn-ea"/>
                <a:cs typeface="メイリオ" panose="020B0604030504040204" pitchFamily="50" charset="-128"/>
              </a:rPr>
              <a:t>M6-1</a:t>
            </a:r>
            <a:r>
              <a:rPr lang="ja-JP" altLang="en-US" sz="1100" dirty="0" err="1">
                <a:latin typeface="+mn-ea"/>
                <a:cs typeface="メイリオ" panose="020B0604030504040204" pitchFamily="50" charset="-128"/>
              </a:rPr>
              <a:t>を拡</a:t>
            </a:r>
            <a:r>
              <a:rPr lang="ja-JP" altLang="en-US" sz="1100" dirty="0">
                <a:latin typeface="+mn-ea"/>
                <a:cs typeface="メイリオ" panose="020B0604030504040204" pitchFamily="50" charset="-128"/>
              </a:rPr>
              <a:t>大表示する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・車両設定画面から他の画面に遷移し、再び車両設定画面に遷移したとき前回拡大したアイコンを拡大表示する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　例：</a:t>
            </a:r>
            <a:r>
              <a:rPr lang="en-US" altLang="ja-JP" sz="1100" dirty="0">
                <a:latin typeface="+mn-ea"/>
                <a:cs typeface="メイリオ" panose="020B0604030504040204" pitchFamily="50" charset="-128"/>
              </a:rPr>
              <a:t>M6-2</a:t>
            </a:r>
            <a:r>
              <a:rPr lang="ja-JP" altLang="en-US" sz="1100" dirty="0">
                <a:latin typeface="+mn-ea"/>
                <a:cs typeface="メイリオ" panose="020B0604030504040204" pitchFamily="50" charset="-128"/>
              </a:rPr>
              <a:t>のアイコンが拡大状態でメニュー画面に遷移し、再び車両設定画面に遷移したときは</a:t>
            </a:r>
            <a:r>
              <a:rPr lang="en-US" altLang="ja-JP" sz="1100" dirty="0">
                <a:latin typeface="+mn-ea"/>
                <a:cs typeface="メイリオ" panose="020B0604030504040204" pitchFamily="50" charset="-128"/>
              </a:rPr>
              <a:t>M6-2</a:t>
            </a:r>
            <a:r>
              <a:rPr lang="ja-JP" altLang="en-US" sz="1100" dirty="0">
                <a:latin typeface="+mn-ea"/>
                <a:cs typeface="メイリオ" panose="020B0604030504040204" pitchFamily="50" charset="-128"/>
              </a:rPr>
              <a:t>のアイコンが拡大表示される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・オートグリスが有効（</a:t>
            </a:r>
            <a:r>
              <a:rPr lang="en-US" altLang="ja-JP" sz="1100" dirty="0">
                <a:latin typeface="+mn-ea"/>
                <a:cs typeface="メイリオ" panose="020B0604030504040204" pitchFamily="50" charset="-128"/>
              </a:rPr>
              <a:t>CAN[OPI]7Byte_2-3bit</a:t>
            </a:r>
            <a:r>
              <a:rPr lang="ja-JP" altLang="en-US" sz="1100" dirty="0">
                <a:latin typeface="+mn-ea"/>
                <a:cs typeface="メイリオ" panose="020B0604030504040204" pitchFamily="50" charset="-128"/>
              </a:rPr>
              <a:t>が</a:t>
            </a:r>
            <a:r>
              <a:rPr lang="en-US" altLang="ja-JP" sz="1100" dirty="0">
                <a:latin typeface="+mn-ea"/>
                <a:cs typeface="メイリオ" panose="020B0604030504040204" pitchFamily="50" charset="-128"/>
              </a:rPr>
              <a:t>1or2)</a:t>
            </a:r>
            <a:r>
              <a:rPr lang="ja-JP" altLang="en-US" sz="1100" dirty="0">
                <a:latin typeface="+mn-ea"/>
                <a:cs typeface="メイリオ" panose="020B0604030504040204" pitchFamily="50" charset="-128"/>
              </a:rPr>
              <a:t>のとき、オートグリスアイコンを表示</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　 　　　　　　　無効（</a:t>
            </a:r>
            <a:r>
              <a:rPr lang="en-US" altLang="ja-JP" sz="1100" dirty="0">
                <a:latin typeface="+mn-ea"/>
                <a:cs typeface="メイリオ" panose="020B0604030504040204" pitchFamily="50" charset="-128"/>
              </a:rPr>
              <a:t>CAN[OPI]7Byte_2-3bit</a:t>
            </a:r>
            <a:r>
              <a:rPr lang="ja-JP" altLang="en-US" sz="1100" dirty="0">
                <a:latin typeface="+mn-ea"/>
                <a:cs typeface="メイリオ" panose="020B0604030504040204" pitchFamily="50" charset="-128"/>
              </a:rPr>
              <a:t>が</a:t>
            </a:r>
            <a:r>
              <a:rPr lang="en-US" altLang="ja-JP" sz="1100" dirty="0">
                <a:latin typeface="+mn-ea"/>
                <a:cs typeface="メイリオ" panose="020B0604030504040204" pitchFamily="50" charset="-128"/>
              </a:rPr>
              <a:t>0 </a:t>
            </a:r>
            <a:r>
              <a:rPr lang="en-US" altLang="ja-JP" sz="1100" strike="sngStrike" dirty="0">
                <a:latin typeface="+mn-ea"/>
                <a:cs typeface="メイリオ" panose="020B0604030504040204" pitchFamily="50" charset="-128"/>
              </a:rPr>
              <a:t>or3</a:t>
            </a:r>
            <a:r>
              <a:rPr lang="en-US" altLang="ja-JP" sz="1100" dirty="0">
                <a:latin typeface="+mn-ea"/>
                <a:cs typeface="メイリオ" panose="020B0604030504040204" pitchFamily="50" charset="-128"/>
              </a:rPr>
              <a:t> )</a:t>
            </a:r>
            <a:r>
              <a:rPr lang="ja-JP" altLang="en-US" sz="1100" dirty="0">
                <a:latin typeface="+mn-ea"/>
                <a:cs typeface="メイリオ" panose="020B0604030504040204" pitchFamily="50" charset="-128"/>
              </a:rPr>
              <a:t>のとき、オートグリスアイコンをグレーアウトにする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　　 　　　　　　機能無し（</a:t>
            </a:r>
            <a:r>
              <a:rPr lang="en-US" altLang="ja-JP" sz="1100" dirty="0">
                <a:latin typeface="+mn-ea"/>
                <a:cs typeface="メイリオ" panose="020B0604030504040204" pitchFamily="50" charset="-128"/>
              </a:rPr>
              <a:t>CAN[OPI]7Byte_2-3bit</a:t>
            </a:r>
            <a:r>
              <a:rPr lang="ja-JP" altLang="en-US" sz="1100" dirty="0">
                <a:latin typeface="+mn-ea"/>
                <a:cs typeface="メイリオ" panose="020B0604030504040204" pitchFamily="50" charset="-128"/>
              </a:rPr>
              <a:t>が</a:t>
            </a:r>
            <a:r>
              <a:rPr lang="en-US" altLang="ja-JP" sz="1100" dirty="0">
                <a:latin typeface="+mn-ea"/>
                <a:cs typeface="メイリオ" panose="020B0604030504040204" pitchFamily="50" charset="-128"/>
              </a:rPr>
              <a:t>3)</a:t>
            </a:r>
            <a:r>
              <a:rPr lang="ja-JP" altLang="en-US" sz="1100" dirty="0">
                <a:latin typeface="+mn-ea"/>
                <a:cs typeface="メイリオ" panose="020B0604030504040204" pitchFamily="50" charset="-128"/>
              </a:rPr>
              <a:t>のとき、オートグリスアイコンを非表示にする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・逆回転ファンが有効 </a:t>
            </a:r>
            <a:r>
              <a:rPr lang="en-US" altLang="ja-JP" sz="1100" dirty="0">
                <a:latin typeface="+mn-ea"/>
                <a:cs typeface="メイリオ" panose="020B0604030504040204" pitchFamily="50" charset="-128"/>
              </a:rPr>
              <a:t>(CAN[OPI2] 4Byte_6-7bit</a:t>
            </a:r>
            <a:r>
              <a:rPr lang="ja-JP" altLang="en-US" sz="1100" dirty="0">
                <a:latin typeface="+mn-ea"/>
                <a:cs typeface="メイリオ" panose="020B0604030504040204" pitchFamily="50" charset="-128"/>
              </a:rPr>
              <a:t>が</a:t>
            </a:r>
            <a:r>
              <a:rPr lang="en-US" altLang="ja-JP" sz="1100" dirty="0">
                <a:latin typeface="+mn-ea"/>
                <a:cs typeface="メイリオ" panose="020B0604030504040204" pitchFamily="50" charset="-128"/>
              </a:rPr>
              <a:t>1or2)</a:t>
            </a:r>
            <a:r>
              <a:rPr lang="ja-JP" altLang="en-US" sz="1100" dirty="0">
                <a:latin typeface="+mn-ea"/>
                <a:cs typeface="メイリオ" panose="020B0604030504040204" pitchFamily="50" charset="-128"/>
              </a:rPr>
              <a:t>のとき、逆回転ファンアイコンを表示</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　 　　　　　　　　無効 </a:t>
            </a:r>
            <a:r>
              <a:rPr lang="en-US" altLang="ja-JP" sz="1100" dirty="0">
                <a:latin typeface="+mn-ea"/>
                <a:cs typeface="メイリオ" panose="020B0604030504040204" pitchFamily="50" charset="-128"/>
              </a:rPr>
              <a:t>(CAN[OPI2] 4Byte_6-7bit</a:t>
            </a:r>
            <a:r>
              <a:rPr lang="ja-JP" altLang="en-US" sz="1100" dirty="0">
                <a:latin typeface="+mn-ea"/>
                <a:cs typeface="メイリオ" panose="020B0604030504040204" pitchFamily="50" charset="-128"/>
              </a:rPr>
              <a:t>が</a:t>
            </a:r>
            <a:r>
              <a:rPr lang="en-US" altLang="ja-JP" sz="1100" dirty="0">
                <a:latin typeface="+mn-ea"/>
                <a:cs typeface="メイリオ" panose="020B0604030504040204" pitchFamily="50" charset="-128"/>
              </a:rPr>
              <a:t>0)</a:t>
            </a:r>
            <a:r>
              <a:rPr lang="ja-JP" altLang="en-US" sz="1100" dirty="0">
                <a:latin typeface="+mn-ea"/>
                <a:cs typeface="メイリオ" panose="020B0604030504040204" pitchFamily="50" charset="-128"/>
              </a:rPr>
              <a:t>のとき、逆回転ファンアイコンをグレーアウトにする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　　 　　　　　　　機能無し </a:t>
            </a:r>
            <a:r>
              <a:rPr lang="en-US" altLang="ja-JP" sz="1100" dirty="0">
                <a:latin typeface="+mn-ea"/>
                <a:cs typeface="メイリオ" panose="020B0604030504040204" pitchFamily="50" charset="-128"/>
              </a:rPr>
              <a:t>(CAN[OPI2] 4Byte_6-7bit</a:t>
            </a:r>
            <a:r>
              <a:rPr lang="ja-JP" altLang="en-US" sz="1100" dirty="0">
                <a:latin typeface="+mn-ea"/>
                <a:cs typeface="メイリオ" panose="020B0604030504040204" pitchFamily="50" charset="-128"/>
              </a:rPr>
              <a:t>が</a:t>
            </a:r>
            <a:r>
              <a:rPr lang="en-US" altLang="ja-JP" sz="1100" dirty="0">
                <a:latin typeface="+mn-ea"/>
                <a:cs typeface="メイリオ" panose="020B0604030504040204" pitchFamily="50" charset="-128"/>
              </a:rPr>
              <a:t>3)</a:t>
            </a:r>
            <a:r>
              <a:rPr lang="ja-JP" altLang="en-US" sz="1100" dirty="0">
                <a:latin typeface="+mn-ea"/>
                <a:cs typeface="メイリオ" panose="020B0604030504040204" pitchFamily="50" charset="-128"/>
              </a:rPr>
              <a:t>のとき、逆回転ファンアイコンを非表示にする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・パスワードが設定されていないとき、ロック設定アイコンをグレーアウトにする</a:t>
            </a:r>
            <a:endParaRPr lang="en-US" altLang="ja-JP" sz="1100" dirty="0">
              <a:latin typeface="+mn-ea"/>
              <a:cs typeface="メイリオ" panose="020B0604030504040204" pitchFamily="50" charset="-128"/>
            </a:endParaRPr>
          </a:p>
          <a:p>
            <a:r>
              <a:rPr lang="ja-JP" altLang="en-US" sz="1100" dirty="0"/>
              <a:t>・グレーアウトしているアイコンを選択しても、その画面には遷移しない</a:t>
            </a:r>
            <a:endParaRPr lang="en-US" altLang="ja-JP" sz="1100" dirty="0"/>
          </a:p>
          <a:p>
            <a:r>
              <a:rPr lang="ja-JP" altLang="en-US" sz="1100" dirty="0"/>
              <a:t>・</a:t>
            </a:r>
            <a:r>
              <a:rPr lang="en-US" altLang="ja-JP" sz="1100" dirty="0"/>
              <a:t>CAN[FNI1]6Byte 4-5bit</a:t>
            </a:r>
            <a:r>
              <a:rPr lang="ja-JP" altLang="en-US" sz="1100" dirty="0"/>
              <a:t>が</a:t>
            </a:r>
            <a:r>
              <a:rPr lang="en-US" altLang="ja-JP" sz="1100" dirty="0"/>
              <a:t>1</a:t>
            </a:r>
            <a:r>
              <a:rPr lang="ja-JP" altLang="en-US" sz="1100" dirty="0"/>
              <a:t>のとき、自動圧抜き設定アイコンを表示</a:t>
            </a:r>
            <a:endParaRPr lang="en-US" altLang="ja-JP" sz="1100" dirty="0"/>
          </a:p>
          <a:p>
            <a:r>
              <a:rPr lang="ja-JP" altLang="en-US" sz="1100" dirty="0"/>
              <a:t>・</a:t>
            </a:r>
            <a:r>
              <a:rPr lang="en-US" altLang="ja-JP" sz="1100" dirty="0"/>
              <a:t>CAN[FNI1]6Byte 4-5bit</a:t>
            </a:r>
            <a:r>
              <a:rPr lang="ja-JP" altLang="en-US" sz="1100" dirty="0"/>
              <a:t>が</a:t>
            </a:r>
            <a:r>
              <a:rPr lang="en-US" altLang="ja-JP" sz="1100" dirty="0"/>
              <a:t>0or2</a:t>
            </a:r>
            <a:r>
              <a:rPr lang="ja-JP" altLang="en-US" sz="1100" dirty="0"/>
              <a:t>のとき、自動圧抜き設定アイコンをグレーアウトにする</a:t>
            </a:r>
            <a:endParaRPr lang="en-US" altLang="ja-JP" sz="1100" dirty="0"/>
          </a:p>
          <a:p>
            <a:r>
              <a:rPr lang="ja-JP" altLang="en-US" sz="1100" dirty="0"/>
              <a:t>・</a:t>
            </a:r>
            <a:r>
              <a:rPr lang="en-US" altLang="ja-JP" sz="1100" dirty="0"/>
              <a:t>CAN[FNI1]6Byte 4-5bit</a:t>
            </a:r>
            <a:r>
              <a:rPr lang="ja-JP" altLang="en-US" sz="1100" dirty="0"/>
              <a:t>が</a:t>
            </a:r>
            <a:r>
              <a:rPr lang="en-US" altLang="ja-JP" sz="1100" dirty="0"/>
              <a:t>3</a:t>
            </a:r>
            <a:r>
              <a:rPr lang="ja-JP" altLang="en-US" sz="1100" dirty="0"/>
              <a:t>のとき、自動圧抜き設定アイコン</a:t>
            </a:r>
            <a:r>
              <a:rPr lang="en-US" altLang="ja-JP" sz="1100" dirty="0"/>
              <a:t>(</a:t>
            </a:r>
            <a:r>
              <a:rPr lang="ja-JP" altLang="en-US" sz="1100" dirty="0"/>
              <a:t>ロックアイコンも同様</a:t>
            </a:r>
            <a:r>
              <a:rPr lang="en-US" altLang="ja-JP" sz="1100" dirty="0"/>
              <a:t>)</a:t>
            </a:r>
            <a:r>
              <a:rPr lang="ja-JP" altLang="en-US" sz="1100" dirty="0"/>
              <a:t>を非表示にする</a:t>
            </a:r>
          </a:p>
          <a:p>
            <a:r>
              <a:rPr lang="ja-JP" altLang="en-US" sz="1100" dirty="0">
                <a:latin typeface="+mn-ea"/>
                <a:cs typeface="メイリオ" panose="020B0604030504040204" pitchFamily="50" charset="-128"/>
              </a:rPr>
              <a:t>・各設定</a:t>
            </a:r>
            <a:r>
              <a:rPr lang="en-US" altLang="ja-JP" sz="1100" dirty="0">
                <a:latin typeface="+mn-ea"/>
                <a:cs typeface="メイリオ" panose="020B0604030504040204" pitchFamily="50" charset="-128"/>
              </a:rPr>
              <a:t>(※</a:t>
            </a:r>
            <a:r>
              <a:rPr lang="ja-JP" altLang="en-US" sz="1100" dirty="0">
                <a:latin typeface="+mn-ea"/>
                <a:cs typeface="メイリオ" panose="020B0604030504040204" pitchFamily="50" charset="-128"/>
              </a:rPr>
              <a:t>対象項目を参照</a:t>
            </a:r>
            <a:r>
              <a:rPr lang="en-US" altLang="ja-JP" sz="1100" dirty="0">
                <a:latin typeface="+mn-ea"/>
                <a:cs typeface="メイリオ" panose="020B0604030504040204" pitchFamily="50" charset="-128"/>
              </a:rPr>
              <a:t>)</a:t>
            </a:r>
            <a:r>
              <a:rPr lang="ja-JP" altLang="en-US" sz="1100" dirty="0">
                <a:latin typeface="+mn-ea"/>
                <a:cs typeface="メイリオ" panose="020B0604030504040204" pitchFamily="50" charset="-128"/>
              </a:rPr>
              <a:t>は人アイコンごとにメモリし、人アイコンが切り替わると設定も切り替わる</a:t>
            </a:r>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タッチパネル操作</a:t>
            </a:r>
            <a:endParaRPr lang="en-US" altLang="ja-JP" sz="1100" dirty="0">
              <a:solidFill>
                <a:srgbClr val="FF0000"/>
              </a:solidFill>
              <a:latin typeface="+mn-ea"/>
              <a:cs typeface="メイリオ" panose="020B0604030504040204" pitchFamily="50" charset="-128"/>
            </a:endParaRPr>
          </a:p>
        </p:txBody>
      </p:sp>
      <p:pic>
        <p:nvPicPr>
          <p:cNvPr id="13" name="図 12" descr="グラフィカル ユーザー インターフェイス が含まれている画像&#10;&#10;自動的に生成された説明">
            <a:extLst>
              <a:ext uri="{FF2B5EF4-FFF2-40B4-BE49-F238E27FC236}">
                <a16:creationId xmlns:a16="http://schemas.microsoft.com/office/drawing/2014/main" id="{02996BF7-06A4-22A9-C0DF-5803B220B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00002" y="1994046"/>
            <a:ext cx="5715600" cy="3215025"/>
          </a:xfrm>
          <a:prstGeom prst="rect">
            <a:avLst/>
          </a:prstGeom>
        </p:spPr>
      </p:pic>
      <p:sp>
        <p:nvSpPr>
          <p:cNvPr id="73" name="タイトル 1"/>
          <p:cNvSpPr>
            <a:spLocks noGrp="1"/>
          </p:cNvSpPr>
          <p:nvPr>
            <p:ph type="title"/>
          </p:nvPr>
        </p:nvSpPr>
        <p:spPr>
          <a:xfrm>
            <a:off x="228602" y="291697"/>
            <a:ext cx="3288034"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車両設定画面①</a:t>
            </a:r>
          </a:p>
        </p:txBody>
      </p:sp>
      <p:sp>
        <p:nvSpPr>
          <p:cNvPr id="53" name="Line 124"/>
          <p:cNvSpPr>
            <a:spLocks noChangeShapeType="1"/>
          </p:cNvSpPr>
          <p:nvPr/>
        </p:nvSpPr>
        <p:spPr bwMode="auto">
          <a:xfrm>
            <a:off x="4045084" y="799357"/>
            <a:ext cx="0" cy="288000"/>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56" name="Line 124"/>
          <p:cNvSpPr>
            <a:spLocks noChangeShapeType="1"/>
          </p:cNvSpPr>
          <p:nvPr/>
        </p:nvSpPr>
        <p:spPr bwMode="auto">
          <a:xfrm rot="16200000">
            <a:off x="3361006" y="631640"/>
            <a:ext cx="340069" cy="353781"/>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65" name="Line 124"/>
          <p:cNvSpPr>
            <a:spLocks noChangeShapeType="1"/>
          </p:cNvSpPr>
          <p:nvPr/>
        </p:nvSpPr>
        <p:spPr bwMode="auto">
          <a:xfrm flipH="1">
            <a:off x="4045085" y="1619812"/>
            <a:ext cx="2" cy="288000"/>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66" name="Line 124"/>
          <p:cNvSpPr>
            <a:spLocks noChangeShapeType="1"/>
          </p:cNvSpPr>
          <p:nvPr/>
        </p:nvSpPr>
        <p:spPr bwMode="auto">
          <a:xfrm rot="16200000" flipV="1">
            <a:off x="3048558" y="1490237"/>
            <a:ext cx="908327" cy="366251"/>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pic>
        <p:nvPicPr>
          <p:cNvPr id="4" name="図 3"/>
          <p:cNvPicPr>
            <a:picLocks noChangeAspect="1"/>
          </p:cNvPicPr>
          <p:nvPr/>
        </p:nvPicPr>
        <p:blipFill rotWithShape="1">
          <a:blip r:embed="rId4">
            <a:extLst>
              <a:ext uri="{28A0092B-C50C-407E-A947-70E740481C1C}">
                <a14:useLocalDpi xmlns:a14="http://schemas.microsoft.com/office/drawing/2010/main" val="0"/>
              </a:ext>
            </a:extLst>
          </a:blip>
          <a:srcRect l="2526" t="7663" r="89557" b="76254"/>
          <a:stretch/>
        </p:blipFill>
        <p:spPr>
          <a:xfrm rot="5400000">
            <a:off x="3726632" y="234125"/>
            <a:ext cx="452457" cy="551486"/>
          </a:xfrm>
          <a:prstGeom prst="rect">
            <a:avLst/>
          </a:prstGeom>
        </p:spPr>
      </p:pic>
      <p:pic>
        <p:nvPicPr>
          <p:cNvPr id="5" name="図 4"/>
          <p:cNvPicPr>
            <a:picLocks noChangeAspect="1"/>
          </p:cNvPicPr>
          <p:nvPr/>
        </p:nvPicPr>
        <p:blipFill rotWithShape="1">
          <a:blip r:embed="rId5">
            <a:extLst>
              <a:ext uri="{28A0092B-C50C-407E-A947-70E740481C1C}">
                <a14:useLocalDpi xmlns:a14="http://schemas.microsoft.com/office/drawing/2010/main" val="0"/>
              </a:ext>
            </a:extLst>
          </a:blip>
          <a:srcRect l="2402" t="7007" r="89309" b="75673"/>
          <a:stretch/>
        </p:blipFill>
        <p:spPr>
          <a:xfrm rot="5400000">
            <a:off x="3706608" y="1022741"/>
            <a:ext cx="473717" cy="593902"/>
          </a:xfrm>
          <a:prstGeom prst="rect">
            <a:avLst/>
          </a:prstGeom>
        </p:spPr>
      </p:pic>
      <p:pic>
        <p:nvPicPr>
          <p:cNvPr id="6" name="図 5"/>
          <p:cNvPicPr>
            <a:picLocks noChangeAspect="1"/>
          </p:cNvPicPr>
          <p:nvPr/>
        </p:nvPicPr>
        <p:blipFill rotWithShape="1">
          <a:blip r:embed="rId6">
            <a:extLst>
              <a:ext uri="{28A0092B-C50C-407E-A947-70E740481C1C}">
                <a14:useLocalDpi xmlns:a14="http://schemas.microsoft.com/office/drawing/2010/main" val="0"/>
              </a:ext>
            </a:extLst>
          </a:blip>
          <a:srcRect l="2300" t="7214" r="89164" b="75878"/>
          <a:stretch/>
        </p:blipFill>
        <p:spPr>
          <a:xfrm rot="5400000">
            <a:off x="3763545" y="1860742"/>
            <a:ext cx="487833" cy="579776"/>
          </a:xfrm>
          <a:prstGeom prst="rect">
            <a:avLst/>
          </a:prstGeom>
        </p:spPr>
      </p:pic>
      <p:pic>
        <p:nvPicPr>
          <p:cNvPr id="76" name="図 75"/>
          <p:cNvPicPr>
            <a:picLocks noChangeAspect="1"/>
          </p:cNvPicPr>
          <p:nvPr/>
        </p:nvPicPr>
        <p:blipFill rotWithShape="1">
          <a:blip r:embed="rId7">
            <a:extLst>
              <a:ext uri="{28A0092B-C50C-407E-A947-70E740481C1C}">
                <a14:useLocalDpi xmlns:a14="http://schemas.microsoft.com/office/drawing/2010/main" val="0"/>
              </a:ext>
            </a:extLst>
          </a:blip>
          <a:srcRect l="81446" r="10141" b="83534"/>
          <a:stretch/>
        </p:blipFill>
        <p:spPr>
          <a:xfrm rot="5400000">
            <a:off x="1193293" y="1480573"/>
            <a:ext cx="480766" cy="564601"/>
          </a:xfrm>
          <a:prstGeom prst="rect">
            <a:avLst/>
          </a:prstGeom>
        </p:spPr>
      </p:pic>
      <p:pic>
        <p:nvPicPr>
          <p:cNvPr id="7" name="図 6"/>
          <p:cNvPicPr>
            <a:picLocks noChangeAspect="1"/>
          </p:cNvPicPr>
          <p:nvPr/>
        </p:nvPicPr>
        <p:blipFill>
          <a:blip r:embed="rId8"/>
          <a:stretch>
            <a:fillRect/>
          </a:stretch>
        </p:blipFill>
        <p:spPr>
          <a:xfrm>
            <a:off x="353970" y="1584674"/>
            <a:ext cx="594730" cy="576000"/>
          </a:xfrm>
          <a:prstGeom prst="rect">
            <a:avLst/>
          </a:prstGeom>
        </p:spPr>
      </p:pic>
      <p:sp>
        <p:nvSpPr>
          <p:cNvPr id="50" name="角丸四角形 49"/>
          <p:cNvSpPr/>
          <p:nvPr/>
        </p:nvSpPr>
        <p:spPr>
          <a:xfrm>
            <a:off x="381054" y="2310105"/>
            <a:ext cx="1030312" cy="69148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M6-2</a:t>
            </a:r>
          </a:p>
        </p:txBody>
      </p:sp>
      <p:sp>
        <p:nvSpPr>
          <p:cNvPr id="51" name="角丸四角形 50"/>
          <p:cNvSpPr/>
          <p:nvPr/>
        </p:nvSpPr>
        <p:spPr>
          <a:xfrm>
            <a:off x="381340" y="3136437"/>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M6-3</a:t>
            </a:r>
          </a:p>
        </p:txBody>
      </p:sp>
      <p:sp>
        <p:nvSpPr>
          <p:cNvPr id="52" name="角丸四角形 51"/>
          <p:cNvSpPr/>
          <p:nvPr/>
        </p:nvSpPr>
        <p:spPr>
          <a:xfrm>
            <a:off x="375856" y="3856636"/>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M6-4</a:t>
            </a:r>
          </a:p>
        </p:txBody>
      </p:sp>
      <p:sp>
        <p:nvSpPr>
          <p:cNvPr id="54" name="角丸四角形 53"/>
          <p:cNvSpPr/>
          <p:nvPr/>
        </p:nvSpPr>
        <p:spPr>
          <a:xfrm>
            <a:off x="375856" y="4599460"/>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M6-5</a:t>
            </a:r>
          </a:p>
        </p:txBody>
      </p:sp>
      <p:sp>
        <p:nvSpPr>
          <p:cNvPr id="55" name="角丸四角形 54"/>
          <p:cNvSpPr/>
          <p:nvPr/>
        </p:nvSpPr>
        <p:spPr>
          <a:xfrm>
            <a:off x="353422" y="5315562"/>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M6-6</a:t>
            </a:r>
          </a:p>
        </p:txBody>
      </p:sp>
      <p:sp>
        <p:nvSpPr>
          <p:cNvPr id="58" name="角丸四角形 57"/>
          <p:cNvSpPr/>
          <p:nvPr/>
        </p:nvSpPr>
        <p:spPr>
          <a:xfrm>
            <a:off x="2735482" y="887106"/>
            <a:ext cx="667723" cy="55142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M6-8</a:t>
            </a:r>
          </a:p>
        </p:txBody>
      </p:sp>
      <p:graphicFrame>
        <p:nvGraphicFramePr>
          <p:cNvPr id="2" name="表 1"/>
          <p:cNvGraphicFramePr>
            <a:graphicFrameLocks noGrp="1"/>
          </p:cNvGraphicFramePr>
          <p:nvPr>
            <p:extLst>
              <p:ext uri="{D42A27DB-BD31-4B8C-83A1-F6EECF244321}">
                <p14:modId xmlns:p14="http://schemas.microsoft.com/office/powerpoint/2010/main" val="2128950879"/>
              </p:ext>
            </p:extLst>
          </p:nvPr>
        </p:nvGraphicFramePr>
        <p:xfrm>
          <a:off x="4619620" y="4184028"/>
          <a:ext cx="6501227" cy="2281200"/>
        </p:xfrm>
        <a:graphic>
          <a:graphicData uri="http://schemas.openxmlformats.org/drawingml/2006/table">
            <a:tbl>
              <a:tblPr firstRow="1" bandRow="1">
                <a:tableStyleId>{5C22544A-7EE6-4342-B048-85BDC9FD1C3A}</a:tableStyleId>
              </a:tblPr>
              <a:tblGrid>
                <a:gridCol w="645448">
                  <a:extLst>
                    <a:ext uri="{9D8B030D-6E8A-4147-A177-3AD203B41FA5}">
                      <a16:colId xmlns:a16="http://schemas.microsoft.com/office/drawing/2014/main" val="20000"/>
                    </a:ext>
                  </a:extLst>
                </a:gridCol>
                <a:gridCol w="978978">
                  <a:extLst>
                    <a:ext uri="{9D8B030D-6E8A-4147-A177-3AD203B41FA5}">
                      <a16:colId xmlns:a16="http://schemas.microsoft.com/office/drawing/2014/main" val="20001"/>
                    </a:ext>
                  </a:extLst>
                </a:gridCol>
                <a:gridCol w="1654628">
                  <a:extLst>
                    <a:ext uri="{9D8B030D-6E8A-4147-A177-3AD203B41FA5}">
                      <a16:colId xmlns:a16="http://schemas.microsoft.com/office/drawing/2014/main" val="20002"/>
                    </a:ext>
                  </a:extLst>
                </a:gridCol>
                <a:gridCol w="3222173">
                  <a:extLst>
                    <a:ext uri="{9D8B030D-6E8A-4147-A177-3AD203B41FA5}">
                      <a16:colId xmlns:a16="http://schemas.microsoft.com/office/drawing/2014/main" val="20003"/>
                    </a:ext>
                  </a:extLst>
                </a:gridCol>
              </a:tblGrid>
              <a:tr h="112823">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marL="0" marR="0" lvl="0" indent="0" algn="ctr" defTabSz="914411" rtl="0" eaLnBrk="1" fontAlgn="ctr" latinLnBrk="0" hangingPunct="1">
                        <a:lnSpc>
                          <a:spcPct val="100000"/>
                        </a:lnSpc>
                        <a:spcBef>
                          <a:spcPts val="0"/>
                        </a:spcBef>
                        <a:spcAft>
                          <a:spcPts val="0"/>
                        </a:spcAft>
                        <a:buClrTx/>
                        <a:buSzTx/>
                        <a:buFontTx/>
                        <a:buNone/>
                        <a:tabLst/>
                        <a:defRPr/>
                      </a:pPr>
                      <a:r>
                        <a:rPr lang="ja-JP" altLang="en-US" sz="1100" u="none" strike="noStrike" dirty="0">
                          <a:effectLst/>
                          <a:latin typeface="+mn-ea"/>
                          <a:ea typeface="+mn-ea"/>
                        </a:rPr>
                        <a:t>条件</a:t>
                      </a:r>
                      <a:endParaRPr lang="ja-JP" altLang="en-US" sz="1100" b="0" i="0" u="none" strike="noStrike" dirty="0">
                        <a:solidFill>
                          <a:srgbClr val="000000"/>
                        </a:solidFill>
                        <a:effectLst/>
                        <a:latin typeface="+mn-ea"/>
                        <a:ea typeface="+mn-ea"/>
                      </a:endParaRPr>
                    </a:p>
                  </a:txBody>
                  <a:tcPr marL="36000" marR="18000" marT="28800" marB="28800" anchor="ctr"/>
                </a:tc>
                <a:tc>
                  <a:txBody>
                    <a:bodyPr/>
                    <a:lstStyle/>
                    <a:p>
                      <a:pPr algn="ctr" fontAlgn="ctr"/>
                      <a:r>
                        <a:rPr lang="ja-JP" altLang="en-US" sz="1100" u="none" strike="noStrike" dirty="0">
                          <a:effectLst/>
                          <a:latin typeface="+mn-ea"/>
                          <a:ea typeface="+mn-ea"/>
                        </a:rPr>
                        <a:t>動作</a:t>
                      </a:r>
                      <a:endParaRPr lang="ja-JP" altLang="en-US" sz="1100" b="0" i="0" u="none" strike="noStrike" dirty="0">
                        <a:solidFill>
                          <a:srgbClr val="000000"/>
                        </a:solidFill>
                        <a:effectLst/>
                        <a:latin typeface="+mn-ea"/>
                        <a:ea typeface="+mn-ea"/>
                      </a:endParaRPr>
                    </a:p>
                  </a:txBody>
                  <a:tcPr marL="36000" marR="18000" marT="28800" marB="28800" anchor="ctr"/>
                </a:tc>
                <a:extLst>
                  <a:ext uri="{0D108BD9-81ED-4DB2-BD59-A6C34878D82A}">
                    <a16:rowId xmlns:a16="http://schemas.microsoft.com/office/drawing/2014/main" val="10000"/>
                  </a:ext>
                </a:extLst>
              </a:tr>
              <a:tr h="112823">
                <a:tc>
                  <a:txBody>
                    <a:bodyPr/>
                    <a:lstStyle/>
                    <a:p>
                      <a:pPr algn="l" fontAlgn="ctr"/>
                      <a:r>
                        <a:rPr lang="en-US" sz="1100" u="none" strike="noStrike">
                          <a:effectLst/>
                          <a:latin typeface="+mn-ea"/>
                          <a:ea typeface="+mn-ea"/>
                        </a:rPr>
                        <a:t>D5</a:t>
                      </a:r>
                      <a:endParaRPr lang="en-US" sz="1100" b="0" i="0" u="none" strike="noStrike">
                        <a:solidFill>
                          <a:srgbClr val="000000"/>
                        </a:solidFill>
                        <a:effectLst/>
                        <a:latin typeface="+mn-ea"/>
                        <a:ea typeface="+mn-ea"/>
                      </a:endParaRPr>
                    </a:p>
                  </a:txBody>
                  <a:tcPr marL="36000" marR="36000" marT="28800" marB="288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100" u="none" strike="noStrike" dirty="0">
                          <a:effectLst/>
                          <a:latin typeface="+mn-ea"/>
                          <a:ea typeface="+mn-ea"/>
                        </a:rPr>
                        <a:t>メニュー画面に遷移</a:t>
                      </a:r>
                      <a:endParaRPr lang="ja-JP" altLang="en-US" sz="1100" b="0" i="0" u="none" strike="noStrike" dirty="0">
                        <a:solidFill>
                          <a:srgbClr val="000000"/>
                        </a:solidFill>
                        <a:effectLst/>
                        <a:latin typeface="+mn-ea"/>
                        <a:ea typeface="+mn-ea"/>
                      </a:endParaRPr>
                    </a:p>
                  </a:txBody>
                  <a:tcPr marL="36000" marR="36000" marT="28800" marB="28800" anchor="ctr"/>
                </a:tc>
                <a:extLst>
                  <a:ext uri="{0D108BD9-81ED-4DB2-BD59-A6C34878D82A}">
                    <a16:rowId xmlns:a16="http://schemas.microsoft.com/office/drawing/2014/main" val="10001"/>
                  </a:ext>
                </a:extLst>
              </a:tr>
              <a:tr h="112823">
                <a:tc>
                  <a:txBody>
                    <a:bodyPr/>
                    <a:lstStyle/>
                    <a:p>
                      <a:pPr algn="l" fontAlgn="ctr"/>
                      <a:r>
                        <a:rPr lang="en-US" sz="1100" u="none" strike="noStrike" dirty="0">
                          <a:effectLst/>
                          <a:latin typeface="+mn-ea"/>
                          <a:ea typeface="+mn-ea"/>
                        </a:rPr>
                        <a:t>D6</a:t>
                      </a:r>
                      <a:endParaRPr lang="en-US" sz="110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100" b="0" i="0" u="none" strike="noStrike" dirty="0">
                          <a:solidFill>
                            <a:srgbClr val="FF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メイン画面に遷移</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3071429724"/>
                  </a:ext>
                </a:extLst>
              </a:tr>
              <a:tr h="112823">
                <a:tc>
                  <a:txBody>
                    <a:bodyPr/>
                    <a:lstStyle/>
                    <a:p>
                      <a:pPr algn="l" fontAlgn="ctr"/>
                      <a:endParaRPr lang="en-US" sz="110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394951191"/>
                  </a:ext>
                </a:extLst>
              </a:tr>
              <a:tr h="112823">
                <a:tc>
                  <a:txBody>
                    <a:bodyPr/>
                    <a:lstStyle/>
                    <a:p>
                      <a:pPr algn="l" fontAlgn="ctr"/>
                      <a:r>
                        <a:rPr lang="en-US" sz="1100" u="none" strike="noStrike">
                          <a:effectLst/>
                          <a:latin typeface="+mn-ea"/>
                          <a:ea typeface="+mn-ea"/>
                        </a:rPr>
                        <a:t>M6-1</a:t>
                      </a:r>
                      <a:endParaRPr lang="en-US" sz="1100" b="0" i="0" u="none" strike="noStrike">
                        <a:solidFill>
                          <a:srgbClr val="000000"/>
                        </a:solidFill>
                        <a:effectLst/>
                        <a:latin typeface="+mn-ea"/>
                        <a:ea typeface="+mn-ea"/>
                      </a:endParaRPr>
                    </a:p>
                  </a:txBody>
                  <a:tcPr marL="36000" marR="36000" marT="28800" marB="288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r>
                        <a:rPr lang="en-US" altLang="ja-JP" sz="1100" u="none" strike="noStrike" dirty="0">
                          <a:effectLst/>
                          <a:latin typeface="+mn-ea"/>
                          <a:ea typeface="+mn-ea"/>
                        </a:rPr>
                        <a:t>AUX1</a:t>
                      </a:r>
                      <a:r>
                        <a:rPr lang="ja-JP" altLang="en-US" sz="1100" u="none" strike="noStrike" dirty="0">
                          <a:effectLst/>
                          <a:latin typeface="+mn-ea"/>
                          <a:ea typeface="+mn-ea"/>
                        </a:rPr>
                        <a:t>流量設定アイコンを拡大</a:t>
                      </a:r>
                      <a:endParaRPr lang="ja-JP" altLang="en-US" sz="1100" b="0" i="0" u="none" strike="noStrike" dirty="0">
                        <a:solidFill>
                          <a:srgbClr val="000000"/>
                        </a:solidFill>
                        <a:effectLst/>
                        <a:latin typeface="+mn-ea"/>
                        <a:ea typeface="+mn-ea"/>
                      </a:endParaRPr>
                    </a:p>
                  </a:txBody>
                  <a:tcPr marL="36000" marR="36000" marT="28800" marB="28800" anchor="ctr"/>
                </a:tc>
                <a:extLst>
                  <a:ext uri="{0D108BD9-81ED-4DB2-BD59-A6C34878D82A}">
                    <a16:rowId xmlns:a16="http://schemas.microsoft.com/office/drawing/2014/main" val="10003"/>
                  </a:ext>
                </a:extLst>
              </a:tr>
              <a:tr h="112823">
                <a:tc>
                  <a:txBody>
                    <a:bodyPr/>
                    <a:lstStyle/>
                    <a:p>
                      <a:pPr algn="l" fontAlgn="ctr"/>
                      <a:endParaRPr lang="ja-JP" altLang="en-US" sz="1100" b="0" i="0" u="none" strike="noStrike">
                        <a:solidFill>
                          <a:srgbClr val="000000"/>
                        </a:solidFill>
                        <a:effectLst/>
                        <a:latin typeface="+mn-ea"/>
                        <a:ea typeface="+mn-ea"/>
                      </a:endParaRPr>
                    </a:p>
                  </a:txBody>
                  <a:tcPr marL="36000" marR="36000" marT="28800" marB="288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28800" marB="288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r>
                        <a:rPr lang="en-US" sz="1100" u="none" strike="noStrike" dirty="0">
                          <a:effectLst/>
                          <a:latin typeface="+mn-ea"/>
                          <a:ea typeface="+mn-ea"/>
                        </a:rPr>
                        <a:t>AUX1</a:t>
                      </a:r>
                      <a:r>
                        <a:rPr lang="ja-JP" altLang="en-US" sz="1100" u="none" strike="noStrike" dirty="0">
                          <a:effectLst/>
                          <a:latin typeface="+mn-ea"/>
                          <a:ea typeface="+mn-ea"/>
                        </a:rPr>
                        <a:t>流量設定画面に遷移</a:t>
                      </a:r>
                      <a:endParaRPr lang="ja-JP" altLang="en-US" sz="1100" b="0" i="0" u="none" strike="noStrike" dirty="0">
                        <a:solidFill>
                          <a:srgbClr val="000000"/>
                        </a:solidFill>
                        <a:effectLst/>
                        <a:latin typeface="+mn-ea"/>
                        <a:ea typeface="+mn-ea"/>
                      </a:endParaRPr>
                    </a:p>
                  </a:txBody>
                  <a:tcPr marL="36000" marR="36000" marT="28800" marB="28800" anchor="ctr"/>
                </a:tc>
                <a:extLst>
                  <a:ext uri="{0D108BD9-81ED-4DB2-BD59-A6C34878D82A}">
                    <a16:rowId xmlns:a16="http://schemas.microsoft.com/office/drawing/2014/main" val="10004"/>
                  </a:ext>
                </a:extLst>
              </a:tr>
              <a:tr h="112823">
                <a:tc>
                  <a:txBody>
                    <a:bodyPr/>
                    <a:lstStyle/>
                    <a:p>
                      <a:pPr algn="l" fontAlgn="ctr"/>
                      <a:r>
                        <a:rPr lang="en-US" sz="1100" u="none" strike="noStrike">
                          <a:effectLst/>
                          <a:latin typeface="+mn-ea"/>
                          <a:ea typeface="+mn-ea"/>
                        </a:rPr>
                        <a:t>M6-2</a:t>
                      </a:r>
                      <a:endParaRPr lang="en-US" sz="1100" b="0" i="0" u="none" strike="noStrike">
                        <a:solidFill>
                          <a:srgbClr val="000000"/>
                        </a:solidFill>
                        <a:effectLst/>
                        <a:latin typeface="+mn-ea"/>
                        <a:ea typeface="+mn-ea"/>
                      </a:endParaRPr>
                    </a:p>
                  </a:txBody>
                  <a:tcPr marL="36000" marR="36000" marT="28800" marB="288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28800" marB="288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r>
                        <a:rPr lang="en-US" altLang="ja-JP" sz="1100" u="none" strike="noStrike" dirty="0">
                          <a:effectLst/>
                          <a:latin typeface="+mn-ea"/>
                          <a:ea typeface="+mn-ea"/>
                        </a:rPr>
                        <a:t>AUX2/4</a:t>
                      </a:r>
                      <a:r>
                        <a:rPr lang="ja-JP" altLang="en-US" sz="1100" u="none" strike="noStrike" dirty="0">
                          <a:effectLst/>
                          <a:latin typeface="+mn-ea"/>
                          <a:ea typeface="+mn-ea"/>
                        </a:rPr>
                        <a:t>流量設定アイコンを拡大</a:t>
                      </a:r>
                      <a:endParaRPr lang="ja-JP" altLang="en-US" sz="1100" b="0" i="0" u="none" strike="noStrike" dirty="0">
                        <a:solidFill>
                          <a:srgbClr val="000000"/>
                        </a:solidFill>
                        <a:effectLst/>
                        <a:latin typeface="+mn-ea"/>
                        <a:ea typeface="+mn-ea"/>
                      </a:endParaRPr>
                    </a:p>
                  </a:txBody>
                  <a:tcPr marL="36000" marR="36000" marT="28800" marB="28800" anchor="ctr"/>
                </a:tc>
                <a:extLst>
                  <a:ext uri="{0D108BD9-81ED-4DB2-BD59-A6C34878D82A}">
                    <a16:rowId xmlns:a16="http://schemas.microsoft.com/office/drawing/2014/main" val="10005"/>
                  </a:ext>
                </a:extLst>
              </a:tr>
              <a:tr h="112823">
                <a:tc>
                  <a:txBody>
                    <a:bodyPr/>
                    <a:lstStyle/>
                    <a:p>
                      <a:pPr algn="l" fontAlgn="ctr"/>
                      <a:endParaRPr lang="ja-JP" altLang="en-US" sz="1100" b="0" i="0" u="none" strike="noStrike">
                        <a:solidFill>
                          <a:srgbClr val="000000"/>
                        </a:solidFill>
                        <a:effectLst/>
                        <a:latin typeface="+mn-ea"/>
                        <a:ea typeface="+mn-ea"/>
                      </a:endParaRPr>
                    </a:p>
                  </a:txBody>
                  <a:tcPr marL="36000" marR="36000" marT="28800" marB="288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28800" marB="288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r>
                        <a:rPr lang="en-US" sz="1100" u="none" strike="noStrike" dirty="0">
                          <a:effectLst/>
                          <a:latin typeface="+mn-ea"/>
                          <a:ea typeface="+mn-ea"/>
                        </a:rPr>
                        <a:t>AUX2/4</a:t>
                      </a:r>
                      <a:r>
                        <a:rPr lang="ja-JP" altLang="en-US" sz="1100" u="none" strike="noStrike" dirty="0">
                          <a:effectLst/>
                          <a:latin typeface="+mn-ea"/>
                          <a:ea typeface="+mn-ea"/>
                        </a:rPr>
                        <a:t>流量設定画面に遷移</a:t>
                      </a:r>
                      <a:endParaRPr lang="ja-JP" altLang="en-US" sz="1100" b="0" i="0" u="none" strike="noStrike" dirty="0">
                        <a:solidFill>
                          <a:srgbClr val="000000"/>
                        </a:solidFill>
                        <a:effectLst/>
                        <a:latin typeface="+mn-ea"/>
                        <a:ea typeface="+mn-ea"/>
                      </a:endParaRPr>
                    </a:p>
                  </a:txBody>
                  <a:tcPr marL="36000" marR="36000" marT="28800" marB="28800" anchor="ctr"/>
                </a:tc>
                <a:extLst>
                  <a:ext uri="{0D108BD9-81ED-4DB2-BD59-A6C34878D82A}">
                    <a16:rowId xmlns:a16="http://schemas.microsoft.com/office/drawing/2014/main" val="10006"/>
                  </a:ext>
                </a:extLst>
              </a:tr>
              <a:tr h="112823">
                <a:tc>
                  <a:txBody>
                    <a:bodyPr/>
                    <a:lstStyle/>
                    <a:p>
                      <a:pPr algn="l" fontAlgn="ctr"/>
                      <a:r>
                        <a:rPr lang="en-US" sz="1100" u="none" strike="noStrike">
                          <a:effectLst/>
                          <a:latin typeface="+mn-ea"/>
                          <a:ea typeface="+mn-ea"/>
                        </a:rPr>
                        <a:t>M6-3</a:t>
                      </a:r>
                      <a:endParaRPr lang="en-US" sz="1100" b="0" i="0" u="none" strike="noStrike">
                        <a:solidFill>
                          <a:srgbClr val="000000"/>
                        </a:solidFill>
                        <a:effectLst/>
                        <a:latin typeface="+mn-ea"/>
                        <a:ea typeface="+mn-ea"/>
                      </a:endParaRPr>
                    </a:p>
                  </a:txBody>
                  <a:tcPr marL="36000" marR="36000" marT="28800" marB="288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28800" marB="288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100" u="none" strike="noStrike" dirty="0">
                          <a:effectLst/>
                          <a:latin typeface="+mn-ea"/>
                          <a:ea typeface="+mn-ea"/>
                        </a:rPr>
                        <a:t>ロック設定画面アイコンを拡大</a:t>
                      </a:r>
                      <a:endParaRPr lang="ja-JP" altLang="en-US" sz="1100" b="0" i="0" u="none" strike="noStrike" dirty="0">
                        <a:solidFill>
                          <a:srgbClr val="000000"/>
                        </a:solidFill>
                        <a:effectLst/>
                        <a:latin typeface="+mn-ea"/>
                        <a:ea typeface="+mn-ea"/>
                      </a:endParaRPr>
                    </a:p>
                  </a:txBody>
                  <a:tcPr marL="36000" marR="36000" marT="28800" marB="28800" anchor="ctr"/>
                </a:tc>
                <a:extLst>
                  <a:ext uri="{0D108BD9-81ED-4DB2-BD59-A6C34878D82A}">
                    <a16:rowId xmlns:a16="http://schemas.microsoft.com/office/drawing/2014/main" val="10007"/>
                  </a:ext>
                </a:extLst>
              </a:tr>
              <a:tr h="112823">
                <a:tc>
                  <a:txBody>
                    <a:bodyPr/>
                    <a:lstStyle/>
                    <a:p>
                      <a:pPr algn="l" fontAlgn="ctr"/>
                      <a:endParaRPr lang="ja-JP" altLang="en-US" sz="1100" b="0" i="0" u="none" strike="noStrike">
                        <a:solidFill>
                          <a:srgbClr val="000000"/>
                        </a:solidFill>
                        <a:effectLst/>
                        <a:latin typeface="+mn-ea"/>
                        <a:ea typeface="+mn-ea"/>
                      </a:endParaRPr>
                    </a:p>
                  </a:txBody>
                  <a:tcPr marL="36000" marR="36000" marT="28800" marB="288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100" u="none" strike="noStrike" dirty="0">
                          <a:effectLst/>
                          <a:latin typeface="+mn-ea"/>
                          <a:ea typeface="+mn-ea"/>
                        </a:rPr>
                        <a:t>ロック設定画面に遷移</a:t>
                      </a:r>
                      <a:endParaRPr lang="ja-JP" altLang="en-US" sz="1100" b="0" i="0" u="none" strike="noStrike" dirty="0">
                        <a:solidFill>
                          <a:srgbClr val="000000"/>
                        </a:solidFill>
                        <a:effectLst/>
                        <a:latin typeface="+mn-ea"/>
                        <a:ea typeface="+mn-ea"/>
                      </a:endParaRPr>
                    </a:p>
                  </a:txBody>
                  <a:tcPr marL="36000" marR="36000" marT="28800" marB="28800" anchor="ctr"/>
                </a:tc>
                <a:extLst>
                  <a:ext uri="{0D108BD9-81ED-4DB2-BD59-A6C34878D82A}">
                    <a16:rowId xmlns:a16="http://schemas.microsoft.com/office/drawing/2014/main" val="10008"/>
                  </a:ext>
                </a:extLst>
              </a:tr>
            </a:tbl>
          </a:graphicData>
        </a:graphic>
      </p:graphicFrame>
      <p:sp>
        <p:nvSpPr>
          <p:cNvPr id="3" name="正方形/長方形 2"/>
          <p:cNvSpPr/>
          <p:nvPr/>
        </p:nvSpPr>
        <p:spPr>
          <a:xfrm>
            <a:off x="10250288" y="3213063"/>
            <a:ext cx="1894101" cy="938719"/>
          </a:xfrm>
          <a:prstGeom prst="rect">
            <a:avLst/>
          </a:prstGeom>
        </p:spPr>
        <p:txBody>
          <a:bodyPr wrap="square">
            <a:spAutoFit/>
          </a:bodyPr>
          <a:lstStyle/>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対象項目</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・パスワード、ロック設定</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AUX1</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流量設定</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圧力設定</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AUX2</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流量設定</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圧力設定</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AUX4</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流量設定</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圧力設定</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2874305" y="1522489"/>
            <a:ext cx="413565" cy="330797"/>
          </a:xfrm>
          <a:prstGeom prst="rect">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角丸四角形 56"/>
          <p:cNvSpPr/>
          <p:nvPr/>
        </p:nvSpPr>
        <p:spPr>
          <a:xfrm>
            <a:off x="1996796" y="1700093"/>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M6-7</a:t>
            </a:r>
          </a:p>
        </p:txBody>
      </p:sp>
      <p:sp>
        <p:nvSpPr>
          <p:cNvPr id="35" name="正方形/長方形 34"/>
          <p:cNvSpPr/>
          <p:nvPr/>
        </p:nvSpPr>
        <p:spPr>
          <a:xfrm>
            <a:off x="2833068" y="3109832"/>
            <a:ext cx="413565" cy="330797"/>
          </a:xfrm>
          <a:prstGeom prst="rect">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角丸四角形 38"/>
          <p:cNvSpPr/>
          <p:nvPr/>
        </p:nvSpPr>
        <p:spPr>
          <a:xfrm>
            <a:off x="1994000" y="3144653"/>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M6-10</a:t>
            </a:r>
          </a:p>
        </p:txBody>
      </p:sp>
      <p:sp>
        <p:nvSpPr>
          <p:cNvPr id="30" name="角丸四角形 29"/>
          <p:cNvSpPr/>
          <p:nvPr/>
        </p:nvSpPr>
        <p:spPr>
          <a:xfrm>
            <a:off x="1996796" y="2441423"/>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M6-9</a:t>
            </a:r>
          </a:p>
        </p:txBody>
      </p:sp>
      <p:pic>
        <p:nvPicPr>
          <p:cNvPr id="12" name="図 11"/>
          <p:cNvPicPr>
            <a:picLocks noChangeAspect="1"/>
          </p:cNvPicPr>
          <p:nvPr/>
        </p:nvPicPr>
        <p:blipFill>
          <a:blip r:embed="rId9"/>
          <a:stretch>
            <a:fillRect/>
          </a:stretch>
        </p:blipFill>
        <p:spPr>
          <a:xfrm>
            <a:off x="948700" y="1547776"/>
            <a:ext cx="390580" cy="361238"/>
          </a:xfrm>
          <a:prstGeom prst="rect">
            <a:avLst/>
          </a:prstGeom>
        </p:spPr>
      </p:pic>
      <p:sp>
        <p:nvSpPr>
          <p:cNvPr id="49" name="角丸四角形 48"/>
          <p:cNvSpPr/>
          <p:nvPr/>
        </p:nvSpPr>
        <p:spPr>
          <a:xfrm>
            <a:off x="319810" y="1590698"/>
            <a:ext cx="696523" cy="52098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M6-1</a:t>
            </a:r>
          </a:p>
        </p:txBody>
      </p:sp>
      <p:sp>
        <p:nvSpPr>
          <p:cNvPr id="46" name="角丸四角形 45"/>
          <p:cNvSpPr/>
          <p:nvPr/>
        </p:nvSpPr>
        <p:spPr>
          <a:xfrm>
            <a:off x="300209" y="6124103"/>
            <a:ext cx="100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47" name="角丸四角形 46"/>
          <p:cNvSpPr/>
          <p:nvPr/>
        </p:nvSpPr>
        <p:spPr>
          <a:xfrm>
            <a:off x="1357048"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48" name="角丸四角形 47"/>
          <p:cNvSpPr/>
          <p:nvPr/>
        </p:nvSpPr>
        <p:spPr>
          <a:xfrm>
            <a:off x="2422942"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
        <p:nvSpPr>
          <p:cNvPr id="14" name="角丸四角形 38">
            <a:extLst>
              <a:ext uri="{FF2B5EF4-FFF2-40B4-BE49-F238E27FC236}">
                <a16:creationId xmlns:a16="http://schemas.microsoft.com/office/drawing/2014/main" id="{49345B33-7F8A-2349-6512-5D907D8C70DC}"/>
              </a:ext>
            </a:extLst>
          </p:cNvPr>
          <p:cNvSpPr/>
          <p:nvPr/>
        </p:nvSpPr>
        <p:spPr>
          <a:xfrm>
            <a:off x="1976548" y="3856636"/>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M6-11</a:t>
            </a:r>
          </a:p>
        </p:txBody>
      </p:sp>
      <p:sp>
        <p:nvSpPr>
          <p:cNvPr id="8" name="テキスト ボックス 7">
            <a:extLst>
              <a:ext uri="{FF2B5EF4-FFF2-40B4-BE49-F238E27FC236}">
                <a16:creationId xmlns:a16="http://schemas.microsoft.com/office/drawing/2014/main" id="{12D69DE7-0699-015F-12C0-D214229FEB2A}"/>
              </a:ext>
            </a:extLst>
          </p:cNvPr>
          <p:cNvSpPr txBox="1"/>
          <p:nvPr/>
        </p:nvSpPr>
        <p:spPr>
          <a:xfrm>
            <a:off x="4320902" y="544140"/>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0" name="テキスト ボックス 9">
            <a:extLst>
              <a:ext uri="{FF2B5EF4-FFF2-40B4-BE49-F238E27FC236}">
                <a16:creationId xmlns:a16="http://schemas.microsoft.com/office/drawing/2014/main" id="{03CDFE91-FF54-6A24-33BB-BB18BA47C4FB}"/>
              </a:ext>
            </a:extLst>
          </p:cNvPr>
          <p:cNvSpPr txBox="1"/>
          <p:nvPr/>
        </p:nvSpPr>
        <p:spPr>
          <a:xfrm>
            <a:off x="4320902" y="874699"/>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1" name="テキスト ボックス 10">
            <a:extLst>
              <a:ext uri="{FF2B5EF4-FFF2-40B4-BE49-F238E27FC236}">
                <a16:creationId xmlns:a16="http://schemas.microsoft.com/office/drawing/2014/main" id="{C071A1CF-0D8B-C505-4A08-6BE9BEABE0AD}"/>
              </a:ext>
            </a:extLst>
          </p:cNvPr>
          <p:cNvSpPr txBox="1"/>
          <p:nvPr/>
        </p:nvSpPr>
        <p:spPr>
          <a:xfrm>
            <a:off x="4317683" y="709419"/>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5" name="テキスト ボックス 14">
            <a:extLst>
              <a:ext uri="{FF2B5EF4-FFF2-40B4-BE49-F238E27FC236}">
                <a16:creationId xmlns:a16="http://schemas.microsoft.com/office/drawing/2014/main" id="{CF63BF19-1B59-D9F5-5A19-12BDD7524B18}"/>
              </a:ext>
            </a:extLst>
          </p:cNvPr>
          <p:cNvSpPr txBox="1"/>
          <p:nvPr/>
        </p:nvSpPr>
        <p:spPr>
          <a:xfrm>
            <a:off x="4324121" y="4839575"/>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6" name="テキスト ボックス 15">
            <a:extLst>
              <a:ext uri="{FF2B5EF4-FFF2-40B4-BE49-F238E27FC236}">
                <a16:creationId xmlns:a16="http://schemas.microsoft.com/office/drawing/2014/main" id="{D1F27B9F-277A-6B4E-2724-6B7AA8E0C0B9}"/>
              </a:ext>
            </a:extLst>
          </p:cNvPr>
          <p:cNvSpPr txBox="1"/>
          <p:nvPr/>
        </p:nvSpPr>
        <p:spPr>
          <a:xfrm>
            <a:off x="4320902" y="4604445"/>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669892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34DE90A9-4914-6451-2526-CBC465F661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00002" y="1994046"/>
            <a:ext cx="5715600" cy="3215025"/>
          </a:xfrm>
          <a:prstGeom prst="rect">
            <a:avLst/>
          </a:prstGeom>
        </p:spPr>
      </p:pic>
      <p:sp>
        <p:nvSpPr>
          <p:cNvPr id="73" name="タイトル 1"/>
          <p:cNvSpPr>
            <a:spLocks noGrp="1"/>
          </p:cNvSpPr>
          <p:nvPr>
            <p:ph type="title"/>
          </p:nvPr>
        </p:nvSpPr>
        <p:spPr>
          <a:xfrm>
            <a:off x="228602" y="295928"/>
            <a:ext cx="2205375"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車両設定画面②</a:t>
            </a:r>
          </a:p>
        </p:txBody>
      </p:sp>
      <p:graphicFrame>
        <p:nvGraphicFramePr>
          <p:cNvPr id="2" name="表 1"/>
          <p:cNvGraphicFramePr>
            <a:graphicFrameLocks noGrp="1"/>
          </p:cNvGraphicFramePr>
          <p:nvPr>
            <p:extLst>
              <p:ext uri="{D42A27DB-BD31-4B8C-83A1-F6EECF244321}">
                <p14:modId xmlns:p14="http://schemas.microsoft.com/office/powerpoint/2010/main" val="432584726"/>
              </p:ext>
            </p:extLst>
          </p:nvPr>
        </p:nvGraphicFramePr>
        <p:xfrm>
          <a:off x="4119154" y="5338524"/>
          <a:ext cx="7781001" cy="1293840"/>
        </p:xfrm>
        <a:graphic>
          <a:graphicData uri="http://schemas.openxmlformats.org/drawingml/2006/table">
            <a:tbl>
              <a:tblPr firstRow="1" bandRow="1">
                <a:tableStyleId>{5C22544A-7EE6-4342-B048-85BDC9FD1C3A}</a:tableStyleId>
              </a:tblPr>
              <a:tblGrid>
                <a:gridCol w="835588">
                  <a:extLst>
                    <a:ext uri="{9D8B030D-6E8A-4147-A177-3AD203B41FA5}">
                      <a16:colId xmlns:a16="http://schemas.microsoft.com/office/drawing/2014/main" val="20000"/>
                    </a:ext>
                  </a:extLst>
                </a:gridCol>
                <a:gridCol w="1161025">
                  <a:extLst>
                    <a:ext uri="{9D8B030D-6E8A-4147-A177-3AD203B41FA5}">
                      <a16:colId xmlns:a16="http://schemas.microsoft.com/office/drawing/2014/main" val="20001"/>
                    </a:ext>
                  </a:extLst>
                </a:gridCol>
                <a:gridCol w="2570725">
                  <a:extLst>
                    <a:ext uri="{9D8B030D-6E8A-4147-A177-3AD203B41FA5}">
                      <a16:colId xmlns:a16="http://schemas.microsoft.com/office/drawing/2014/main" val="20002"/>
                    </a:ext>
                  </a:extLst>
                </a:gridCol>
                <a:gridCol w="3213663">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条件</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動作</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34290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dirty="0">
                          <a:effectLst/>
                          <a:latin typeface="+mn-ea"/>
                          <a:ea typeface="+mn-ea"/>
                        </a:rPr>
                        <a:t>上下左右に動かす</a:t>
                      </a:r>
                      <a:endParaRPr lang="en-US" altLang="ja-JP" sz="1100" u="none" strike="noStrike" dirty="0">
                        <a:effectLst/>
                        <a:latin typeface="+mn-ea"/>
                        <a:ea typeface="+mn-ea"/>
                      </a:endParaRPr>
                    </a:p>
                    <a:p>
                      <a:pPr algn="l" fontAlgn="ctr"/>
                      <a:r>
                        <a:rPr lang="ja-JP" altLang="en-US" sz="1100" b="0" i="0" u="none" strike="noStrike" dirty="0">
                          <a:solidFill>
                            <a:srgbClr val="000000"/>
                          </a:solidFill>
                          <a:effectLst/>
                          <a:latin typeface="+mn-ea"/>
                          <a:ea typeface="+mn-ea"/>
                        </a:rPr>
                        <a:t>ダイアルを回す</a:t>
                      </a: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アイコンを拡大表示</a:t>
                      </a:r>
                      <a:br>
                        <a:rPr lang="ja-JP" altLang="en-US" sz="1100" u="none" strike="noStrike">
                          <a:effectLst/>
                          <a:latin typeface="+mn-ea"/>
                          <a:ea typeface="+mn-ea"/>
                        </a:rPr>
                      </a:br>
                      <a:r>
                        <a:rPr lang="en-US" altLang="ja-JP" sz="1100" u="none" strike="noStrike">
                          <a:effectLst/>
                          <a:latin typeface="+mn-ea"/>
                          <a:ea typeface="+mn-ea"/>
                        </a:rPr>
                        <a:t>※</a:t>
                      </a:r>
                      <a:r>
                        <a:rPr lang="ja-JP" altLang="en-US" sz="1100" u="none" strike="noStrike">
                          <a:effectLst/>
                          <a:latin typeface="+mn-ea"/>
                          <a:ea typeface="+mn-ea"/>
                        </a:rPr>
                        <a:t>拡大表示の順番はカーソル遷移図を参照</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ja-JP" altLang="en-US" sz="1100" b="0" i="0" u="none" strike="noStrike" dirty="0">
                          <a:solidFill>
                            <a:srgbClr val="000000"/>
                          </a:solidFill>
                          <a:effectLst/>
                          <a:latin typeface="+mn-ea"/>
                          <a:ea typeface="+mn-ea"/>
                        </a:rPr>
                        <a:t>決定ボタン</a:t>
                      </a: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アイコンが拡大表示</a:t>
                      </a:r>
                      <a:r>
                        <a:rPr lang="en-US" altLang="ja-JP" sz="1100" u="none" strike="noStrike" dirty="0">
                          <a:effectLst/>
                          <a:latin typeface="+mn-ea"/>
                          <a:ea typeface="+mn-ea"/>
                        </a:rPr>
                        <a:t>(</a:t>
                      </a:r>
                      <a:r>
                        <a:rPr lang="ja-JP" altLang="en-US" sz="1100" u="none" strike="noStrike" dirty="0">
                          <a:effectLst/>
                          <a:latin typeface="+mn-ea"/>
                          <a:ea typeface="+mn-ea"/>
                        </a:rPr>
                        <a:t>対象：人アイコン以外</a:t>
                      </a:r>
                      <a:r>
                        <a:rPr lang="en-US" altLang="ja-JP" sz="1100" u="none" strike="noStrike" dirty="0">
                          <a:effectLst/>
                          <a:latin typeface="+mn-ea"/>
                          <a:ea typeface="+mn-ea"/>
                        </a:rPr>
                        <a:t>)</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拡大表示されているアイコンに対応する画面に遷移</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171450">
                <a:tc>
                  <a:txBody>
                    <a:bodyPr/>
                    <a:lstStyle/>
                    <a:p>
                      <a:pPr algn="l" fontAlgn="ctr"/>
                      <a:r>
                        <a:rPr lang="ja-JP" altLang="en-US" sz="1100" b="0" i="0" u="none" strike="noStrike" dirty="0">
                          <a:solidFill>
                            <a:srgbClr val="000000"/>
                          </a:solidFill>
                          <a:effectLst/>
                          <a:latin typeface="+mn-ea"/>
                          <a:ea typeface="+mn-ea"/>
                        </a:rPr>
                        <a:t>決定ボタン</a:t>
                      </a: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人アイコンが拡大表示</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AUX Preset</a:t>
                      </a:r>
                      <a:r>
                        <a:rPr lang="ja-JP" altLang="en-US" sz="1100" u="none" strike="noStrike" dirty="0">
                          <a:effectLst/>
                          <a:latin typeface="+mn-ea"/>
                          <a:ea typeface="+mn-ea"/>
                        </a:rPr>
                        <a:t>を ①→②→③→④→①</a:t>
                      </a:r>
                      <a:r>
                        <a:rPr lang="en-US" altLang="ja-JP" sz="1100" u="none" strike="noStrike" dirty="0">
                          <a:effectLst/>
                          <a:latin typeface="+mn-ea"/>
                          <a:ea typeface="+mn-ea"/>
                        </a:rPr>
                        <a:t>…</a:t>
                      </a:r>
                      <a:r>
                        <a:rPr lang="ja-JP" altLang="en-US" sz="1100" u="none" strike="noStrike" dirty="0">
                          <a:effectLst/>
                          <a:latin typeface="+mn-ea"/>
                          <a:ea typeface="+mn-ea"/>
                        </a:rPr>
                        <a:t>の順番に切替</a:t>
                      </a:r>
                      <a:br>
                        <a:rPr lang="en-US" altLang="ja-JP" sz="1100" u="none" strike="noStrike" dirty="0">
                          <a:effectLst/>
                          <a:latin typeface="+mn-ea"/>
                          <a:ea typeface="+mn-ea"/>
                        </a:rPr>
                      </a:br>
                      <a:r>
                        <a:rPr lang="en-US" altLang="ja-JP" sz="1100" u="none" strike="noStrike" dirty="0">
                          <a:effectLst/>
                          <a:latin typeface="+mn-ea"/>
                          <a:ea typeface="+mn-ea"/>
                        </a:rPr>
                        <a:t>AUX</a:t>
                      </a:r>
                      <a:r>
                        <a:rPr lang="ja-JP" altLang="en-US" sz="1100" u="none" strike="noStrike" dirty="0">
                          <a:effectLst/>
                          <a:latin typeface="+mn-ea"/>
                          <a:ea typeface="+mn-ea"/>
                        </a:rPr>
                        <a:t> </a:t>
                      </a:r>
                      <a:r>
                        <a:rPr lang="en-US" altLang="ja-JP" sz="1100" u="none" strike="noStrike" dirty="0">
                          <a:effectLst/>
                          <a:latin typeface="+mn-ea"/>
                          <a:ea typeface="+mn-ea"/>
                        </a:rPr>
                        <a:t>Preset</a:t>
                      </a:r>
                      <a:r>
                        <a:rPr lang="ja-JP" altLang="en-US" sz="1100" u="none" strike="noStrike" dirty="0">
                          <a:effectLst/>
                          <a:latin typeface="+mn-ea"/>
                          <a:ea typeface="+mn-ea"/>
                        </a:rPr>
                        <a:t>の番号に応じて対象項目の設定を切替</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bl>
          </a:graphicData>
        </a:graphic>
      </p:graphicFrame>
      <p:sp>
        <p:nvSpPr>
          <p:cNvPr id="3" name="テキスト ボックス 2"/>
          <p:cNvSpPr txBox="1"/>
          <p:nvPr/>
        </p:nvSpPr>
        <p:spPr>
          <a:xfrm>
            <a:off x="4195815" y="5042513"/>
            <a:ext cx="1431802" cy="276999"/>
          </a:xfrm>
          <a:prstGeom prst="rect">
            <a:avLst/>
          </a:prstGeom>
          <a:noFill/>
        </p:spPr>
        <p:txBody>
          <a:bodyPr wrap="none" rtlCol="0">
            <a:spAutoFit/>
          </a:bodyPr>
          <a:lstStyle/>
          <a:p>
            <a:r>
              <a:rPr lang="en-US" altLang="ja-JP" sz="1200" dirty="0">
                <a:solidFill>
                  <a:srgbClr val="FF0000"/>
                </a:solidFill>
                <a:latin typeface="+mn-ea"/>
              </a:rPr>
              <a:t>※</a:t>
            </a:r>
            <a:r>
              <a:rPr lang="ja-JP" altLang="en-US" sz="1200" dirty="0">
                <a:solidFill>
                  <a:srgbClr val="FF0000"/>
                </a:solidFill>
                <a:latin typeface="+mn-ea"/>
              </a:rPr>
              <a:t>ジョグダイアル操作</a:t>
            </a:r>
            <a:endParaRPr kumimoji="1" lang="ja-JP" altLang="en-US" sz="1200" dirty="0">
              <a:solidFill>
                <a:srgbClr val="FF0000"/>
              </a:solidFill>
              <a:latin typeface="+mn-ea"/>
            </a:endParaRPr>
          </a:p>
        </p:txBody>
      </p:sp>
      <p:sp>
        <p:nvSpPr>
          <p:cNvPr id="59" name="Line 124"/>
          <p:cNvSpPr>
            <a:spLocks noChangeShapeType="1"/>
          </p:cNvSpPr>
          <p:nvPr/>
        </p:nvSpPr>
        <p:spPr bwMode="auto">
          <a:xfrm>
            <a:off x="4045084" y="799357"/>
            <a:ext cx="0" cy="288000"/>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68" name="Line 124"/>
          <p:cNvSpPr>
            <a:spLocks noChangeShapeType="1"/>
          </p:cNvSpPr>
          <p:nvPr/>
        </p:nvSpPr>
        <p:spPr bwMode="auto">
          <a:xfrm flipH="1">
            <a:off x="4045085" y="1619812"/>
            <a:ext cx="2" cy="288000"/>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pic>
        <p:nvPicPr>
          <p:cNvPr id="81" name="図 80"/>
          <p:cNvPicPr>
            <a:picLocks noChangeAspect="1"/>
          </p:cNvPicPr>
          <p:nvPr/>
        </p:nvPicPr>
        <p:blipFill rotWithShape="1">
          <a:blip r:embed="rId3">
            <a:extLst>
              <a:ext uri="{28A0092B-C50C-407E-A947-70E740481C1C}">
                <a14:useLocalDpi xmlns:a14="http://schemas.microsoft.com/office/drawing/2010/main" val="0"/>
              </a:ext>
            </a:extLst>
          </a:blip>
          <a:srcRect l="2526" t="7663" r="89557" b="76254"/>
          <a:stretch/>
        </p:blipFill>
        <p:spPr>
          <a:xfrm rot="5400000">
            <a:off x="3726632" y="234125"/>
            <a:ext cx="452457" cy="551486"/>
          </a:xfrm>
          <a:prstGeom prst="rect">
            <a:avLst/>
          </a:prstGeom>
        </p:spPr>
      </p:pic>
      <p:pic>
        <p:nvPicPr>
          <p:cNvPr id="82" name="図 81"/>
          <p:cNvPicPr>
            <a:picLocks noChangeAspect="1"/>
          </p:cNvPicPr>
          <p:nvPr/>
        </p:nvPicPr>
        <p:blipFill rotWithShape="1">
          <a:blip r:embed="rId4">
            <a:extLst>
              <a:ext uri="{28A0092B-C50C-407E-A947-70E740481C1C}">
                <a14:useLocalDpi xmlns:a14="http://schemas.microsoft.com/office/drawing/2010/main" val="0"/>
              </a:ext>
            </a:extLst>
          </a:blip>
          <a:srcRect l="2402" t="7007" r="89309" b="75673"/>
          <a:stretch/>
        </p:blipFill>
        <p:spPr>
          <a:xfrm rot="5400000">
            <a:off x="3706608" y="1022741"/>
            <a:ext cx="473717" cy="593902"/>
          </a:xfrm>
          <a:prstGeom prst="rect">
            <a:avLst/>
          </a:prstGeom>
        </p:spPr>
      </p:pic>
      <p:pic>
        <p:nvPicPr>
          <p:cNvPr id="83" name="図 82"/>
          <p:cNvPicPr>
            <a:picLocks noChangeAspect="1"/>
          </p:cNvPicPr>
          <p:nvPr/>
        </p:nvPicPr>
        <p:blipFill rotWithShape="1">
          <a:blip r:embed="rId5">
            <a:extLst>
              <a:ext uri="{28A0092B-C50C-407E-A947-70E740481C1C}">
                <a14:useLocalDpi xmlns:a14="http://schemas.microsoft.com/office/drawing/2010/main" val="0"/>
              </a:ext>
            </a:extLst>
          </a:blip>
          <a:srcRect l="2300" t="7214" r="89164" b="75878"/>
          <a:stretch/>
        </p:blipFill>
        <p:spPr>
          <a:xfrm rot="5400000">
            <a:off x="3763545" y="1860742"/>
            <a:ext cx="487833" cy="579776"/>
          </a:xfrm>
          <a:prstGeom prst="rect">
            <a:avLst/>
          </a:prstGeom>
        </p:spPr>
      </p:pic>
      <p:graphicFrame>
        <p:nvGraphicFramePr>
          <p:cNvPr id="5" name="表 4"/>
          <p:cNvGraphicFramePr>
            <a:graphicFrameLocks noGrp="1"/>
          </p:cNvGraphicFramePr>
          <p:nvPr>
            <p:extLst>
              <p:ext uri="{D42A27DB-BD31-4B8C-83A1-F6EECF244321}">
                <p14:modId xmlns:p14="http://schemas.microsoft.com/office/powerpoint/2010/main" val="800752413"/>
              </p:ext>
            </p:extLst>
          </p:nvPr>
        </p:nvGraphicFramePr>
        <p:xfrm>
          <a:off x="4704961" y="205018"/>
          <a:ext cx="7272617" cy="4719840"/>
        </p:xfrm>
        <a:graphic>
          <a:graphicData uri="http://schemas.openxmlformats.org/drawingml/2006/table">
            <a:tbl>
              <a:tblPr firstRow="1" bandRow="1">
                <a:tableStyleId>{5C22544A-7EE6-4342-B048-85BDC9FD1C3A}</a:tableStyleId>
              </a:tblPr>
              <a:tblGrid>
                <a:gridCol w="732939">
                  <a:extLst>
                    <a:ext uri="{9D8B030D-6E8A-4147-A177-3AD203B41FA5}">
                      <a16:colId xmlns:a16="http://schemas.microsoft.com/office/drawing/2014/main" val="20000"/>
                    </a:ext>
                  </a:extLst>
                </a:gridCol>
                <a:gridCol w="732939">
                  <a:extLst>
                    <a:ext uri="{9D8B030D-6E8A-4147-A177-3AD203B41FA5}">
                      <a16:colId xmlns:a16="http://schemas.microsoft.com/office/drawing/2014/main" val="20001"/>
                    </a:ext>
                  </a:extLst>
                </a:gridCol>
                <a:gridCol w="2432375">
                  <a:extLst>
                    <a:ext uri="{9D8B030D-6E8A-4147-A177-3AD203B41FA5}">
                      <a16:colId xmlns:a16="http://schemas.microsoft.com/office/drawing/2014/main" val="20002"/>
                    </a:ext>
                  </a:extLst>
                </a:gridCol>
                <a:gridCol w="3374364">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ctr" fontAlgn="ctr"/>
                      <a:r>
                        <a:rPr lang="ja-JP" altLang="en-US" sz="1100" b="1" i="0" u="none" strike="noStrike" dirty="0">
                          <a:solidFill>
                            <a:schemeClr val="bg1"/>
                          </a:solidFill>
                          <a:effectLst/>
                          <a:latin typeface="+mn-ea"/>
                          <a:ea typeface="+mn-ea"/>
                        </a:rPr>
                        <a:t>条件</a:t>
                      </a:r>
                    </a:p>
                  </a:txBody>
                  <a:tcPr marL="36000" marR="18000" marT="28800" marB="28800" anchor="ctr"/>
                </a:tc>
                <a:tc>
                  <a:txBody>
                    <a:bodyPr/>
                    <a:lstStyle/>
                    <a:p>
                      <a:pPr algn="ctr" fontAlgn="ctr"/>
                      <a:r>
                        <a:rPr lang="ja-JP" altLang="en-US" sz="1100" u="none" strike="noStrike" dirty="0">
                          <a:effectLst/>
                          <a:latin typeface="+mn-ea"/>
                          <a:ea typeface="+mn-ea"/>
                        </a:rPr>
                        <a:t>動作</a:t>
                      </a:r>
                      <a:endParaRPr lang="ja-JP" altLang="en-US" sz="1100" b="0" i="0" u="none" strike="noStrike" dirty="0">
                        <a:solidFill>
                          <a:srgbClr val="000000"/>
                        </a:solidFill>
                        <a:effectLst/>
                        <a:latin typeface="+mn-ea"/>
                        <a:ea typeface="+mn-ea"/>
                      </a:endParaRPr>
                    </a:p>
                  </a:txBody>
                  <a:tcPr marL="36000" marR="18000" marT="28800" marB="28800" anchor="ctr"/>
                </a:tc>
                <a:extLst>
                  <a:ext uri="{0D108BD9-81ED-4DB2-BD59-A6C34878D82A}">
                    <a16:rowId xmlns:a16="http://schemas.microsoft.com/office/drawing/2014/main" val="10000"/>
                  </a:ext>
                </a:extLst>
              </a:tr>
              <a:tr h="171450">
                <a:tc>
                  <a:txBody>
                    <a:bodyPr/>
                    <a:lstStyle/>
                    <a:p>
                      <a:pPr algn="l" fontAlgn="ctr"/>
                      <a:r>
                        <a:rPr lang="en-US" sz="1000" u="none" strike="noStrike" dirty="0">
                          <a:effectLst/>
                          <a:latin typeface="+mn-ea"/>
                          <a:ea typeface="+mn-ea"/>
                        </a:rPr>
                        <a:t>M6-4</a:t>
                      </a:r>
                      <a:endParaRPr lang="en-US" sz="10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000" u="none" strike="noStrike" dirty="0">
                          <a:effectLst/>
                          <a:latin typeface="+mn-ea"/>
                          <a:ea typeface="+mn-ea"/>
                        </a:rPr>
                        <a:t>押す</a:t>
                      </a:r>
                      <a:endParaRPr lang="ja-JP" altLang="en-US" sz="1000" b="0" i="0" u="none" strike="noStrike" dirty="0">
                        <a:solidFill>
                          <a:srgbClr val="000000"/>
                        </a:solidFill>
                        <a:effectLst/>
                        <a:latin typeface="+mn-ea"/>
                        <a:ea typeface="+mn-ea"/>
                      </a:endParaRPr>
                    </a:p>
                  </a:txBody>
                  <a:tcPr marL="36000" marR="36000" marT="28800" marB="28800" anchor="ctr"/>
                </a:tc>
                <a:tc>
                  <a:txBody>
                    <a:bodyPr/>
                    <a:lstStyle/>
                    <a:p>
                      <a:pPr algn="l" fontAlgn="ctr"/>
                      <a:endParaRPr lang="ja-JP" altLang="en-US" sz="10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000" u="none" strike="noStrike" dirty="0">
                          <a:effectLst/>
                          <a:latin typeface="+mn-ea"/>
                          <a:ea typeface="+mn-ea"/>
                        </a:rPr>
                        <a:t>パスワード設定画面アイコンを拡大</a:t>
                      </a:r>
                      <a:endParaRPr lang="ja-JP" altLang="en-US" sz="1000" b="0" i="0" u="none" strike="noStrike" dirty="0">
                        <a:solidFill>
                          <a:srgbClr val="000000"/>
                        </a:solidFill>
                        <a:effectLst/>
                        <a:latin typeface="+mn-ea"/>
                        <a:ea typeface="+mn-ea"/>
                      </a:endParaRPr>
                    </a:p>
                  </a:txBody>
                  <a:tcPr marL="36000" marR="36000" marT="28800" marB="28800" anchor="ctr"/>
                </a:tc>
                <a:extLst>
                  <a:ext uri="{0D108BD9-81ED-4DB2-BD59-A6C34878D82A}">
                    <a16:rowId xmlns:a16="http://schemas.microsoft.com/office/drawing/2014/main" val="1506357352"/>
                  </a:ext>
                </a:extLst>
              </a:tr>
              <a:tr h="171450">
                <a:tc>
                  <a:txBody>
                    <a:bodyPr/>
                    <a:lstStyle/>
                    <a:p>
                      <a:pPr algn="l" fontAlgn="ctr"/>
                      <a:endParaRPr lang="ja-JP" altLang="en-US" sz="1000" b="0" i="0" u="none" strike="noStrike">
                        <a:solidFill>
                          <a:srgbClr val="000000"/>
                        </a:solidFill>
                        <a:effectLst/>
                        <a:latin typeface="+mn-ea"/>
                        <a:ea typeface="+mn-ea"/>
                      </a:endParaRPr>
                    </a:p>
                  </a:txBody>
                  <a:tcPr marL="36000" marR="36000" marT="28800" marB="28800" anchor="ctr"/>
                </a:tc>
                <a:tc>
                  <a:txBody>
                    <a:bodyPr/>
                    <a:lstStyle/>
                    <a:p>
                      <a:pPr algn="l" fontAlgn="ctr"/>
                      <a:r>
                        <a:rPr lang="ja-JP" altLang="en-US" sz="1000" u="none" strike="noStrike">
                          <a:effectLst/>
                          <a:latin typeface="+mn-ea"/>
                          <a:ea typeface="+mn-ea"/>
                        </a:rPr>
                        <a:t>離す</a:t>
                      </a:r>
                      <a:endParaRPr lang="ja-JP" altLang="en-US" sz="1000" b="0" i="0" u="none" strike="noStrike">
                        <a:solidFill>
                          <a:srgbClr val="000000"/>
                        </a:solidFill>
                        <a:effectLst/>
                        <a:latin typeface="+mn-ea"/>
                        <a:ea typeface="+mn-ea"/>
                      </a:endParaRPr>
                    </a:p>
                  </a:txBody>
                  <a:tcPr marL="36000" marR="36000" marT="28800" marB="28800" anchor="ctr"/>
                </a:tc>
                <a:tc>
                  <a:txBody>
                    <a:bodyPr/>
                    <a:lstStyle/>
                    <a:p>
                      <a:pPr algn="l" fontAlgn="ctr"/>
                      <a:endParaRPr lang="ja-JP" altLang="en-US" sz="10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000" u="none" strike="noStrike" dirty="0">
                          <a:effectLst/>
                          <a:latin typeface="+mn-ea"/>
                          <a:ea typeface="+mn-ea"/>
                        </a:rPr>
                        <a:t>パスワード設定画面に遷移</a:t>
                      </a:r>
                      <a:endParaRPr lang="ja-JP" altLang="en-US" sz="1000" b="0" i="0" u="none" strike="noStrike" dirty="0">
                        <a:solidFill>
                          <a:srgbClr val="000000"/>
                        </a:solidFill>
                        <a:effectLst/>
                        <a:latin typeface="+mn-ea"/>
                        <a:ea typeface="+mn-ea"/>
                      </a:endParaRPr>
                    </a:p>
                  </a:txBody>
                  <a:tcPr marL="36000" marR="36000" marT="28800" marB="28800" anchor="ctr"/>
                </a:tc>
                <a:extLst>
                  <a:ext uri="{0D108BD9-81ED-4DB2-BD59-A6C34878D82A}">
                    <a16:rowId xmlns:a16="http://schemas.microsoft.com/office/drawing/2014/main" val="3995660724"/>
                  </a:ext>
                </a:extLst>
              </a:tr>
              <a:tr h="171450">
                <a:tc>
                  <a:txBody>
                    <a:bodyPr/>
                    <a:lstStyle/>
                    <a:p>
                      <a:pPr algn="l" fontAlgn="ctr"/>
                      <a:r>
                        <a:rPr lang="en-US" sz="1000" u="none" strike="noStrike">
                          <a:effectLst/>
                          <a:latin typeface="+mn-ea"/>
                          <a:ea typeface="+mn-ea"/>
                        </a:rPr>
                        <a:t>M6-5</a:t>
                      </a:r>
                      <a:endParaRPr lang="en-US" sz="1000" b="0" i="0" u="none" strike="noStrike">
                        <a:solidFill>
                          <a:srgbClr val="000000"/>
                        </a:solidFill>
                        <a:effectLst/>
                        <a:latin typeface="+mn-ea"/>
                        <a:ea typeface="+mn-ea"/>
                      </a:endParaRPr>
                    </a:p>
                  </a:txBody>
                  <a:tcPr marL="36000" marR="36000" marT="28800" marB="28800" anchor="ctr"/>
                </a:tc>
                <a:tc>
                  <a:txBody>
                    <a:bodyPr/>
                    <a:lstStyle/>
                    <a:p>
                      <a:pPr algn="l" fontAlgn="ctr"/>
                      <a:r>
                        <a:rPr lang="ja-JP" altLang="en-US" sz="1000" u="none" strike="noStrike">
                          <a:effectLst/>
                          <a:latin typeface="+mn-ea"/>
                          <a:ea typeface="+mn-ea"/>
                        </a:rPr>
                        <a:t>押す</a:t>
                      </a:r>
                      <a:endParaRPr lang="ja-JP" altLang="en-US" sz="1000" b="0" i="0" u="none" strike="noStrike">
                        <a:solidFill>
                          <a:srgbClr val="000000"/>
                        </a:solidFill>
                        <a:effectLst/>
                        <a:latin typeface="+mn-ea"/>
                        <a:ea typeface="+mn-ea"/>
                      </a:endParaRPr>
                    </a:p>
                  </a:txBody>
                  <a:tcPr marL="36000" marR="36000" marT="28800" marB="28800" anchor="ctr"/>
                </a:tc>
                <a:tc>
                  <a:txBody>
                    <a:bodyPr/>
                    <a:lstStyle/>
                    <a:p>
                      <a:pPr algn="l" fontAlgn="ctr"/>
                      <a:endParaRPr lang="ja-JP" altLang="en-US" sz="1000" b="0" i="0" u="none" strike="noStrike">
                        <a:solidFill>
                          <a:srgbClr val="000000"/>
                        </a:solidFill>
                        <a:effectLst/>
                        <a:latin typeface="+mn-ea"/>
                        <a:ea typeface="+mn-ea"/>
                      </a:endParaRPr>
                    </a:p>
                  </a:txBody>
                  <a:tcPr marL="36000" marR="36000" marT="28800" marB="28800" anchor="ctr"/>
                </a:tc>
                <a:tc>
                  <a:txBody>
                    <a:bodyPr/>
                    <a:lstStyle/>
                    <a:p>
                      <a:pPr algn="l" fontAlgn="ctr"/>
                      <a:r>
                        <a:rPr lang="ja-JP" altLang="en-US" sz="1000" u="none" strike="noStrike" dirty="0">
                          <a:effectLst/>
                          <a:latin typeface="+mn-ea"/>
                          <a:ea typeface="+mn-ea"/>
                        </a:rPr>
                        <a:t>言語設定アイコンを拡大</a:t>
                      </a:r>
                      <a:endParaRPr lang="ja-JP" altLang="en-US" sz="1000" b="0" i="0" u="none" strike="noStrike" dirty="0">
                        <a:solidFill>
                          <a:srgbClr val="000000"/>
                        </a:solidFill>
                        <a:effectLst/>
                        <a:latin typeface="+mn-ea"/>
                        <a:ea typeface="+mn-ea"/>
                      </a:endParaRPr>
                    </a:p>
                  </a:txBody>
                  <a:tcPr marL="36000" marR="36000" marT="28800" marB="28800" anchor="ctr"/>
                </a:tc>
                <a:extLst>
                  <a:ext uri="{0D108BD9-81ED-4DB2-BD59-A6C34878D82A}">
                    <a16:rowId xmlns:a16="http://schemas.microsoft.com/office/drawing/2014/main" val="581442018"/>
                  </a:ext>
                </a:extLst>
              </a:tr>
              <a:tr h="171450">
                <a:tc>
                  <a:txBody>
                    <a:bodyPr/>
                    <a:lstStyle/>
                    <a:p>
                      <a:pPr algn="l" fontAlgn="ctr"/>
                      <a:endParaRPr lang="ja-JP" altLang="en-US" sz="1000" b="0" i="0" u="none" strike="noStrike">
                        <a:solidFill>
                          <a:srgbClr val="000000"/>
                        </a:solidFill>
                        <a:effectLst/>
                        <a:latin typeface="+mn-ea"/>
                        <a:ea typeface="+mn-ea"/>
                      </a:endParaRPr>
                    </a:p>
                  </a:txBody>
                  <a:tcPr marL="36000" marR="36000" marT="28800" marB="28800" anchor="ctr"/>
                </a:tc>
                <a:tc>
                  <a:txBody>
                    <a:bodyPr/>
                    <a:lstStyle/>
                    <a:p>
                      <a:pPr algn="l" fontAlgn="ctr"/>
                      <a:r>
                        <a:rPr lang="ja-JP" altLang="en-US" sz="1000" u="none" strike="noStrike">
                          <a:effectLst/>
                          <a:latin typeface="+mn-ea"/>
                          <a:ea typeface="+mn-ea"/>
                        </a:rPr>
                        <a:t>離す</a:t>
                      </a:r>
                      <a:endParaRPr lang="ja-JP" altLang="en-US" sz="1000" b="0" i="0" u="none" strike="noStrike">
                        <a:solidFill>
                          <a:srgbClr val="000000"/>
                        </a:solidFill>
                        <a:effectLst/>
                        <a:latin typeface="+mn-ea"/>
                        <a:ea typeface="+mn-ea"/>
                      </a:endParaRPr>
                    </a:p>
                  </a:txBody>
                  <a:tcPr marL="36000" marR="36000" marT="28800" marB="28800" anchor="ctr"/>
                </a:tc>
                <a:tc>
                  <a:txBody>
                    <a:bodyPr/>
                    <a:lstStyle/>
                    <a:p>
                      <a:pPr algn="l" fontAlgn="ctr"/>
                      <a:endParaRPr lang="ja-JP" altLang="en-US" sz="10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000" u="none" strike="noStrike" dirty="0">
                          <a:effectLst/>
                          <a:latin typeface="+mn-ea"/>
                          <a:ea typeface="+mn-ea"/>
                        </a:rPr>
                        <a:t>言語設定画面に遷移</a:t>
                      </a:r>
                      <a:endParaRPr lang="ja-JP" altLang="en-US" sz="1000" b="0" i="0" u="none" strike="noStrike" dirty="0">
                        <a:solidFill>
                          <a:srgbClr val="000000"/>
                        </a:solidFill>
                        <a:effectLst/>
                        <a:latin typeface="+mn-ea"/>
                        <a:ea typeface="+mn-ea"/>
                      </a:endParaRPr>
                    </a:p>
                  </a:txBody>
                  <a:tcPr marL="36000" marR="36000" marT="28800" marB="28800" anchor="ctr"/>
                </a:tc>
                <a:extLst>
                  <a:ext uri="{0D108BD9-81ED-4DB2-BD59-A6C34878D82A}">
                    <a16:rowId xmlns:a16="http://schemas.microsoft.com/office/drawing/2014/main" val="2068844164"/>
                  </a:ext>
                </a:extLst>
              </a:tr>
              <a:tr h="171450">
                <a:tc>
                  <a:txBody>
                    <a:bodyPr/>
                    <a:lstStyle/>
                    <a:p>
                      <a:pPr algn="l" fontAlgn="ctr"/>
                      <a:r>
                        <a:rPr lang="en-US" sz="1000" u="none" strike="noStrike">
                          <a:effectLst/>
                          <a:latin typeface="+mn-ea"/>
                          <a:ea typeface="+mn-ea"/>
                        </a:rPr>
                        <a:t>M6-6</a:t>
                      </a:r>
                      <a:endParaRPr lang="en-US" sz="1000" b="0" i="0" u="none" strike="noStrike">
                        <a:solidFill>
                          <a:srgbClr val="000000"/>
                        </a:solidFill>
                        <a:effectLst/>
                        <a:latin typeface="+mn-ea"/>
                        <a:ea typeface="+mn-ea"/>
                      </a:endParaRPr>
                    </a:p>
                  </a:txBody>
                  <a:tcPr marL="36000" marR="36000" marT="28800" marB="28800" anchor="ctr"/>
                </a:tc>
                <a:tc>
                  <a:txBody>
                    <a:bodyPr/>
                    <a:lstStyle/>
                    <a:p>
                      <a:pPr algn="l" fontAlgn="ctr"/>
                      <a:r>
                        <a:rPr lang="ja-JP" altLang="en-US" sz="1000" u="none" strike="noStrike">
                          <a:effectLst/>
                          <a:latin typeface="+mn-ea"/>
                          <a:ea typeface="+mn-ea"/>
                        </a:rPr>
                        <a:t>押す</a:t>
                      </a:r>
                      <a:endParaRPr lang="ja-JP" altLang="en-US" sz="1000" b="0" i="0" u="none" strike="noStrike">
                        <a:solidFill>
                          <a:srgbClr val="000000"/>
                        </a:solidFill>
                        <a:effectLst/>
                        <a:latin typeface="+mn-ea"/>
                        <a:ea typeface="+mn-ea"/>
                      </a:endParaRPr>
                    </a:p>
                  </a:txBody>
                  <a:tcPr marL="36000" marR="36000" marT="28800" marB="28800" anchor="ctr"/>
                </a:tc>
                <a:tc>
                  <a:txBody>
                    <a:bodyPr/>
                    <a:lstStyle/>
                    <a:p>
                      <a:pPr algn="l" fontAlgn="ctr"/>
                      <a:endParaRPr lang="ja-JP" altLang="en-US" sz="10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000" u="none" strike="noStrike">
                          <a:effectLst/>
                          <a:latin typeface="+mn-ea"/>
                          <a:ea typeface="+mn-ea"/>
                        </a:rPr>
                        <a:t>機能</a:t>
                      </a:r>
                      <a:r>
                        <a:rPr lang="en-US" altLang="ja-JP" sz="1000" u="none" strike="noStrike">
                          <a:effectLst/>
                          <a:latin typeface="+mn-ea"/>
                          <a:ea typeface="+mn-ea"/>
                        </a:rPr>
                        <a:t>ON/OFF</a:t>
                      </a:r>
                      <a:r>
                        <a:rPr lang="ja-JP" altLang="en-US" sz="1000" u="none" strike="noStrike">
                          <a:effectLst/>
                          <a:latin typeface="+mn-ea"/>
                          <a:ea typeface="+mn-ea"/>
                        </a:rPr>
                        <a:t>アイコンを拡大</a:t>
                      </a:r>
                      <a:endParaRPr lang="ja-JP" altLang="en-US" sz="1000" b="0" i="0" u="none" strike="noStrike">
                        <a:solidFill>
                          <a:srgbClr val="000000"/>
                        </a:solidFill>
                        <a:effectLst/>
                        <a:latin typeface="+mn-ea"/>
                        <a:ea typeface="+mn-ea"/>
                      </a:endParaRPr>
                    </a:p>
                  </a:txBody>
                  <a:tcPr marL="36000" marR="36000" marT="28800" marB="28800" anchor="ctr"/>
                </a:tc>
                <a:extLst>
                  <a:ext uri="{0D108BD9-81ED-4DB2-BD59-A6C34878D82A}">
                    <a16:rowId xmlns:a16="http://schemas.microsoft.com/office/drawing/2014/main" val="4081379300"/>
                  </a:ext>
                </a:extLst>
              </a:tr>
              <a:tr h="171450">
                <a:tc>
                  <a:txBody>
                    <a:bodyPr/>
                    <a:lstStyle/>
                    <a:p>
                      <a:pPr algn="l" fontAlgn="ctr"/>
                      <a:endParaRPr lang="ja-JP" altLang="en-US" sz="10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000" u="none" strike="noStrike">
                          <a:effectLst/>
                          <a:latin typeface="+mn-ea"/>
                          <a:ea typeface="+mn-ea"/>
                        </a:rPr>
                        <a:t>離す</a:t>
                      </a:r>
                      <a:endParaRPr lang="ja-JP" altLang="en-US" sz="1000" b="0" i="0" u="none" strike="noStrike">
                        <a:solidFill>
                          <a:srgbClr val="000000"/>
                        </a:solidFill>
                        <a:effectLst/>
                        <a:latin typeface="+mn-ea"/>
                        <a:ea typeface="+mn-ea"/>
                      </a:endParaRPr>
                    </a:p>
                  </a:txBody>
                  <a:tcPr marL="36000" marR="36000" marT="28800" marB="28800" anchor="ctr"/>
                </a:tc>
                <a:tc>
                  <a:txBody>
                    <a:bodyPr/>
                    <a:lstStyle/>
                    <a:p>
                      <a:pPr algn="l" fontAlgn="ctr"/>
                      <a:endParaRPr lang="ja-JP" altLang="en-US" sz="1000" b="0" i="0" u="none" strike="noStrike">
                        <a:solidFill>
                          <a:srgbClr val="000000"/>
                        </a:solidFill>
                        <a:effectLst/>
                        <a:latin typeface="+mn-ea"/>
                        <a:ea typeface="+mn-ea"/>
                      </a:endParaRPr>
                    </a:p>
                  </a:txBody>
                  <a:tcPr marL="36000" marR="36000" marT="28800" marB="28800" anchor="ctr"/>
                </a:tc>
                <a:tc>
                  <a:txBody>
                    <a:bodyPr/>
                    <a:lstStyle/>
                    <a:p>
                      <a:pPr algn="l" fontAlgn="ctr"/>
                      <a:r>
                        <a:rPr lang="ja-JP" altLang="en-US" sz="1000" u="none" strike="noStrike" dirty="0">
                          <a:effectLst/>
                          <a:latin typeface="+mn-ea"/>
                          <a:ea typeface="+mn-ea"/>
                        </a:rPr>
                        <a:t>機能</a:t>
                      </a:r>
                      <a:r>
                        <a:rPr lang="en-US" sz="1000" u="none" strike="noStrike" dirty="0">
                          <a:effectLst/>
                          <a:latin typeface="+mn-ea"/>
                          <a:ea typeface="+mn-ea"/>
                        </a:rPr>
                        <a:t>ON/OFF</a:t>
                      </a:r>
                      <a:r>
                        <a:rPr lang="ja-JP" altLang="en-US" sz="1000" u="none" strike="noStrike" dirty="0">
                          <a:effectLst/>
                          <a:latin typeface="+mn-ea"/>
                          <a:ea typeface="+mn-ea"/>
                        </a:rPr>
                        <a:t>画面に遷移</a:t>
                      </a:r>
                      <a:endParaRPr lang="ja-JP" altLang="en-US" sz="1000" b="0" i="0" u="none" strike="noStrike" dirty="0">
                        <a:solidFill>
                          <a:srgbClr val="000000"/>
                        </a:solidFill>
                        <a:effectLst/>
                        <a:latin typeface="+mn-ea"/>
                        <a:ea typeface="+mn-ea"/>
                      </a:endParaRPr>
                    </a:p>
                  </a:txBody>
                  <a:tcPr marL="36000" marR="36000" marT="28800" marB="28800" anchor="ctr"/>
                </a:tc>
                <a:extLst>
                  <a:ext uri="{0D108BD9-81ED-4DB2-BD59-A6C34878D82A}">
                    <a16:rowId xmlns:a16="http://schemas.microsoft.com/office/drawing/2014/main" val="3004534610"/>
                  </a:ext>
                </a:extLst>
              </a:tr>
              <a:tr h="171450">
                <a:tc>
                  <a:txBody>
                    <a:bodyPr/>
                    <a:lstStyle/>
                    <a:p>
                      <a:pPr algn="l" fontAlgn="ctr"/>
                      <a:r>
                        <a:rPr lang="en-US" sz="1100" u="none" strike="noStrike" dirty="0">
                          <a:effectLst/>
                          <a:latin typeface="+mn-ea"/>
                          <a:ea typeface="+mn-ea"/>
                        </a:rPr>
                        <a:t>M6-7</a:t>
                      </a:r>
                      <a:endParaRPr lang="en-US" sz="11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100" u="none" strike="noStrike" dirty="0">
                          <a:effectLst/>
                          <a:latin typeface="+mn-ea"/>
                          <a:ea typeface="+mn-ea"/>
                        </a:rPr>
                        <a:t>ラジオ地域設定アイコンを拡大</a:t>
                      </a:r>
                      <a:endParaRPr lang="ja-JP" altLang="en-US" sz="1100" b="0" i="0" u="none" strike="noStrike" dirty="0">
                        <a:solidFill>
                          <a:srgbClr val="000000"/>
                        </a:solidFill>
                        <a:effectLst/>
                        <a:latin typeface="+mn-ea"/>
                        <a:ea typeface="+mn-ea"/>
                      </a:endParaRPr>
                    </a:p>
                  </a:txBody>
                  <a:tcPr marL="36000" marR="36000" marT="28800" marB="28800" anchor="ctr"/>
                </a:tc>
                <a:extLst>
                  <a:ext uri="{0D108BD9-81ED-4DB2-BD59-A6C34878D82A}">
                    <a16:rowId xmlns:a16="http://schemas.microsoft.com/office/drawing/2014/main" val="10001"/>
                  </a:ext>
                </a:extLst>
              </a:tr>
              <a:tr h="171450">
                <a:tc>
                  <a:txBody>
                    <a:bodyPr/>
                    <a:lstStyle/>
                    <a:p>
                      <a:pPr algn="l" fontAlgn="ctr"/>
                      <a:endParaRPr lang="ja-JP" altLang="en-US" sz="1100" b="0" i="0" u="none" strike="noStrike">
                        <a:solidFill>
                          <a:srgbClr val="000000"/>
                        </a:solidFill>
                        <a:effectLst/>
                        <a:latin typeface="+mn-ea"/>
                        <a:ea typeface="+mn-ea"/>
                      </a:endParaRPr>
                    </a:p>
                  </a:txBody>
                  <a:tcPr marL="36000" marR="36000" marT="28800" marB="288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100" u="none" strike="noStrike" dirty="0">
                          <a:effectLst/>
                          <a:latin typeface="+mn-ea"/>
                          <a:ea typeface="+mn-ea"/>
                        </a:rPr>
                        <a:t>ラジオ地域設定画面に遷移</a:t>
                      </a:r>
                      <a:endParaRPr lang="ja-JP" altLang="en-US" sz="1100" b="0" i="0" u="none" strike="noStrike" dirty="0">
                        <a:solidFill>
                          <a:srgbClr val="000000"/>
                        </a:solidFill>
                        <a:effectLst/>
                        <a:latin typeface="+mn-ea"/>
                        <a:ea typeface="+mn-ea"/>
                      </a:endParaRPr>
                    </a:p>
                  </a:txBody>
                  <a:tcPr marL="36000" marR="36000" marT="28800" marB="28800" anchor="ctr"/>
                </a:tc>
                <a:extLst>
                  <a:ext uri="{0D108BD9-81ED-4DB2-BD59-A6C34878D82A}">
                    <a16:rowId xmlns:a16="http://schemas.microsoft.com/office/drawing/2014/main" val="10002"/>
                  </a:ext>
                </a:extLst>
              </a:tr>
              <a:tr h="17145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u="none" strike="noStrike" dirty="0">
                          <a:effectLst/>
                          <a:latin typeface="+mn-ea"/>
                          <a:ea typeface="+mn-ea"/>
                        </a:rPr>
                        <a:t>M6-8</a:t>
                      </a:r>
                      <a:endParaRPr lang="en-US" altLang="ja-JP" sz="11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100" b="0" i="0" u="none" strike="noStrike" dirty="0">
                          <a:solidFill>
                            <a:srgbClr val="000000"/>
                          </a:solidFill>
                          <a:effectLst/>
                          <a:latin typeface="+mn-ea"/>
                          <a:ea typeface="+mn-ea"/>
                        </a:rPr>
                        <a:t>押す</a:t>
                      </a:r>
                    </a:p>
                  </a:txBody>
                  <a:tcPr marL="36000" marR="36000" marT="28800" marB="288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100" b="0" i="0" u="none" strike="noStrike" dirty="0">
                          <a:solidFill>
                            <a:srgbClr val="000000"/>
                          </a:solidFill>
                          <a:effectLst/>
                          <a:latin typeface="+mn-ea"/>
                          <a:ea typeface="+mn-ea"/>
                        </a:rPr>
                        <a:t>人アイコンを拡大</a:t>
                      </a:r>
                    </a:p>
                  </a:txBody>
                  <a:tcPr marL="36000" marR="36000" marT="28800" marB="28800" anchor="ctr"/>
                </a:tc>
                <a:extLst>
                  <a:ext uri="{0D108BD9-81ED-4DB2-BD59-A6C34878D82A}">
                    <a16:rowId xmlns:a16="http://schemas.microsoft.com/office/drawing/2014/main" val="10003"/>
                  </a:ext>
                </a:extLst>
              </a:tr>
              <a:tr h="171450">
                <a:tc>
                  <a:txBody>
                    <a:bodyPr/>
                    <a:lstStyle/>
                    <a:p>
                      <a:pPr algn="l" fontAlgn="ctr"/>
                      <a:endParaRPr lang="en-US" sz="11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100" b="0" i="0" u="none" strike="noStrike" dirty="0">
                          <a:solidFill>
                            <a:schemeClr val="dk1"/>
                          </a:solidFill>
                          <a:effectLst/>
                          <a:latin typeface="+mn-ea"/>
                          <a:ea typeface="+mn-ea"/>
                        </a:rPr>
                        <a:t>離す</a:t>
                      </a: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r>
                        <a:rPr lang="en-US" sz="1100" u="none" strike="noStrike" dirty="0">
                          <a:effectLst/>
                          <a:latin typeface="+mn-ea"/>
                          <a:ea typeface="+mn-ea"/>
                        </a:rPr>
                        <a:t>AUX Preset</a:t>
                      </a:r>
                      <a:r>
                        <a:rPr lang="ja-JP" altLang="en-US" sz="1100" u="none" strike="noStrike" dirty="0">
                          <a:effectLst/>
                          <a:latin typeface="+mn-ea"/>
                          <a:ea typeface="+mn-ea"/>
                        </a:rPr>
                        <a:t>を ①→②→③→④→①</a:t>
                      </a:r>
                      <a:r>
                        <a:rPr lang="en-US" altLang="ja-JP" sz="1100" u="none" strike="noStrike" dirty="0">
                          <a:effectLst/>
                          <a:latin typeface="+mn-ea"/>
                          <a:ea typeface="+mn-ea"/>
                        </a:rPr>
                        <a:t>…</a:t>
                      </a:r>
                      <a:r>
                        <a:rPr lang="ja-JP" altLang="en-US" sz="1100" u="none" strike="noStrike" dirty="0">
                          <a:effectLst/>
                          <a:latin typeface="+mn-ea"/>
                          <a:ea typeface="+mn-ea"/>
                        </a:rPr>
                        <a:t>の順番に切替</a:t>
                      </a:r>
                      <a:br>
                        <a:rPr lang="en-US" altLang="ja-JP" sz="1100" u="none" strike="noStrike" dirty="0">
                          <a:effectLst/>
                          <a:latin typeface="+mn-ea"/>
                          <a:ea typeface="+mn-ea"/>
                        </a:rPr>
                      </a:br>
                      <a:r>
                        <a:rPr lang="en-US" altLang="ja-JP" sz="1100" u="none" strike="noStrike" dirty="0">
                          <a:effectLst/>
                          <a:latin typeface="+mn-ea"/>
                          <a:ea typeface="+mn-ea"/>
                        </a:rPr>
                        <a:t>AUX</a:t>
                      </a:r>
                      <a:r>
                        <a:rPr lang="ja-JP" altLang="en-US" sz="1100" u="none" strike="noStrike" dirty="0">
                          <a:effectLst/>
                          <a:latin typeface="+mn-ea"/>
                          <a:ea typeface="+mn-ea"/>
                        </a:rPr>
                        <a:t> </a:t>
                      </a:r>
                      <a:r>
                        <a:rPr lang="en-US" altLang="ja-JP" sz="1100" u="none" strike="noStrike" dirty="0">
                          <a:effectLst/>
                          <a:latin typeface="+mn-ea"/>
                          <a:ea typeface="+mn-ea"/>
                        </a:rPr>
                        <a:t>Preset</a:t>
                      </a:r>
                      <a:r>
                        <a:rPr lang="ja-JP" altLang="en-US" sz="1100" u="none" strike="noStrike" dirty="0">
                          <a:effectLst/>
                          <a:latin typeface="+mn-ea"/>
                          <a:ea typeface="+mn-ea"/>
                        </a:rPr>
                        <a:t>の番号に応じて対象項目の設定を切替</a:t>
                      </a:r>
                      <a:endParaRPr lang="ja-JP" altLang="en-US" sz="1100" b="0" i="0" u="none" strike="noStrike" dirty="0">
                        <a:solidFill>
                          <a:srgbClr val="000000"/>
                        </a:solidFill>
                        <a:effectLst/>
                        <a:latin typeface="+mn-ea"/>
                        <a:ea typeface="+mn-ea"/>
                      </a:endParaRPr>
                    </a:p>
                  </a:txBody>
                  <a:tcPr marL="36000" marR="36000" marT="28800" marB="28800" anchor="ctr"/>
                </a:tc>
                <a:extLst>
                  <a:ext uri="{0D108BD9-81ED-4DB2-BD59-A6C34878D82A}">
                    <a16:rowId xmlns:a16="http://schemas.microsoft.com/office/drawing/2014/main" val="10004"/>
                  </a:ext>
                </a:extLst>
              </a:tr>
              <a:tr h="171450">
                <a:tc>
                  <a:txBody>
                    <a:bodyPr/>
                    <a:lstStyle/>
                    <a:p>
                      <a:pPr algn="l" fontAlgn="ctr"/>
                      <a:r>
                        <a:rPr lang="en-US" sz="1100" u="none" strike="noStrike" dirty="0">
                          <a:effectLst/>
                          <a:latin typeface="+mn-ea"/>
                          <a:ea typeface="+mn-ea"/>
                        </a:rPr>
                        <a:t>M6-9</a:t>
                      </a:r>
                      <a:endParaRPr lang="en-US" sz="11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100" b="0" i="0" u="none" strike="noStrike" dirty="0">
                          <a:solidFill>
                            <a:srgbClr val="000000"/>
                          </a:solidFill>
                          <a:effectLst/>
                          <a:latin typeface="+mn-ea"/>
                          <a:ea typeface="+mn-ea"/>
                        </a:rPr>
                        <a:t>逆回転ファンアイコンを拡大</a:t>
                      </a:r>
                    </a:p>
                  </a:txBody>
                  <a:tcPr marL="36000" marR="36000" marT="28800" marB="28800" anchor="ctr"/>
                </a:tc>
                <a:extLst>
                  <a:ext uri="{0D108BD9-81ED-4DB2-BD59-A6C34878D82A}">
                    <a16:rowId xmlns:a16="http://schemas.microsoft.com/office/drawing/2014/main" val="10005"/>
                  </a:ext>
                </a:extLst>
              </a:tr>
              <a:tr h="171450">
                <a:tc>
                  <a:txBody>
                    <a:bodyPr/>
                    <a:lstStyle/>
                    <a:p>
                      <a:pPr algn="l" fontAlgn="ct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100" b="0" i="0" u="none" strike="noStrike" dirty="0">
                          <a:solidFill>
                            <a:srgbClr val="000000"/>
                          </a:solidFill>
                          <a:effectLst/>
                          <a:latin typeface="+mn-ea"/>
                          <a:ea typeface="+mn-ea"/>
                        </a:rPr>
                        <a:t>逆回転ファン画面に遷移</a:t>
                      </a:r>
                    </a:p>
                  </a:txBody>
                  <a:tcPr marL="36000" marR="36000" marT="28800" marB="28800" anchor="ctr"/>
                </a:tc>
                <a:extLst>
                  <a:ext uri="{0D108BD9-81ED-4DB2-BD59-A6C34878D82A}">
                    <a16:rowId xmlns:a16="http://schemas.microsoft.com/office/drawing/2014/main" val="10006"/>
                  </a:ext>
                </a:extLst>
              </a:tr>
              <a:tr h="171450">
                <a:tc>
                  <a:txBody>
                    <a:bodyPr/>
                    <a:lstStyle/>
                    <a:p>
                      <a:pPr algn="l" fontAlgn="ctr"/>
                      <a:r>
                        <a:rPr lang="en-US" altLang="ja-JP" sz="1100" b="0" i="0" u="none" strike="noStrike" dirty="0">
                          <a:solidFill>
                            <a:srgbClr val="000000"/>
                          </a:solidFill>
                          <a:effectLst/>
                          <a:latin typeface="+mn-ea"/>
                          <a:ea typeface="+mn-ea"/>
                        </a:rPr>
                        <a:t>M6-10</a:t>
                      </a: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100" b="0" i="0" u="none" strike="noStrike" dirty="0">
                          <a:solidFill>
                            <a:srgbClr val="000000"/>
                          </a:solidFill>
                          <a:effectLst/>
                          <a:latin typeface="+mn-ea"/>
                          <a:ea typeface="+mn-ea"/>
                        </a:rPr>
                        <a:t>押す</a:t>
                      </a:r>
                    </a:p>
                  </a:txBody>
                  <a:tcPr marL="36000" marR="36000" marT="28800" marB="288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100" u="none" strike="noStrike" dirty="0">
                          <a:effectLst/>
                          <a:latin typeface="+mn-ea"/>
                          <a:ea typeface="+mn-ea"/>
                        </a:rPr>
                        <a:t>オートグリスアイコンを拡大</a:t>
                      </a:r>
                      <a:endParaRPr lang="ja-JP" altLang="en-US" sz="1100" b="0" i="0" u="none" strike="noStrike" dirty="0">
                        <a:solidFill>
                          <a:srgbClr val="000000"/>
                        </a:solidFill>
                        <a:effectLst/>
                        <a:latin typeface="+mn-ea"/>
                        <a:ea typeface="+mn-ea"/>
                      </a:endParaRPr>
                    </a:p>
                  </a:txBody>
                  <a:tcPr marL="36000" marR="36000" marT="28800" marB="28800" anchor="ctr"/>
                </a:tc>
                <a:extLst>
                  <a:ext uri="{0D108BD9-81ED-4DB2-BD59-A6C34878D82A}">
                    <a16:rowId xmlns:a16="http://schemas.microsoft.com/office/drawing/2014/main" val="10007"/>
                  </a:ext>
                </a:extLst>
              </a:tr>
              <a:tr h="171450">
                <a:tc>
                  <a:txBody>
                    <a:bodyPr/>
                    <a:lstStyle/>
                    <a:p>
                      <a:pPr algn="l" fontAlgn="ct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100" b="0" i="0" u="none" strike="noStrike" dirty="0">
                          <a:solidFill>
                            <a:srgbClr val="000000"/>
                          </a:solidFill>
                          <a:effectLst/>
                          <a:latin typeface="+mn-ea"/>
                          <a:ea typeface="+mn-ea"/>
                        </a:rPr>
                        <a:t>離す</a:t>
                      </a:r>
                    </a:p>
                  </a:txBody>
                  <a:tcPr marL="36000" marR="36000" marT="28800" marB="288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28800" marB="28800" anchor="ctr"/>
                </a:tc>
                <a:tc>
                  <a:txBody>
                    <a:bodyPr/>
                    <a:lstStyle/>
                    <a:p>
                      <a:pPr algn="l" fontAlgn="ctr"/>
                      <a:r>
                        <a:rPr lang="ja-JP" altLang="en-US" sz="1100" u="none" strike="noStrike" dirty="0">
                          <a:effectLst/>
                          <a:latin typeface="+mn-ea"/>
                          <a:ea typeface="+mn-ea"/>
                        </a:rPr>
                        <a:t>オートグリス画面に遷移</a:t>
                      </a:r>
                      <a:endParaRPr lang="ja-JP" altLang="en-US" sz="1100" b="0" i="0" u="none" strike="noStrike" dirty="0">
                        <a:solidFill>
                          <a:srgbClr val="000000"/>
                        </a:solidFill>
                        <a:effectLst/>
                        <a:latin typeface="+mn-ea"/>
                        <a:ea typeface="+mn-ea"/>
                      </a:endParaRPr>
                    </a:p>
                  </a:txBody>
                  <a:tcPr marL="36000" marR="36000" marT="28800" marB="28800" anchor="ctr"/>
                </a:tc>
                <a:extLst>
                  <a:ext uri="{0D108BD9-81ED-4DB2-BD59-A6C34878D82A}">
                    <a16:rowId xmlns:a16="http://schemas.microsoft.com/office/drawing/2014/main" val="10008"/>
                  </a:ext>
                </a:extLst>
              </a:tr>
              <a:tr h="171450">
                <a:tc>
                  <a:txBody>
                    <a:bodyPr/>
                    <a:lstStyle/>
                    <a:p>
                      <a:pPr algn="l" fontAlgn="ctr"/>
                      <a:r>
                        <a:rPr lang="en-US" altLang="ja-JP" sz="1100" b="0" i="0" u="none" strike="noStrike" dirty="0">
                          <a:solidFill>
                            <a:schemeClr val="tx1"/>
                          </a:solidFill>
                          <a:effectLst/>
                          <a:latin typeface="+mn-ea"/>
                          <a:ea typeface="+mn-ea"/>
                        </a:rPr>
                        <a:t>M6-11</a:t>
                      </a:r>
                      <a:endParaRPr lang="ja-JP" altLang="en-US" sz="1100" b="0" i="0" u="none" strike="noStrike" dirty="0">
                        <a:solidFill>
                          <a:schemeClr val="tx1"/>
                        </a:solidFill>
                        <a:effectLst/>
                        <a:latin typeface="+mn-ea"/>
                        <a:ea typeface="+mn-ea"/>
                      </a:endParaRPr>
                    </a:p>
                  </a:txBody>
                  <a:tcPr marL="36000" marR="36000" marT="28800" marB="28800" anchor="ctr"/>
                </a:tc>
                <a:tc>
                  <a:txBody>
                    <a:bodyPr/>
                    <a:lstStyle/>
                    <a:p>
                      <a:pPr algn="l" fontAlgn="ctr"/>
                      <a:r>
                        <a:rPr lang="ja-JP" altLang="en-US" sz="1100" b="0" i="0" u="none" strike="noStrike" dirty="0">
                          <a:solidFill>
                            <a:schemeClr val="tx1"/>
                          </a:solidFill>
                          <a:effectLst/>
                          <a:latin typeface="+mn-ea"/>
                          <a:ea typeface="+mn-ea"/>
                        </a:rPr>
                        <a:t>押す</a:t>
                      </a:r>
                    </a:p>
                  </a:txBody>
                  <a:tcPr marL="36000" marR="36000" marT="28800" marB="28800" anchor="ctr"/>
                </a:tc>
                <a:tc>
                  <a:txBody>
                    <a:bodyPr/>
                    <a:lstStyle/>
                    <a:p>
                      <a:pPr algn="l" fontAlgn="ctr"/>
                      <a:endParaRPr lang="ja-JP" altLang="en-US" sz="1100" b="0" i="0" u="none" strike="noStrike" dirty="0">
                        <a:solidFill>
                          <a:schemeClr val="tx1"/>
                        </a:solidFill>
                        <a:effectLst/>
                        <a:latin typeface="+mn-ea"/>
                        <a:ea typeface="+mn-ea"/>
                      </a:endParaRPr>
                    </a:p>
                  </a:txBody>
                  <a:tcPr marL="36000" marR="36000" marT="28800" marB="28800" anchor="ctr"/>
                </a:tc>
                <a:tc>
                  <a:txBody>
                    <a:bodyPr/>
                    <a:lstStyle/>
                    <a:p>
                      <a:pPr algn="l" fontAlgn="ctr"/>
                      <a:r>
                        <a:rPr lang="ja-JP" altLang="en-US" sz="1100" b="0" i="0" u="none" strike="noStrike" dirty="0">
                          <a:solidFill>
                            <a:schemeClr val="tx1"/>
                          </a:solidFill>
                          <a:effectLst/>
                          <a:latin typeface="+mn-ea"/>
                          <a:ea typeface="+mn-ea"/>
                        </a:rPr>
                        <a:t>自動圧抜き設定アイコンを拡大</a:t>
                      </a:r>
                    </a:p>
                  </a:txBody>
                  <a:tcPr marL="36000" marR="36000" marT="28800" marB="28800" anchor="ctr"/>
                </a:tc>
                <a:extLst>
                  <a:ext uri="{0D108BD9-81ED-4DB2-BD59-A6C34878D82A}">
                    <a16:rowId xmlns:a16="http://schemas.microsoft.com/office/drawing/2014/main" val="67087242"/>
                  </a:ext>
                </a:extLst>
              </a:tr>
              <a:tr h="171450">
                <a:tc>
                  <a:txBody>
                    <a:bodyPr/>
                    <a:lstStyle/>
                    <a:p>
                      <a:pPr algn="l" fontAlgn="ctr"/>
                      <a:endParaRPr lang="ja-JP" altLang="en-US" sz="1100" b="0" i="0" u="none" strike="noStrike" dirty="0">
                        <a:solidFill>
                          <a:schemeClr val="tx1"/>
                        </a:solidFill>
                        <a:effectLst/>
                        <a:latin typeface="+mn-ea"/>
                        <a:ea typeface="+mn-ea"/>
                      </a:endParaRPr>
                    </a:p>
                  </a:txBody>
                  <a:tcPr marL="36000" marR="36000" marT="28800" marB="28800" anchor="ctr"/>
                </a:tc>
                <a:tc>
                  <a:txBody>
                    <a:bodyPr/>
                    <a:lstStyle/>
                    <a:p>
                      <a:pPr algn="l" fontAlgn="ctr"/>
                      <a:r>
                        <a:rPr lang="ja-JP" altLang="en-US" sz="1100" b="0" i="0" u="none" strike="noStrike" dirty="0">
                          <a:solidFill>
                            <a:schemeClr val="tx1"/>
                          </a:solidFill>
                          <a:effectLst/>
                          <a:latin typeface="+mn-ea"/>
                          <a:ea typeface="+mn-ea"/>
                        </a:rPr>
                        <a:t>離す</a:t>
                      </a:r>
                    </a:p>
                  </a:txBody>
                  <a:tcPr marL="36000" marR="36000" marT="28800" marB="28800" anchor="ctr"/>
                </a:tc>
                <a:tc>
                  <a:txBody>
                    <a:bodyPr/>
                    <a:lstStyle/>
                    <a:p>
                      <a:pPr algn="l" fontAlgn="ctr"/>
                      <a:endParaRPr lang="ja-JP" altLang="en-US" sz="1100" b="0" i="0" u="none" strike="noStrike" dirty="0">
                        <a:solidFill>
                          <a:schemeClr val="tx1"/>
                        </a:solidFill>
                        <a:effectLst/>
                        <a:latin typeface="+mn-ea"/>
                        <a:ea typeface="+mn-ea"/>
                      </a:endParaRPr>
                    </a:p>
                  </a:txBody>
                  <a:tcPr marL="36000" marR="36000" marT="28800" marB="288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chemeClr val="tx1"/>
                          </a:solidFill>
                          <a:effectLst/>
                          <a:latin typeface="+mn-ea"/>
                          <a:ea typeface="+mn-ea"/>
                        </a:rPr>
                        <a:t>自動圧抜き設定画面に遷移</a:t>
                      </a:r>
                    </a:p>
                  </a:txBody>
                  <a:tcPr marL="36000" marR="36000" marT="28800" marB="28800" anchor="ctr"/>
                </a:tc>
                <a:extLst>
                  <a:ext uri="{0D108BD9-81ED-4DB2-BD59-A6C34878D82A}">
                    <a16:rowId xmlns:a16="http://schemas.microsoft.com/office/drawing/2014/main" val="2972444626"/>
                  </a:ext>
                </a:extLst>
              </a:tr>
              <a:tr h="171450">
                <a:tc>
                  <a:txBody>
                    <a:bodyPr/>
                    <a:lstStyle/>
                    <a:p>
                      <a:pPr algn="l" fontAlgn="ctr"/>
                      <a:r>
                        <a:rPr lang="en-US" altLang="ja-JP" sz="1100" b="0" i="0" u="none" strike="noStrike" dirty="0">
                          <a:solidFill>
                            <a:srgbClr val="000000"/>
                          </a:solidFill>
                          <a:effectLst/>
                          <a:latin typeface="+mn-ea"/>
                          <a:ea typeface="+mn-ea"/>
                        </a:rPr>
                        <a:t>D7</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アイコンが拡大表示</a:t>
                      </a:r>
                      <a:r>
                        <a:rPr lang="en-US" altLang="ja-JP" sz="1100" u="none" strike="noStrike" dirty="0">
                          <a:effectLst/>
                          <a:latin typeface="+mn-ea"/>
                          <a:ea typeface="+mn-ea"/>
                        </a:rPr>
                        <a:t>(</a:t>
                      </a:r>
                      <a:r>
                        <a:rPr lang="ja-JP" altLang="en-US" sz="1100" u="none" strike="noStrike" dirty="0">
                          <a:effectLst/>
                          <a:latin typeface="+mn-ea"/>
                          <a:ea typeface="+mn-ea"/>
                        </a:rPr>
                        <a:t>対象：人アイコン以外</a:t>
                      </a:r>
                      <a:r>
                        <a:rPr lang="en-US" altLang="ja-JP" sz="1100" u="none" strike="noStrike" dirty="0">
                          <a:effectLst/>
                          <a:latin typeface="+mn-ea"/>
                          <a:ea typeface="+mn-ea"/>
                        </a:rPr>
                        <a:t>)</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拡大表示されているアイコンに対応する画面に遷移</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r h="171450">
                <a:tc>
                  <a:txBody>
                    <a:bodyPr/>
                    <a:lstStyle/>
                    <a:p>
                      <a:pPr algn="l" fontAlgn="ctr"/>
                      <a:r>
                        <a:rPr lang="en-US" altLang="ja-JP" sz="1100" b="0" i="0" u="none" strike="noStrike" dirty="0">
                          <a:solidFill>
                            <a:srgbClr val="000000"/>
                          </a:solidFill>
                          <a:effectLst/>
                          <a:latin typeface="+mn-ea"/>
                          <a:ea typeface="+mn-ea"/>
                        </a:rPr>
                        <a:t>D7</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人アイコンが拡大表示</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AUX Preset</a:t>
                      </a:r>
                      <a:r>
                        <a:rPr lang="ja-JP" altLang="en-US" sz="1100" u="none" strike="noStrike" dirty="0">
                          <a:effectLst/>
                          <a:latin typeface="+mn-ea"/>
                          <a:ea typeface="+mn-ea"/>
                        </a:rPr>
                        <a:t>を ①→②→③→④→①</a:t>
                      </a:r>
                      <a:r>
                        <a:rPr lang="en-US" altLang="ja-JP" sz="1100" u="none" strike="noStrike" dirty="0">
                          <a:effectLst/>
                          <a:latin typeface="+mn-ea"/>
                          <a:ea typeface="+mn-ea"/>
                        </a:rPr>
                        <a:t>…</a:t>
                      </a:r>
                      <a:r>
                        <a:rPr lang="ja-JP" altLang="en-US" sz="1100" u="none" strike="noStrike" dirty="0">
                          <a:effectLst/>
                          <a:latin typeface="+mn-ea"/>
                          <a:ea typeface="+mn-ea"/>
                        </a:rPr>
                        <a:t>の順番に切替</a:t>
                      </a:r>
                      <a:br>
                        <a:rPr lang="en-US" altLang="ja-JP" sz="1100" u="none" strike="noStrike" dirty="0">
                          <a:effectLst/>
                          <a:latin typeface="+mn-ea"/>
                          <a:ea typeface="+mn-ea"/>
                        </a:rPr>
                      </a:br>
                      <a:r>
                        <a:rPr lang="en-US" altLang="ja-JP" sz="1100" u="none" strike="noStrike" dirty="0">
                          <a:effectLst/>
                          <a:latin typeface="+mn-ea"/>
                          <a:ea typeface="+mn-ea"/>
                        </a:rPr>
                        <a:t>AUX</a:t>
                      </a:r>
                      <a:r>
                        <a:rPr lang="ja-JP" altLang="en-US" sz="1100" u="none" strike="noStrike" dirty="0">
                          <a:effectLst/>
                          <a:latin typeface="+mn-ea"/>
                          <a:ea typeface="+mn-ea"/>
                        </a:rPr>
                        <a:t> </a:t>
                      </a:r>
                      <a:r>
                        <a:rPr lang="en-US" altLang="ja-JP" sz="1100" u="none" strike="noStrike" dirty="0">
                          <a:effectLst/>
                          <a:latin typeface="+mn-ea"/>
                          <a:ea typeface="+mn-ea"/>
                        </a:rPr>
                        <a:t>Preset</a:t>
                      </a:r>
                      <a:r>
                        <a:rPr lang="ja-JP" altLang="en-US" sz="1100" u="none" strike="noStrike" dirty="0">
                          <a:effectLst/>
                          <a:latin typeface="+mn-ea"/>
                          <a:ea typeface="+mn-ea"/>
                        </a:rPr>
                        <a:t>の番号に応じて対象項目の設定を切替</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0"/>
                  </a:ext>
                </a:extLst>
              </a:tr>
            </a:tbl>
          </a:graphicData>
        </a:graphic>
      </p:graphicFrame>
      <p:sp>
        <p:nvSpPr>
          <p:cNvPr id="41" name="Line 124"/>
          <p:cNvSpPr>
            <a:spLocks noChangeShapeType="1"/>
          </p:cNvSpPr>
          <p:nvPr/>
        </p:nvSpPr>
        <p:spPr bwMode="auto">
          <a:xfrm rot="16200000">
            <a:off x="3361006" y="631640"/>
            <a:ext cx="340069" cy="353781"/>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42" name="Line 124"/>
          <p:cNvSpPr>
            <a:spLocks noChangeShapeType="1"/>
          </p:cNvSpPr>
          <p:nvPr/>
        </p:nvSpPr>
        <p:spPr bwMode="auto">
          <a:xfrm rot="16200000" flipV="1">
            <a:off x="3048558" y="1490237"/>
            <a:ext cx="908327" cy="366251"/>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pic>
        <p:nvPicPr>
          <p:cNvPr id="43" name="図 42"/>
          <p:cNvPicPr>
            <a:picLocks noChangeAspect="1"/>
          </p:cNvPicPr>
          <p:nvPr/>
        </p:nvPicPr>
        <p:blipFill rotWithShape="1">
          <a:blip r:embed="rId6">
            <a:extLst>
              <a:ext uri="{28A0092B-C50C-407E-A947-70E740481C1C}">
                <a14:useLocalDpi xmlns:a14="http://schemas.microsoft.com/office/drawing/2010/main" val="0"/>
              </a:ext>
            </a:extLst>
          </a:blip>
          <a:srcRect l="81446" r="10141" b="83534"/>
          <a:stretch/>
        </p:blipFill>
        <p:spPr>
          <a:xfrm rot="5400000">
            <a:off x="1193293" y="1480573"/>
            <a:ext cx="480766" cy="564601"/>
          </a:xfrm>
          <a:prstGeom prst="rect">
            <a:avLst/>
          </a:prstGeom>
        </p:spPr>
      </p:pic>
      <p:pic>
        <p:nvPicPr>
          <p:cNvPr id="44" name="図 43"/>
          <p:cNvPicPr>
            <a:picLocks noChangeAspect="1"/>
          </p:cNvPicPr>
          <p:nvPr/>
        </p:nvPicPr>
        <p:blipFill>
          <a:blip r:embed="rId7"/>
          <a:stretch>
            <a:fillRect/>
          </a:stretch>
        </p:blipFill>
        <p:spPr>
          <a:xfrm>
            <a:off x="353970" y="1584674"/>
            <a:ext cx="594730" cy="576000"/>
          </a:xfrm>
          <a:prstGeom prst="rect">
            <a:avLst/>
          </a:prstGeom>
        </p:spPr>
      </p:pic>
      <p:sp>
        <p:nvSpPr>
          <p:cNvPr id="45" name="角丸四角形 44"/>
          <p:cNvSpPr/>
          <p:nvPr/>
        </p:nvSpPr>
        <p:spPr>
          <a:xfrm>
            <a:off x="381054" y="2310105"/>
            <a:ext cx="1030312" cy="69148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M6-2</a:t>
            </a:r>
          </a:p>
        </p:txBody>
      </p:sp>
      <p:sp>
        <p:nvSpPr>
          <p:cNvPr id="46" name="角丸四角形 45"/>
          <p:cNvSpPr/>
          <p:nvPr/>
        </p:nvSpPr>
        <p:spPr>
          <a:xfrm>
            <a:off x="381340" y="3136437"/>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M6-3</a:t>
            </a:r>
          </a:p>
        </p:txBody>
      </p:sp>
      <p:sp>
        <p:nvSpPr>
          <p:cNvPr id="47" name="角丸四角形 46"/>
          <p:cNvSpPr/>
          <p:nvPr/>
        </p:nvSpPr>
        <p:spPr>
          <a:xfrm>
            <a:off x="375856" y="3856636"/>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M6-4</a:t>
            </a:r>
          </a:p>
        </p:txBody>
      </p:sp>
      <p:sp>
        <p:nvSpPr>
          <p:cNvPr id="48" name="角丸四角形 47"/>
          <p:cNvSpPr/>
          <p:nvPr/>
        </p:nvSpPr>
        <p:spPr>
          <a:xfrm>
            <a:off x="375856" y="4599460"/>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M6-5</a:t>
            </a:r>
          </a:p>
        </p:txBody>
      </p:sp>
      <p:sp>
        <p:nvSpPr>
          <p:cNvPr id="49" name="角丸四角形 48"/>
          <p:cNvSpPr/>
          <p:nvPr/>
        </p:nvSpPr>
        <p:spPr>
          <a:xfrm>
            <a:off x="353422" y="5315562"/>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M6-6</a:t>
            </a:r>
          </a:p>
        </p:txBody>
      </p:sp>
      <p:sp>
        <p:nvSpPr>
          <p:cNvPr id="50" name="角丸四角形 49"/>
          <p:cNvSpPr/>
          <p:nvPr/>
        </p:nvSpPr>
        <p:spPr>
          <a:xfrm>
            <a:off x="2735482" y="887106"/>
            <a:ext cx="667723" cy="55142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M6-8</a:t>
            </a:r>
          </a:p>
        </p:txBody>
      </p:sp>
      <p:sp>
        <p:nvSpPr>
          <p:cNvPr id="51" name="正方形/長方形 50"/>
          <p:cNvSpPr/>
          <p:nvPr/>
        </p:nvSpPr>
        <p:spPr>
          <a:xfrm>
            <a:off x="2874305" y="1522489"/>
            <a:ext cx="413565" cy="330797"/>
          </a:xfrm>
          <a:prstGeom prst="rect">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角丸四角形 51"/>
          <p:cNvSpPr/>
          <p:nvPr/>
        </p:nvSpPr>
        <p:spPr>
          <a:xfrm>
            <a:off x="1996796" y="1700093"/>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M6-7</a:t>
            </a:r>
          </a:p>
        </p:txBody>
      </p:sp>
      <p:sp>
        <p:nvSpPr>
          <p:cNvPr id="53" name="正方形/長方形 52"/>
          <p:cNvSpPr/>
          <p:nvPr/>
        </p:nvSpPr>
        <p:spPr>
          <a:xfrm>
            <a:off x="2833068" y="3109832"/>
            <a:ext cx="413565" cy="330797"/>
          </a:xfrm>
          <a:prstGeom prst="rect">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角丸四角形 53"/>
          <p:cNvSpPr/>
          <p:nvPr/>
        </p:nvSpPr>
        <p:spPr>
          <a:xfrm>
            <a:off x="1994000" y="3144653"/>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M6-10</a:t>
            </a:r>
          </a:p>
        </p:txBody>
      </p:sp>
      <p:sp>
        <p:nvSpPr>
          <p:cNvPr id="55" name="角丸四角形 54"/>
          <p:cNvSpPr/>
          <p:nvPr/>
        </p:nvSpPr>
        <p:spPr>
          <a:xfrm>
            <a:off x="1996796" y="2441423"/>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M6-9</a:t>
            </a:r>
          </a:p>
        </p:txBody>
      </p:sp>
      <p:pic>
        <p:nvPicPr>
          <p:cNvPr id="56" name="図 55"/>
          <p:cNvPicPr>
            <a:picLocks noChangeAspect="1"/>
          </p:cNvPicPr>
          <p:nvPr/>
        </p:nvPicPr>
        <p:blipFill>
          <a:blip r:embed="rId8"/>
          <a:stretch>
            <a:fillRect/>
          </a:stretch>
        </p:blipFill>
        <p:spPr>
          <a:xfrm>
            <a:off x="948700" y="1547776"/>
            <a:ext cx="390580" cy="361238"/>
          </a:xfrm>
          <a:prstGeom prst="rect">
            <a:avLst/>
          </a:prstGeom>
        </p:spPr>
      </p:pic>
      <p:sp>
        <p:nvSpPr>
          <p:cNvPr id="57" name="角丸四角形 56"/>
          <p:cNvSpPr/>
          <p:nvPr/>
        </p:nvSpPr>
        <p:spPr>
          <a:xfrm>
            <a:off x="319810" y="1590698"/>
            <a:ext cx="696523" cy="52098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M6-1</a:t>
            </a:r>
          </a:p>
        </p:txBody>
      </p:sp>
      <p:sp>
        <p:nvSpPr>
          <p:cNvPr id="58" name="角丸四角形 57"/>
          <p:cNvSpPr/>
          <p:nvPr/>
        </p:nvSpPr>
        <p:spPr>
          <a:xfrm>
            <a:off x="300209" y="6124103"/>
            <a:ext cx="100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60" name="角丸四角形 59"/>
          <p:cNvSpPr/>
          <p:nvPr/>
        </p:nvSpPr>
        <p:spPr>
          <a:xfrm>
            <a:off x="1357048"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61" name="角丸四角形 60"/>
          <p:cNvSpPr/>
          <p:nvPr/>
        </p:nvSpPr>
        <p:spPr>
          <a:xfrm>
            <a:off x="2422942"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
        <p:nvSpPr>
          <p:cNvPr id="6" name="角丸四角形 38">
            <a:extLst>
              <a:ext uri="{FF2B5EF4-FFF2-40B4-BE49-F238E27FC236}">
                <a16:creationId xmlns:a16="http://schemas.microsoft.com/office/drawing/2014/main" id="{82DC2D0D-0705-EE04-37EB-C862421EDF1E}"/>
              </a:ext>
            </a:extLst>
          </p:cNvPr>
          <p:cNvSpPr/>
          <p:nvPr/>
        </p:nvSpPr>
        <p:spPr>
          <a:xfrm>
            <a:off x="1976548" y="3856636"/>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M6-11</a:t>
            </a:r>
          </a:p>
        </p:txBody>
      </p:sp>
    </p:spTree>
    <p:extLst>
      <p:ext uri="{BB962C8B-B14F-4D97-AF65-F5344CB8AC3E}">
        <p14:creationId xmlns:p14="http://schemas.microsoft.com/office/powerpoint/2010/main" val="1707785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ィカル ユーザー インターフェイス が含まれている画像&#10;&#10;自動的に生成された説明">
            <a:extLst>
              <a:ext uri="{FF2B5EF4-FFF2-40B4-BE49-F238E27FC236}">
                <a16:creationId xmlns:a16="http://schemas.microsoft.com/office/drawing/2014/main" id="{0CFF440E-5764-85DB-931C-5294CB5FC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00002" y="1994046"/>
            <a:ext cx="5715600" cy="3215025"/>
          </a:xfrm>
          <a:prstGeom prst="rect">
            <a:avLst/>
          </a:prstGeom>
        </p:spPr>
      </p:pic>
      <p:sp>
        <p:nvSpPr>
          <p:cNvPr id="73" name="タイトル 1"/>
          <p:cNvSpPr>
            <a:spLocks noGrp="1"/>
          </p:cNvSpPr>
          <p:nvPr>
            <p:ph type="title"/>
          </p:nvPr>
        </p:nvSpPr>
        <p:spPr>
          <a:xfrm>
            <a:off x="228602" y="295928"/>
            <a:ext cx="2205375"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車両設定画面③</a:t>
            </a:r>
          </a:p>
        </p:txBody>
      </p:sp>
      <p:sp>
        <p:nvSpPr>
          <p:cNvPr id="28" name="テキスト ボックス 27"/>
          <p:cNvSpPr txBox="1"/>
          <p:nvPr/>
        </p:nvSpPr>
        <p:spPr>
          <a:xfrm>
            <a:off x="4857217" y="455345"/>
            <a:ext cx="6344183" cy="1184940"/>
          </a:xfrm>
          <a:prstGeom prst="rect">
            <a:avLst/>
          </a:prstGeom>
          <a:noFill/>
        </p:spPr>
        <p:txBody>
          <a:bodyPr wrap="square" rtlCol="0">
            <a:spAutoFit/>
          </a:bodyPr>
          <a:lstStyle/>
          <a:p>
            <a:r>
              <a:rPr lang="en-US" altLang="ja-JP" sz="1100" dirty="0">
                <a:latin typeface="+mn-ea"/>
                <a:cs typeface="メイリオ" panose="020B0604030504040204" pitchFamily="50" charset="-128"/>
              </a:rPr>
              <a:t>※</a:t>
            </a:r>
            <a:r>
              <a:rPr lang="ja-JP" altLang="en-US" sz="1100" dirty="0">
                <a:latin typeface="+mn-ea"/>
                <a:cs typeface="メイリオ" panose="020B0604030504040204" pitchFamily="50" charset="-128"/>
              </a:rPr>
              <a:t>ロックについて</a:t>
            </a:r>
            <a:endParaRPr lang="en-US" altLang="ja-JP" sz="1100" dirty="0">
              <a:latin typeface="+mn-ea"/>
              <a:cs typeface="Meiryo UI" panose="020B0604030504040204" pitchFamily="50" charset="-128"/>
            </a:endParaRPr>
          </a:p>
          <a:p>
            <a:pPr>
              <a:lnSpc>
                <a:spcPts val="1200"/>
              </a:lnSpc>
              <a:defRPr sz="1000"/>
            </a:pPr>
            <a:r>
              <a:rPr lang="en-US" altLang="ja-JP" sz="1100" dirty="0">
                <a:latin typeface="+mn-ea"/>
                <a:cs typeface="Meiryo UI" panose="020B0604030504040204" pitchFamily="50" charset="-128"/>
              </a:rPr>
              <a:t>AUX1</a:t>
            </a:r>
            <a:r>
              <a:rPr lang="ja-JP" altLang="en-US" sz="1100" dirty="0">
                <a:latin typeface="+mn-ea"/>
                <a:cs typeface="Meiryo UI" panose="020B0604030504040204" pitchFamily="50" charset="-128"/>
              </a:rPr>
              <a:t>流量設定</a:t>
            </a:r>
            <a:r>
              <a:rPr lang="en-US" altLang="ja-JP" sz="1100" dirty="0">
                <a:latin typeface="+mn-ea"/>
                <a:cs typeface="Meiryo UI" panose="020B0604030504040204" pitchFamily="50" charset="-128"/>
              </a:rPr>
              <a:t>, AUX2/4</a:t>
            </a:r>
            <a:r>
              <a:rPr lang="ja-JP" altLang="en-US" sz="1100" dirty="0">
                <a:latin typeface="+mn-ea"/>
                <a:cs typeface="Meiryo UI" panose="020B0604030504040204" pitchFamily="50" charset="-128"/>
              </a:rPr>
              <a:t>流量設定</a:t>
            </a:r>
            <a:r>
              <a:rPr lang="en-US" altLang="ja-JP" sz="1100" dirty="0">
                <a:latin typeface="+mn-ea"/>
                <a:cs typeface="Meiryo UI" panose="020B0604030504040204" pitchFamily="50" charset="-128"/>
              </a:rPr>
              <a:t>,</a:t>
            </a:r>
            <a:r>
              <a:rPr lang="ja-JP" altLang="en-US" sz="1100" b="0" i="0" u="none" strike="noStrike" dirty="0">
                <a:effectLst/>
                <a:latin typeface="+mn-ea"/>
                <a:ea typeface="+mn-ea"/>
              </a:rPr>
              <a:t>自動圧抜き設定</a:t>
            </a:r>
            <a:r>
              <a:rPr lang="ja-JP" altLang="en-US" sz="1100" dirty="0">
                <a:latin typeface="+mn-ea"/>
                <a:cs typeface="Meiryo UI" panose="020B0604030504040204" pitchFamily="50" charset="-128"/>
              </a:rPr>
              <a:t>のアイコンは</a:t>
            </a:r>
            <a:endParaRPr lang="en-US" altLang="ja-JP" sz="1100" dirty="0">
              <a:latin typeface="+mn-ea"/>
              <a:cs typeface="Meiryo UI" panose="020B0604030504040204" pitchFamily="50" charset="-128"/>
            </a:endParaRPr>
          </a:p>
          <a:p>
            <a:pPr>
              <a:lnSpc>
                <a:spcPts val="1200"/>
              </a:lnSpc>
              <a:defRPr sz="1000"/>
            </a:pPr>
            <a:r>
              <a:rPr lang="ja-JP" altLang="en-US" sz="1100" dirty="0">
                <a:latin typeface="+mn-ea"/>
                <a:cs typeface="Meiryo UI" panose="020B0604030504040204" pitchFamily="50" charset="-128"/>
              </a:rPr>
              <a:t>「ロック中」、「ロック解除」、「ロックなし」の３パターンあり</a:t>
            </a:r>
            <a:endParaRPr lang="en-US" altLang="ja-JP" sz="1100" dirty="0">
              <a:latin typeface="+mn-ea"/>
              <a:cs typeface="Meiryo UI" panose="020B0604030504040204" pitchFamily="50" charset="-128"/>
            </a:endParaRPr>
          </a:p>
          <a:p>
            <a:pPr>
              <a:lnSpc>
                <a:spcPts val="1200"/>
              </a:lnSpc>
              <a:defRPr sz="1000"/>
            </a:pPr>
            <a:endParaRPr lang="en-US" altLang="ja-JP" sz="1100" dirty="0">
              <a:latin typeface="+mn-ea"/>
              <a:cs typeface="Meiryo UI" panose="020B0604030504040204" pitchFamily="50" charset="-128"/>
            </a:endParaRPr>
          </a:p>
          <a:p>
            <a:pPr>
              <a:lnSpc>
                <a:spcPts val="1200"/>
              </a:lnSpc>
              <a:defRPr sz="1000"/>
            </a:pPr>
            <a:r>
              <a:rPr lang="ja-JP" altLang="en-US" sz="1100" dirty="0">
                <a:latin typeface="+mn-ea"/>
                <a:cs typeface="Meiryo UI" panose="020B0604030504040204" pitchFamily="50" charset="-128"/>
              </a:rPr>
              <a:t>一度ロック解除すると再起動するまで、またはパスワードを再設定するまで「ロック解除」のままとする</a:t>
            </a:r>
            <a:endParaRPr lang="en-US" altLang="ja-JP" sz="1100" dirty="0">
              <a:latin typeface="+mn-ea"/>
              <a:cs typeface="Meiryo UI" panose="020B0604030504040204" pitchFamily="50" charset="-128"/>
            </a:endParaRPr>
          </a:p>
          <a:p>
            <a:pPr>
              <a:lnSpc>
                <a:spcPts val="1200"/>
              </a:lnSpc>
              <a:defRPr sz="1000"/>
            </a:pPr>
            <a:endParaRPr lang="en-US" altLang="ja-JP" sz="1100" dirty="0">
              <a:latin typeface="+mn-ea"/>
              <a:cs typeface="Meiryo UI" panose="020B0604030504040204" pitchFamily="50" charset="-128"/>
            </a:endParaRPr>
          </a:p>
          <a:p>
            <a:pPr>
              <a:lnSpc>
                <a:spcPts val="1200"/>
              </a:lnSpc>
              <a:defRPr sz="1000"/>
            </a:pPr>
            <a:r>
              <a:rPr lang="ja-JP" altLang="en-US" sz="1100" dirty="0">
                <a:latin typeface="+mn-ea"/>
                <a:cs typeface="Meiryo UI" panose="020B0604030504040204" pitchFamily="50" charset="-128"/>
              </a:rPr>
              <a:t>パスワード設定画面で</a:t>
            </a:r>
            <a:r>
              <a:rPr lang="en-US" altLang="ja-JP" sz="1100" dirty="0">
                <a:latin typeface="+mn-ea"/>
                <a:cs typeface="Meiryo UI" panose="020B0604030504040204" pitchFamily="50" charset="-128"/>
              </a:rPr>
              <a:t>AUX</a:t>
            </a:r>
            <a:r>
              <a:rPr lang="ja-JP" altLang="en-US" sz="1100" dirty="0">
                <a:latin typeface="+mn-ea"/>
                <a:cs typeface="Meiryo UI" panose="020B0604030504040204" pitchFamily="50" charset="-128"/>
              </a:rPr>
              <a:t>のロック指定にチェックが入っていない場合はカギマーク非表示とする。</a:t>
            </a:r>
          </a:p>
        </p:txBody>
      </p:sp>
      <p:pic>
        <p:nvPicPr>
          <p:cNvPr id="31" name="Picture 25"/>
          <p:cNvPicPr>
            <a:picLocks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055231" y="4070243"/>
            <a:ext cx="620786" cy="5449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5"/>
          <p:cNvPicPr>
            <a:picLocks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97437" y="2997176"/>
            <a:ext cx="620786" cy="54493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5"/>
          <p:cNvPicPr>
            <a:picLocks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59338" y="1946559"/>
            <a:ext cx="620786" cy="544935"/>
          </a:xfrm>
          <a:prstGeom prst="rect">
            <a:avLst/>
          </a:prstGeom>
          <a:noFill/>
          <a:extLst>
            <a:ext uri="{909E8E84-426E-40DD-AFC4-6F175D3DCCD1}">
              <a14:hiddenFill xmlns:a14="http://schemas.microsoft.com/office/drawing/2010/main">
                <a:solidFill>
                  <a:srgbClr val="FFFFFF"/>
                </a:solidFill>
              </a14:hiddenFill>
            </a:ext>
          </a:extLst>
        </p:spPr>
      </p:pic>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0114" y="1866602"/>
            <a:ext cx="276226" cy="352425"/>
          </a:xfrm>
          <a:prstGeom prst="rect">
            <a:avLst/>
          </a:prstGeom>
        </p:spPr>
      </p:pic>
      <p:sp>
        <p:nvSpPr>
          <p:cNvPr id="35" name="Text Box 435"/>
          <p:cNvSpPr txBox="1">
            <a:spLocks noChangeArrowheads="1"/>
          </p:cNvSpPr>
          <p:nvPr/>
        </p:nvSpPr>
        <p:spPr bwMode="auto">
          <a:xfrm>
            <a:off x="4610814" y="2301457"/>
            <a:ext cx="1773301" cy="429806"/>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endPar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パスワードによりロック中</a:t>
            </a:r>
          </a:p>
        </p:txBody>
      </p:sp>
      <p:sp>
        <p:nvSpPr>
          <p:cNvPr id="36" name="Text Box 435"/>
          <p:cNvSpPr txBox="1">
            <a:spLocks noChangeArrowheads="1"/>
          </p:cNvSpPr>
          <p:nvPr/>
        </p:nvSpPr>
        <p:spPr bwMode="auto">
          <a:xfrm>
            <a:off x="4564141" y="3539906"/>
            <a:ext cx="2640228" cy="339383"/>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パスワード一致によりロック解除</a:t>
            </a:r>
          </a:p>
        </p:txBody>
      </p:sp>
      <p:sp>
        <p:nvSpPr>
          <p:cNvPr id="37" name="Text Box 435"/>
          <p:cNvSpPr txBox="1">
            <a:spLocks noChangeArrowheads="1"/>
          </p:cNvSpPr>
          <p:nvPr/>
        </p:nvSpPr>
        <p:spPr bwMode="auto">
          <a:xfrm>
            <a:off x="4677487" y="4607544"/>
            <a:ext cx="1428587" cy="411356"/>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ロック設定画面で</a:t>
            </a:r>
            <a:endParaRPr lang="en-US" altLang="ja-JP"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ロック指定なし</a:t>
            </a:r>
          </a:p>
        </p:txBody>
      </p:sp>
      <p:sp>
        <p:nvSpPr>
          <p:cNvPr id="38" name="右矢印 37"/>
          <p:cNvSpPr/>
          <p:nvPr/>
        </p:nvSpPr>
        <p:spPr>
          <a:xfrm>
            <a:off x="6295539" y="2076063"/>
            <a:ext cx="494951" cy="272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右矢印 38"/>
          <p:cNvSpPr/>
          <p:nvPr/>
        </p:nvSpPr>
        <p:spPr>
          <a:xfrm>
            <a:off x="6271103" y="3133409"/>
            <a:ext cx="494951" cy="272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右矢印 39"/>
          <p:cNvSpPr/>
          <p:nvPr/>
        </p:nvSpPr>
        <p:spPr>
          <a:xfrm>
            <a:off x="6328895" y="4275353"/>
            <a:ext cx="494951" cy="272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Meiryo UI" panose="020B0604030504040204" pitchFamily="50" charset="-128"/>
              <a:ea typeface="Meiryo UI" panose="020B0604030504040204" pitchFamily="50" charset="-128"/>
              <a:cs typeface="Meiryo UI" panose="020B0604030504040204" pitchFamily="50" charset="-128"/>
            </a:endParaRPr>
          </a:p>
        </p:txBody>
      </p:sp>
      <p:sp>
        <p:nvSpPr>
          <p:cNvPr id="43" name="Text Box 435"/>
          <p:cNvSpPr txBox="1">
            <a:spLocks noChangeArrowheads="1"/>
          </p:cNvSpPr>
          <p:nvPr/>
        </p:nvSpPr>
        <p:spPr bwMode="auto">
          <a:xfrm>
            <a:off x="6874904" y="2068287"/>
            <a:ext cx="1454165" cy="429806"/>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パスワード入力画面へ遷移</a:t>
            </a:r>
          </a:p>
        </p:txBody>
      </p:sp>
      <p:sp>
        <p:nvSpPr>
          <p:cNvPr id="44" name="Text Box 435"/>
          <p:cNvSpPr txBox="1">
            <a:spLocks noChangeArrowheads="1"/>
          </p:cNvSpPr>
          <p:nvPr/>
        </p:nvSpPr>
        <p:spPr bwMode="auto">
          <a:xfrm>
            <a:off x="6871776" y="3154129"/>
            <a:ext cx="1531781" cy="429806"/>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流量調整画面へ遷移</a:t>
            </a:r>
          </a:p>
        </p:txBody>
      </p:sp>
      <p:sp>
        <p:nvSpPr>
          <p:cNvPr id="45" name="右矢印 44"/>
          <p:cNvSpPr/>
          <p:nvPr/>
        </p:nvSpPr>
        <p:spPr>
          <a:xfrm>
            <a:off x="8512199" y="2076063"/>
            <a:ext cx="480556" cy="272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Text Box 435"/>
          <p:cNvSpPr txBox="1">
            <a:spLocks noChangeArrowheads="1"/>
          </p:cNvSpPr>
          <p:nvPr/>
        </p:nvSpPr>
        <p:spPr bwMode="auto">
          <a:xfrm>
            <a:off x="9297333" y="2082278"/>
            <a:ext cx="1487234" cy="429806"/>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パスワード一致</a:t>
            </a:r>
            <a:endParaRPr lang="en-US" altLang="ja-JP"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「ロック解除」</a:t>
            </a:r>
          </a:p>
        </p:txBody>
      </p:sp>
      <p:sp>
        <p:nvSpPr>
          <p:cNvPr id="48" name="Text Box 435"/>
          <p:cNvSpPr txBox="1">
            <a:spLocks noChangeArrowheads="1"/>
          </p:cNvSpPr>
          <p:nvPr/>
        </p:nvSpPr>
        <p:spPr bwMode="auto">
          <a:xfrm>
            <a:off x="9197403" y="2867659"/>
            <a:ext cx="1487234" cy="429806"/>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パスワード不一致</a:t>
            </a:r>
            <a:endParaRPr lang="en-US" altLang="ja-JP"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ts val="1200"/>
              </a:lnSpc>
              <a:defRPr sz="1000"/>
            </a:pPr>
            <a:r>
              <a:rPr lang="en-US" altLang="ja-JP"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NG</a:t>
            </a:r>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表示</a:t>
            </a:r>
          </a:p>
        </p:txBody>
      </p:sp>
      <p:sp>
        <p:nvSpPr>
          <p:cNvPr id="49" name="右矢印 48"/>
          <p:cNvSpPr/>
          <p:nvPr/>
        </p:nvSpPr>
        <p:spPr>
          <a:xfrm>
            <a:off x="10544873" y="2076063"/>
            <a:ext cx="480556" cy="272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Meiryo UI" panose="020B0604030504040204" pitchFamily="50" charset="-128"/>
              <a:ea typeface="Meiryo UI" panose="020B0604030504040204" pitchFamily="50" charset="-128"/>
              <a:cs typeface="Meiryo UI" panose="020B0604030504040204" pitchFamily="50" charset="-128"/>
            </a:endParaRPr>
          </a:p>
        </p:txBody>
      </p:sp>
      <p:sp>
        <p:nvSpPr>
          <p:cNvPr id="50" name="Text Box 435"/>
          <p:cNvSpPr txBox="1">
            <a:spLocks noChangeArrowheads="1"/>
          </p:cNvSpPr>
          <p:nvPr/>
        </p:nvSpPr>
        <p:spPr bwMode="auto">
          <a:xfrm>
            <a:off x="11069975" y="1961920"/>
            <a:ext cx="1121033" cy="429806"/>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流量調整画面へ遷移</a:t>
            </a:r>
          </a:p>
        </p:txBody>
      </p:sp>
      <p:sp>
        <p:nvSpPr>
          <p:cNvPr id="51" name="Text Box 435"/>
          <p:cNvSpPr txBox="1">
            <a:spLocks noChangeArrowheads="1"/>
          </p:cNvSpPr>
          <p:nvPr/>
        </p:nvSpPr>
        <p:spPr bwMode="auto">
          <a:xfrm>
            <a:off x="6929568" y="4277973"/>
            <a:ext cx="1531781" cy="429806"/>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流量調整画面へ遷移</a:t>
            </a:r>
          </a:p>
        </p:txBody>
      </p:sp>
      <p:sp>
        <p:nvSpPr>
          <p:cNvPr id="52" name="右矢印 51"/>
          <p:cNvSpPr/>
          <p:nvPr/>
        </p:nvSpPr>
        <p:spPr>
          <a:xfrm rot="1488354">
            <a:off x="8523579" y="2534019"/>
            <a:ext cx="467076" cy="272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Text Box 435"/>
          <p:cNvSpPr txBox="1">
            <a:spLocks noChangeArrowheads="1"/>
          </p:cNvSpPr>
          <p:nvPr/>
        </p:nvSpPr>
        <p:spPr bwMode="auto">
          <a:xfrm>
            <a:off x="4556116" y="1733190"/>
            <a:ext cx="1531781" cy="429806"/>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「ロック中」</a:t>
            </a:r>
          </a:p>
        </p:txBody>
      </p:sp>
      <p:sp>
        <p:nvSpPr>
          <p:cNvPr id="54" name="Text Box 435"/>
          <p:cNvSpPr txBox="1">
            <a:spLocks noChangeArrowheads="1"/>
          </p:cNvSpPr>
          <p:nvPr/>
        </p:nvSpPr>
        <p:spPr bwMode="auto">
          <a:xfrm>
            <a:off x="4575155" y="2743870"/>
            <a:ext cx="2640228" cy="339383"/>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「ロック解除」</a:t>
            </a:r>
          </a:p>
        </p:txBody>
      </p:sp>
      <p:sp>
        <p:nvSpPr>
          <p:cNvPr id="55" name="Text Box 435"/>
          <p:cNvSpPr txBox="1">
            <a:spLocks noChangeArrowheads="1"/>
          </p:cNvSpPr>
          <p:nvPr/>
        </p:nvSpPr>
        <p:spPr bwMode="auto">
          <a:xfrm>
            <a:off x="4659309" y="3796426"/>
            <a:ext cx="1428587" cy="411356"/>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「ロックなし」</a:t>
            </a:r>
          </a:p>
        </p:txBody>
      </p:sp>
      <p:pic>
        <p:nvPicPr>
          <p:cNvPr id="56" name="図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0114" y="2828437"/>
            <a:ext cx="276226" cy="352425"/>
          </a:xfrm>
          <a:prstGeom prst="rect">
            <a:avLst/>
          </a:prstGeom>
        </p:spPr>
      </p:pic>
      <p:sp>
        <p:nvSpPr>
          <p:cNvPr id="59" name="Line 124"/>
          <p:cNvSpPr>
            <a:spLocks noChangeShapeType="1"/>
          </p:cNvSpPr>
          <p:nvPr/>
        </p:nvSpPr>
        <p:spPr bwMode="auto">
          <a:xfrm>
            <a:off x="4045084" y="799357"/>
            <a:ext cx="0" cy="288000"/>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68" name="Line 124"/>
          <p:cNvSpPr>
            <a:spLocks noChangeShapeType="1"/>
          </p:cNvSpPr>
          <p:nvPr/>
        </p:nvSpPr>
        <p:spPr bwMode="auto">
          <a:xfrm flipH="1">
            <a:off x="4045085" y="1619812"/>
            <a:ext cx="2" cy="288000"/>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pic>
        <p:nvPicPr>
          <p:cNvPr id="81" name="図 80"/>
          <p:cNvPicPr>
            <a:picLocks noChangeAspect="1"/>
          </p:cNvPicPr>
          <p:nvPr/>
        </p:nvPicPr>
        <p:blipFill rotWithShape="1">
          <a:blip r:embed="rId6">
            <a:extLst>
              <a:ext uri="{28A0092B-C50C-407E-A947-70E740481C1C}">
                <a14:useLocalDpi xmlns:a14="http://schemas.microsoft.com/office/drawing/2010/main" val="0"/>
              </a:ext>
            </a:extLst>
          </a:blip>
          <a:srcRect l="2526" t="7663" r="89557" b="76254"/>
          <a:stretch/>
        </p:blipFill>
        <p:spPr>
          <a:xfrm rot="5400000">
            <a:off x="3726632" y="234125"/>
            <a:ext cx="452457" cy="551486"/>
          </a:xfrm>
          <a:prstGeom prst="rect">
            <a:avLst/>
          </a:prstGeom>
        </p:spPr>
      </p:pic>
      <p:pic>
        <p:nvPicPr>
          <p:cNvPr id="82" name="図 81"/>
          <p:cNvPicPr>
            <a:picLocks noChangeAspect="1"/>
          </p:cNvPicPr>
          <p:nvPr/>
        </p:nvPicPr>
        <p:blipFill rotWithShape="1">
          <a:blip r:embed="rId7">
            <a:extLst>
              <a:ext uri="{28A0092B-C50C-407E-A947-70E740481C1C}">
                <a14:useLocalDpi xmlns:a14="http://schemas.microsoft.com/office/drawing/2010/main" val="0"/>
              </a:ext>
            </a:extLst>
          </a:blip>
          <a:srcRect l="2402" t="7007" r="89309" b="75673"/>
          <a:stretch/>
        </p:blipFill>
        <p:spPr>
          <a:xfrm rot="5400000">
            <a:off x="3706608" y="1022741"/>
            <a:ext cx="473717" cy="593902"/>
          </a:xfrm>
          <a:prstGeom prst="rect">
            <a:avLst/>
          </a:prstGeom>
        </p:spPr>
      </p:pic>
      <p:pic>
        <p:nvPicPr>
          <p:cNvPr id="83" name="図 82"/>
          <p:cNvPicPr>
            <a:picLocks noChangeAspect="1"/>
          </p:cNvPicPr>
          <p:nvPr/>
        </p:nvPicPr>
        <p:blipFill rotWithShape="1">
          <a:blip r:embed="rId8">
            <a:extLst>
              <a:ext uri="{28A0092B-C50C-407E-A947-70E740481C1C}">
                <a14:useLocalDpi xmlns:a14="http://schemas.microsoft.com/office/drawing/2010/main" val="0"/>
              </a:ext>
            </a:extLst>
          </a:blip>
          <a:srcRect l="2300" t="7214" r="89164" b="75878"/>
          <a:stretch/>
        </p:blipFill>
        <p:spPr>
          <a:xfrm rot="5400000">
            <a:off x="3763545" y="1860742"/>
            <a:ext cx="487833" cy="579776"/>
          </a:xfrm>
          <a:prstGeom prst="rect">
            <a:avLst/>
          </a:prstGeom>
        </p:spPr>
      </p:pic>
      <p:sp>
        <p:nvSpPr>
          <p:cNvPr id="58" name="Line 124"/>
          <p:cNvSpPr>
            <a:spLocks noChangeShapeType="1"/>
          </p:cNvSpPr>
          <p:nvPr/>
        </p:nvSpPr>
        <p:spPr bwMode="auto">
          <a:xfrm rot="16200000">
            <a:off x="3361006" y="631640"/>
            <a:ext cx="340069" cy="353781"/>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61" name="Line 124"/>
          <p:cNvSpPr>
            <a:spLocks noChangeShapeType="1"/>
          </p:cNvSpPr>
          <p:nvPr/>
        </p:nvSpPr>
        <p:spPr bwMode="auto">
          <a:xfrm rot="16200000" flipV="1">
            <a:off x="3048558" y="1490237"/>
            <a:ext cx="908327" cy="366251"/>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pic>
        <p:nvPicPr>
          <p:cNvPr id="64" name="図 63"/>
          <p:cNvPicPr>
            <a:picLocks noChangeAspect="1"/>
          </p:cNvPicPr>
          <p:nvPr/>
        </p:nvPicPr>
        <p:blipFill rotWithShape="1">
          <a:blip r:embed="rId9">
            <a:extLst>
              <a:ext uri="{28A0092B-C50C-407E-A947-70E740481C1C}">
                <a14:useLocalDpi xmlns:a14="http://schemas.microsoft.com/office/drawing/2010/main" val="0"/>
              </a:ext>
            </a:extLst>
          </a:blip>
          <a:srcRect l="81446" r="10141" b="83534"/>
          <a:stretch/>
        </p:blipFill>
        <p:spPr>
          <a:xfrm rot="5400000">
            <a:off x="1193293" y="1480573"/>
            <a:ext cx="480766" cy="564601"/>
          </a:xfrm>
          <a:prstGeom prst="rect">
            <a:avLst/>
          </a:prstGeom>
        </p:spPr>
      </p:pic>
      <p:pic>
        <p:nvPicPr>
          <p:cNvPr id="65" name="図 64"/>
          <p:cNvPicPr>
            <a:picLocks noChangeAspect="1"/>
          </p:cNvPicPr>
          <p:nvPr/>
        </p:nvPicPr>
        <p:blipFill>
          <a:blip r:embed="rId10"/>
          <a:stretch>
            <a:fillRect/>
          </a:stretch>
        </p:blipFill>
        <p:spPr>
          <a:xfrm>
            <a:off x="353970" y="1584674"/>
            <a:ext cx="594730" cy="576000"/>
          </a:xfrm>
          <a:prstGeom prst="rect">
            <a:avLst/>
          </a:prstGeom>
        </p:spPr>
      </p:pic>
      <p:sp>
        <p:nvSpPr>
          <p:cNvPr id="66" name="角丸四角形 65"/>
          <p:cNvSpPr/>
          <p:nvPr/>
        </p:nvSpPr>
        <p:spPr>
          <a:xfrm>
            <a:off x="381054" y="2310105"/>
            <a:ext cx="1030312" cy="69148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M6-2</a:t>
            </a:r>
          </a:p>
        </p:txBody>
      </p:sp>
      <p:sp>
        <p:nvSpPr>
          <p:cNvPr id="80" name="角丸四角形 79"/>
          <p:cNvSpPr/>
          <p:nvPr/>
        </p:nvSpPr>
        <p:spPr>
          <a:xfrm>
            <a:off x="381340" y="3136437"/>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M6-3</a:t>
            </a:r>
          </a:p>
        </p:txBody>
      </p:sp>
      <p:sp>
        <p:nvSpPr>
          <p:cNvPr id="84" name="角丸四角形 83"/>
          <p:cNvSpPr/>
          <p:nvPr/>
        </p:nvSpPr>
        <p:spPr>
          <a:xfrm>
            <a:off x="375856" y="3856636"/>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M6-4</a:t>
            </a:r>
          </a:p>
        </p:txBody>
      </p:sp>
      <p:sp>
        <p:nvSpPr>
          <p:cNvPr id="85" name="角丸四角形 84"/>
          <p:cNvSpPr/>
          <p:nvPr/>
        </p:nvSpPr>
        <p:spPr>
          <a:xfrm>
            <a:off x="375856" y="4599460"/>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M6-5</a:t>
            </a:r>
          </a:p>
        </p:txBody>
      </p:sp>
      <p:sp>
        <p:nvSpPr>
          <p:cNvPr id="86" name="角丸四角形 85"/>
          <p:cNvSpPr/>
          <p:nvPr/>
        </p:nvSpPr>
        <p:spPr>
          <a:xfrm>
            <a:off x="353422" y="5315562"/>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M6-6</a:t>
            </a:r>
          </a:p>
        </p:txBody>
      </p:sp>
      <p:sp>
        <p:nvSpPr>
          <p:cNvPr id="87" name="角丸四角形 86"/>
          <p:cNvSpPr/>
          <p:nvPr/>
        </p:nvSpPr>
        <p:spPr>
          <a:xfrm>
            <a:off x="2735482" y="887106"/>
            <a:ext cx="667723" cy="55142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M6-8</a:t>
            </a:r>
          </a:p>
        </p:txBody>
      </p:sp>
      <p:sp>
        <p:nvSpPr>
          <p:cNvPr id="88" name="正方形/長方形 87"/>
          <p:cNvSpPr/>
          <p:nvPr/>
        </p:nvSpPr>
        <p:spPr>
          <a:xfrm>
            <a:off x="2874305" y="1522489"/>
            <a:ext cx="413565" cy="330797"/>
          </a:xfrm>
          <a:prstGeom prst="rect">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角丸四角形 88"/>
          <p:cNvSpPr/>
          <p:nvPr/>
        </p:nvSpPr>
        <p:spPr>
          <a:xfrm>
            <a:off x="1996796" y="1700093"/>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M6-7</a:t>
            </a:r>
          </a:p>
        </p:txBody>
      </p:sp>
      <p:sp>
        <p:nvSpPr>
          <p:cNvPr id="90" name="正方形/長方形 89"/>
          <p:cNvSpPr/>
          <p:nvPr/>
        </p:nvSpPr>
        <p:spPr>
          <a:xfrm>
            <a:off x="2833068" y="3109832"/>
            <a:ext cx="413565" cy="330797"/>
          </a:xfrm>
          <a:prstGeom prst="rect">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角丸四角形 90"/>
          <p:cNvSpPr/>
          <p:nvPr/>
        </p:nvSpPr>
        <p:spPr>
          <a:xfrm>
            <a:off x="1994000" y="3144653"/>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M6-10</a:t>
            </a:r>
          </a:p>
        </p:txBody>
      </p:sp>
      <p:sp>
        <p:nvSpPr>
          <p:cNvPr id="92" name="角丸四角形 91"/>
          <p:cNvSpPr/>
          <p:nvPr/>
        </p:nvSpPr>
        <p:spPr>
          <a:xfrm>
            <a:off x="1996796" y="2441423"/>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M6-9</a:t>
            </a:r>
          </a:p>
        </p:txBody>
      </p:sp>
      <p:pic>
        <p:nvPicPr>
          <p:cNvPr id="93" name="図 92"/>
          <p:cNvPicPr>
            <a:picLocks noChangeAspect="1"/>
          </p:cNvPicPr>
          <p:nvPr/>
        </p:nvPicPr>
        <p:blipFill>
          <a:blip r:embed="rId11"/>
          <a:stretch>
            <a:fillRect/>
          </a:stretch>
        </p:blipFill>
        <p:spPr>
          <a:xfrm>
            <a:off x="948700" y="1547776"/>
            <a:ext cx="390580" cy="361238"/>
          </a:xfrm>
          <a:prstGeom prst="rect">
            <a:avLst/>
          </a:prstGeom>
        </p:spPr>
      </p:pic>
      <p:sp>
        <p:nvSpPr>
          <p:cNvPr id="94" name="角丸四角形 93"/>
          <p:cNvSpPr/>
          <p:nvPr/>
        </p:nvSpPr>
        <p:spPr>
          <a:xfrm>
            <a:off x="319810" y="1590698"/>
            <a:ext cx="696523" cy="52098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M6-1</a:t>
            </a:r>
          </a:p>
        </p:txBody>
      </p:sp>
      <p:sp>
        <p:nvSpPr>
          <p:cNvPr id="95" name="角丸四角形 94"/>
          <p:cNvSpPr/>
          <p:nvPr/>
        </p:nvSpPr>
        <p:spPr>
          <a:xfrm>
            <a:off x="300209" y="6124103"/>
            <a:ext cx="100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96" name="角丸四角形 95"/>
          <p:cNvSpPr/>
          <p:nvPr/>
        </p:nvSpPr>
        <p:spPr>
          <a:xfrm>
            <a:off x="1357048"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97" name="角丸四角形 96"/>
          <p:cNvSpPr/>
          <p:nvPr/>
        </p:nvSpPr>
        <p:spPr>
          <a:xfrm>
            <a:off x="2422942"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
        <p:nvSpPr>
          <p:cNvPr id="3" name="角丸四角形 38">
            <a:extLst>
              <a:ext uri="{FF2B5EF4-FFF2-40B4-BE49-F238E27FC236}">
                <a16:creationId xmlns:a16="http://schemas.microsoft.com/office/drawing/2014/main" id="{7D15545C-23A0-A805-54C8-2BADD5C6E911}"/>
              </a:ext>
            </a:extLst>
          </p:cNvPr>
          <p:cNvSpPr/>
          <p:nvPr/>
        </p:nvSpPr>
        <p:spPr>
          <a:xfrm>
            <a:off x="1976548" y="3856636"/>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M6-11</a:t>
            </a:r>
          </a:p>
        </p:txBody>
      </p:sp>
    </p:spTree>
    <p:extLst>
      <p:ext uri="{BB962C8B-B14F-4D97-AF65-F5344CB8AC3E}">
        <p14:creationId xmlns:p14="http://schemas.microsoft.com/office/powerpoint/2010/main" val="917602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図 147"/>
          <p:cNvPicPr>
            <a:picLocks noChangeAspect="1"/>
          </p:cNvPicPr>
          <p:nvPr/>
        </p:nvPicPr>
        <p:blipFill rotWithShape="1">
          <a:blip r:embed="rId3"/>
          <a:srcRect l="48216" t="62571" r="42941" b="21157"/>
          <a:stretch/>
        </p:blipFill>
        <p:spPr>
          <a:xfrm rot="16200000">
            <a:off x="7009065" y="2329321"/>
            <a:ext cx="507214" cy="560692"/>
          </a:xfrm>
          <a:prstGeom prst="rect">
            <a:avLst/>
          </a:prstGeom>
        </p:spPr>
      </p:pic>
      <p:sp>
        <p:nvSpPr>
          <p:cNvPr id="82" name="角丸四角形 81"/>
          <p:cNvSpPr/>
          <p:nvPr/>
        </p:nvSpPr>
        <p:spPr>
          <a:xfrm>
            <a:off x="6998895" y="3201231"/>
            <a:ext cx="379171" cy="376425"/>
          </a:xfrm>
          <a:prstGeom prst="round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8" name="図 127"/>
          <p:cNvPicPr>
            <a:picLocks noChangeAspect="1"/>
          </p:cNvPicPr>
          <p:nvPr/>
        </p:nvPicPr>
        <p:blipFill rotWithShape="1">
          <a:blip r:embed="rId4">
            <a:extLst>
              <a:ext uri="{28A0092B-C50C-407E-A947-70E740481C1C}">
                <a14:useLocalDpi xmlns:a14="http://schemas.microsoft.com/office/drawing/2010/main" val="0"/>
              </a:ext>
            </a:extLst>
          </a:blip>
          <a:srcRect l="88668" t="75969" r="2054" b="6950"/>
          <a:stretch/>
        </p:blipFill>
        <p:spPr>
          <a:xfrm rot="16200000">
            <a:off x="8094953" y="392582"/>
            <a:ext cx="530498" cy="586014"/>
          </a:xfrm>
          <a:prstGeom prst="rect">
            <a:avLst/>
          </a:prstGeom>
        </p:spPr>
      </p:pic>
      <p:sp>
        <p:nvSpPr>
          <p:cNvPr id="116" name="角丸四角形 115"/>
          <p:cNvSpPr/>
          <p:nvPr/>
        </p:nvSpPr>
        <p:spPr>
          <a:xfrm>
            <a:off x="8092015" y="451589"/>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M6-8</a:t>
            </a:r>
          </a:p>
        </p:txBody>
      </p:sp>
      <p:pic>
        <p:nvPicPr>
          <p:cNvPr id="118" name="図 117"/>
          <p:cNvPicPr>
            <a:picLocks noChangeAspect="1"/>
          </p:cNvPicPr>
          <p:nvPr/>
        </p:nvPicPr>
        <p:blipFill rotWithShape="1">
          <a:blip r:embed="rId4">
            <a:extLst>
              <a:ext uri="{28A0092B-C50C-407E-A947-70E740481C1C}">
                <a14:useLocalDpi xmlns:a14="http://schemas.microsoft.com/office/drawing/2010/main" val="0"/>
              </a:ext>
            </a:extLst>
          </a:blip>
          <a:srcRect l="75507" t="62643" r="15215" b="20276"/>
          <a:stretch/>
        </p:blipFill>
        <p:spPr>
          <a:xfrm rot="16200000">
            <a:off x="7010084" y="3125706"/>
            <a:ext cx="530498" cy="586014"/>
          </a:xfrm>
          <a:prstGeom prst="rect">
            <a:avLst/>
          </a:prstGeom>
        </p:spPr>
      </p:pic>
      <p:pic>
        <p:nvPicPr>
          <p:cNvPr id="119" name="図 118"/>
          <p:cNvPicPr>
            <a:picLocks noChangeAspect="1"/>
          </p:cNvPicPr>
          <p:nvPr/>
        </p:nvPicPr>
        <p:blipFill rotWithShape="1">
          <a:blip r:embed="rId4">
            <a:extLst>
              <a:ext uri="{28A0092B-C50C-407E-A947-70E740481C1C}">
                <a14:useLocalDpi xmlns:a14="http://schemas.microsoft.com/office/drawing/2010/main" val="0"/>
              </a:ext>
            </a:extLst>
          </a:blip>
          <a:srcRect l="61348" t="12392" r="29374" b="55934"/>
          <a:stretch/>
        </p:blipFill>
        <p:spPr>
          <a:xfrm rot="16200000">
            <a:off x="3356921" y="2064980"/>
            <a:ext cx="530498" cy="1086690"/>
          </a:xfrm>
          <a:prstGeom prst="rect">
            <a:avLst/>
          </a:prstGeom>
        </p:spPr>
      </p:pic>
      <p:pic>
        <p:nvPicPr>
          <p:cNvPr id="120" name="図 119"/>
          <p:cNvPicPr>
            <a:picLocks noChangeAspect="1"/>
          </p:cNvPicPr>
          <p:nvPr/>
        </p:nvPicPr>
        <p:blipFill rotWithShape="1">
          <a:blip r:embed="rId4">
            <a:extLst>
              <a:ext uri="{28A0092B-C50C-407E-A947-70E740481C1C}">
                <a14:useLocalDpi xmlns:a14="http://schemas.microsoft.com/office/drawing/2010/main" val="0"/>
              </a:ext>
            </a:extLst>
          </a:blip>
          <a:srcRect l="47688" t="11836" r="43034" b="71083"/>
          <a:stretch/>
        </p:blipFill>
        <p:spPr>
          <a:xfrm rot="16200000">
            <a:off x="3278375" y="3125705"/>
            <a:ext cx="530498" cy="586014"/>
          </a:xfrm>
          <a:prstGeom prst="rect">
            <a:avLst/>
          </a:prstGeom>
        </p:spPr>
      </p:pic>
      <p:pic>
        <p:nvPicPr>
          <p:cNvPr id="121" name="図 120"/>
          <p:cNvPicPr>
            <a:picLocks noChangeAspect="1"/>
          </p:cNvPicPr>
          <p:nvPr/>
        </p:nvPicPr>
        <p:blipFill rotWithShape="1">
          <a:blip r:embed="rId4">
            <a:extLst>
              <a:ext uri="{28A0092B-C50C-407E-A947-70E740481C1C}">
                <a14:useLocalDpi xmlns:a14="http://schemas.microsoft.com/office/drawing/2010/main" val="0"/>
              </a:ext>
            </a:extLst>
          </a:blip>
          <a:srcRect l="34694" t="12115" r="56028" b="70804"/>
          <a:stretch/>
        </p:blipFill>
        <p:spPr>
          <a:xfrm rot="16200000">
            <a:off x="3279278" y="3883293"/>
            <a:ext cx="530498" cy="586014"/>
          </a:xfrm>
          <a:prstGeom prst="rect">
            <a:avLst/>
          </a:prstGeom>
        </p:spPr>
      </p:pic>
      <p:pic>
        <p:nvPicPr>
          <p:cNvPr id="122" name="図 121"/>
          <p:cNvPicPr>
            <a:picLocks noChangeAspect="1"/>
          </p:cNvPicPr>
          <p:nvPr/>
        </p:nvPicPr>
        <p:blipFill rotWithShape="1">
          <a:blip r:embed="rId4">
            <a:extLst>
              <a:ext uri="{28A0092B-C50C-407E-A947-70E740481C1C}">
                <a14:useLocalDpi xmlns:a14="http://schemas.microsoft.com/office/drawing/2010/main" val="0"/>
              </a:ext>
            </a:extLst>
          </a:blip>
          <a:srcRect l="20525" t="12948" r="70021" b="68685"/>
          <a:stretch/>
        </p:blipFill>
        <p:spPr>
          <a:xfrm rot="16200000">
            <a:off x="3316836" y="4715819"/>
            <a:ext cx="540585" cy="630139"/>
          </a:xfrm>
          <a:prstGeom prst="rect">
            <a:avLst/>
          </a:prstGeom>
        </p:spPr>
      </p:pic>
      <p:pic>
        <p:nvPicPr>
          <p:cNvPr id="125" name="図 124"/>
          <p:cNvPicPr>
            <a:picLocks noChangeAspect="1"/>
          </p:cNvPicPr>
          <p:nvPr/>
        </p:nvPicPr>
        <p:blipFill rotWithShape="1">
          <a:blip r:embed="rId4">
            <a:extLst>
              <a:ext uri="{28A0092B-C50C-407E-A947-70E740481C1C}">
                <a14:useLocalDpi xmlns:a14="http://schemas.microsoft.com/office/drawing/2010/main" val="0"/>
              </a:ext>
            </a:extLst>
          </a:blip>
          <a:srcRect l="7374" t="11559" r="83348" b="71360"/>
          <a:stretch/>
        </p:blipFill>
        <p:spPr>
          <a:xfrm rot="16200000">
            <a:off x="3301236" y="5547275"/>
            <a:ext cx="530498" cy="586014"/>
          </a:xfrm>
          <a:prstGeom prst="rect">
            <a:avLst/>
          </a:prstGeom>
        </p:spPr>
      </p:pic>
      <p:pic>
        <p:nvPicPr>
          <p:cNvPr id="126" name="図 125"/>
          <p:cNvPicPr>
            <a:picLocks noChangeAspect="1"/>
          </p:cNvPicPr>
          <p:nvPr/>
        </p:nvPicPr>
        <p:blipFill rotWithShape="1">
          <a:blip r:embed="rId4">
            <a:extLst>
              <a:ext uri="{28A0092B-C50C-407E-A947-70E740481C1C}">
                <a14:useLocalDpi xmlns:a14="http://schemas.microsoft.com/office/drawing/2010/main" val="0"/>
              </a:ext>
            </a:extLst>
          </a:blip>
          <a:srcRect l="61181" t="61810" r="29541" b="21109"/>
          <a:stretch/>
        </p:blipFill>
        <p:spPr>
          <a:xfrm rot="16200000">
            <a:off x="6977560" y="1518102"/>
            <a:ext cx="530498" cy="586014"/>
          </a:xfrm>
          <a:prstGeom prst="rect">
            <a:avLst/>
          </a:prstGeom>
        </p:spPr>
      </p:pic>
      <p:pic>
        <p:nvPicPr>
          <p:cNvPr id="28" name="Picture 3" descr="竹内ロゴ"/>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6726677"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車両設定画面（縦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cxnSp>
        <p:nvCxnSpPr>
          <p:cNvPr id="123" name="直線矢印コネクタ 122"/>
          <p:cNvCxnSpPr/>
          <p:nvPr/>
        </p:nvCxnSpPr>
        <p:spPr>
          <a:xfrm flipV="1">
            <a:off x="3484462" y="2070501"/>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3645182" y="2070501"/>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H="1">
            <a:off x="4168574" y="1822426"/>
            <a:ext cx="270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矢印コネクタ 183"/>
          <p:cNvCxnSpPr/>
          <p:nvPr/>
        </p:nvCxnSpPr>
        <p:spPr>
          <a:xfrm>
            <a:off x="4182776" y="1711109"/>
            <a:ext cx="270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角丸四角形 82"/>
          <p:cNvSpPr/>
          <p:nvPr/>
        </p:nvSpPr>
        <p:spPr>
          <a:xfrm>
            <a:off x="3305091" y="760371"/>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M6-6</a:t>
            </a:r>
          </a:p>
        </p:txBody>
      </p:sp>
      <p:sp>
        <p:nvSpPr>
          <p:cNvPr id="85" name="角丸四角形 84"/>
          <p:cNvSpPr/>
          <p:nvPr/>
        </p:nvSpPr>
        <p:spPr>
          <a:xfrm>
            <a:off x="3034954" y="6355510"/>
            <a:ext cx="1095957"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M6-1</a:t>
            </a:r>
          </a:p>
        </p:txBody>
      </p:sp>
      <p:cxnSp>
        <p:nvCxnSpPr>
          <p:cNvPr id="86" name="直線矢印コネクタ 85"/>
          <p:cNvCxnSpPr/>
          <p:nvPr/>
        </p:nvCxnSpPr>
        <p:spPr>
          <a:xfrm flipV="1">
            <a:off x="3484462" y="2877084"/>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3645182" y="2877084"/>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V="1">
            <a:off x="3484462" y="3686698"/>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3645182" y="3686698"/>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flipV="1">
            <a:off x="3484462" y="4480858"/>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3645182" y="4480858"/>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V="1">
            <a:off x="3484462" y="5284835"/>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3645182" y="5284835"/>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V="1">
            <a:off x="3484462" y="1277773"/>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3645182" y="6094719"/>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V="1">
            <a:off x="7270507" y="944440"/>
            <a:ext cx="940777" cy="54512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p:nvPr/>
        </p:nvCxnSpPr>
        <p:spPr>
          <a:xfrm flipV="1">
            <a:off x="4180373" y="3367135"/>
            <a:ext cx="2734777" cy="93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cxnSpLocks/>
          </p:cNvCxnSpPr>
          <p:nvPr/>
        </p:nvCxnSpPr>
        <p:spPr>
          <a:xfrm flipV="1">
            <a:off x="3963654" y="4400799"/>
            <a:ext cx="2805158" cy="6210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p:cNvCxnSpPr>
            <a:cxnSpLocks/>
          </p:cNvCxnSpPr>
          <p:nvPr/>
        </p:nvCxnSpPr>
        <p:spPr>
          <a:xfrm flipV="1">
            <a:off x="3963653" y="4570210"/>
            <a:ext cx="2864245" cy="12550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 name="角丸四角形 104"/>
          <p:cNvSpPr/>
          <p:nvPr/>
        </p:nvSpPr>
        <p:spPr>
          <a:xfrm>
            <a:off x="9179809" y="1549116"/>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M6-1</a:t>
            </a:r>
          </a:p>
        </p:txBody>
      </p:sp>
      <p:cxnSp>
        <p:nvCxnSpPr>
          <p:cNvPr id="107" name="直線矢印コネクタ 106"/>
          <p:cNvCxnSpPr/>
          <p:nvPr/>
        </p:nvCxnSpPr>
        <p:spPr>
          <a:xfrm>
            <a:off x="7609002" y="1711109"/>
            <a:ext cx="153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8" name="角丸四角形 107"/>
          <p:cNvSpPr/>
          <p:nvPr/>
        </p:nvSpPr>
        <p:spPr>
          <a:xfrm>
            <a:off x="596598" y="1549116"/>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M6-7</a:t>
            </a:r>
          </a:p>
        </p:txBody>
      </p:sp>
      <p:cxnSp>
        <p:nvCxnSpPr>
          <p:cNvPr id="110" name="直線矢印コネクタ 109"/>
          <p:cNvCxnSpPr/>
          <p:nvPr/>
        </p:nvCxnSpPr>
        <p:spPr>
          <a:xfrm flipH="1">
            <a:off x="1195022" y="1828710"/>
            <a:ext cx="2048884"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endCxn id="145" idx="3"/>
          </p:cNvCxnSpPr>
          <p:nvPr/>
        </p:nvCxnSpPr>
        <p:spPr>
          <a:xfrm flipH="1" flipV="1">
            <a:off x="1151169" y="3405692"/>
            <a:ext cx="2101252" cy="3576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a:cxnSpLocks/>
          </p:cNvCxnSpPr>
          <p:nvPr/>
        </p:nvCxnSpPr>
        <p:spPr>
          <a:xfrm flipH="1" flipV="1">
            <a:off x="1213737" y="4486744"/>
            <a:ext cx="2073856" cy="50215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a:cxnSpLocks/>
          </p:cNvCxnSpPr>
          <p:nvPr/>
        </p:nvCxnSpPr>
        <p:spPr>
          <a:xfrm flipH="1" flipV="1">
            <a:off x="1115773" y="4606858"/>
            <a:ext cx="2145443" cy="122610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57" name="図 56"/>
          <p:cNvPicPr>
            <a:picLocks noChangeAspect="1"/>
          </p:cNvPicPr>
          <p:nvPr/>
        </p:nvPicPr>
        <p:blipFill rotWithShape="1">
          <a:blip r:embed="rId4">
            <a:extLst>
              <a:ext uri="{28A0092B-C50C-407E-A947-70E740481C1C}">
                <a14:useLocalDpi xmlns:a14="http://schemas.microsoft.com/office/drawing/2010/main" val="0"/>
              </a:ext>
            </a:extLst>
          </a:blip>
          <a:srcRect l="74841" t="12947" r="15881" b="69972"/>
          <a:stretch/>
        </p:blipFill>
        <p:spPr>
          <a:xfrm rot="16200000">
            <a:off x="3374308" y="1514967"/>
            <a:ext cx="530498" cy="586014"/>
          </a:xfrm>
          <a:prstGeom prst="rect">
            <a:avLst/>
          </a:prstGeom>
        </p:spPr>
      </p:pic>
      <p:sp>
        <p:nvSpPr>
          <p:cNvPr id="61" name="角丸四角形 60"/>
          <p:cNvSpPr/>
          <p:nvPr/>
        </p:nvSpPr>
        <p:spPr>
          <a:xfrm>
            <a:off x="3312510" y="1549116"/>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M6-1</a:t>
            </a:r>
          </a:p>
        </p:txBody>
      </p:sp>
      <p:sp>
        <p:nvSpPr>
          <p:cNvPr id="62" name="角丸四角形 61"/>
          <p:cNvSpPr/>
          <p:nvPr/>
        </p:nvSpPr>
        <p:spPr>
          <a:xfrm>
            <a:off x="3020689" y="2363985"/>
            <a:ext cx="10800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M6-2</a:t>
            </a:r>
          </a:p>
        </p:txBody>
      </p:sp>
      <p:sp>
        <p:nvSpPr>
          <p:cNvPr id="63" name="角丸四角形 62"/>
          <p:cNvSpPr/>
          <p:nvPr/>
        </p:nvSpPr>
        <p:spPr>
          <a:xfrm>
            <a:off x="3287591" y="3162120"/>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M6-3</a:t>
            </a:r>
          </a:p>
        </p:txBody>
      </p:sp>
      <p:sp>
        <p:nvSpPr>
          <p:cNvPr id="74" name="角丸四角形 73"/>
          <p:cNvSpPr/>
          <p:nvPr/>
        </p:nvSpPr>
        <p:spPr>
          <a:xfrm>
            <a:off x="3269573" y="3918668"/>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M6-4</a:t>
            </a:r>
          </a:p>
        </p:txBody>
      </p:sp>
      <p:sp>
        <p:nvSpPr>
          <p:cNvPr id="91" name="角丸四角形 90"/>
          <p:cNvSpPr/>
          <p:nvPr/>
        </p:nvSpPr>
        <p:spPr>
          <a:xfrm>
            <a:off x="3282231" y="4779763"/>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M6-5</a:t>
            </a:r>
          </a:p>
        </p:txBody>
      </p:sp>
      <p:sp>
        <p:nvSpPr>
          <p:cNvPr id="106" name="角丸四角形 105"/>
          <p:cNvSpPr/>
          <p:nvPr/>
        </p:nvSpPr>
        <p:spPr>
          <a:xfrm>
            <a:off x="3261214" y="5574124"/>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M6-6</a:t>
            </a:r>
          </a:p>
        </p:txBody>
      </p:sp>
      <p:sp>
        <p:nvSpPr>
          <p:cNvPr id="109" name="角丸四角形 108"/>
          <p:cNvSpPr/>
          <p:nvPr/>
        </p:nvSpPr>
        <p:spPr>
          <a:xfrm>
            <a:off x="6965682" y="1577822"/>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M6-7</a:t>
            </a:r>
          </a:p>
        </p:txBody>
      </p:sp>
      <p:sp>
        <p:nvSpPr>
          <p:cNvPr id="117" name="角丸四角形 116"/>
          <p:cNvSpPr/>
          <p:nvPr/>
        </p:nvSpPr>
        <p:spPr>
          <a:xfrm>
            <a:off x="6986254" y="2381014"/>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M6-9</a:t>
            </a:r>
          </a:p>
        </p:txBody>
      </p:sp>
      <p:cxnSp>
        <p:nvCxnSpPr>
          <p:cNvPr id="129" name="直線矢印コネクタ 128"/>
          <p:cNvCxnSpPr/>
          <p:nvPr/>
        </p:nvCxnSpPr>
        <p:spPr>
          <a:xfrm flipH="1">
            <a:off x="4180373" y="2624159"/>
            <a:ext cx="270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a:off x="4194575" y="2512843"/>
            <a:ext cx="270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p:cNvCxnSpPr/>
          <p:nvPr/>
        </p:nvCxnSpPr>
        <p:spPr>
          <a:xfrm flipV="1">
            <a:off x="7180161" y="2080431"/>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p:nvPr/>
        </p:nvCxnSpPr>
        <p:spPr>
          <a:xfrm>
            <a:off x="7340881" y="2080431"/>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3" name="角丸四角形 132"/>
          <p:cNvSpPr/>
          <p:nvPr/>
        </p:nvSpPr>
        <p:spPr>
          <a:xfrm>
            <a:off x="9179809" y="2363679"/>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M6-2</a:t>
            </a:r>
          </a:p>
        </p:txBody>
      </p:sp>
      <p:cxnSp>
        <p:nvCxnSpPr>
          <p:cNvPr id="134" name="直線矢印コネクタ 133"/>
          <p:cNvCxnSpPr/>
          <p:nvPr/>
        </p:nvCxnSpPr>
        <p:spPr>
          <a:xfrm>
            <a:off x="7609002" y="2591578"/>
            <a:ext cx="153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p:nvPr/>
        </p:nvCxnSpPr>
        <p:spPr>
          <a:xfrm flipH="1" flipV="1">
            <a:off x="1195022" y="2608323"/>
            <a:ext cx="1800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6" name="角丸四角形 135"/>
          <p:cNvSpPr/>
          <p:nvPr/>
        </p:nvSpPr>
        <p:spPr>
          <a:xfrm>
            <a:off x="597240" y="2419665"/>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M6-9</a:t>
            </a:r>
          </a:p>
        </p:txBody>
      </p:sp>
      <p:cxnSp>
        <p:nvCxnSpPr>
          <p:cNvPr id="137" name="直線矢印コネクタ 136"/>
          <p:cNvCxnSpPr/>
          <p:nvPr/>
        </p:nvCxnSpPr>
        <p:spPr>
          <a:xfrm>
            <a:off x="7379018" y="2910120"/>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9" name="角丸四角形 138"/>
          <p:cNvSpPr/>
          <p:nvPr/>
        </p:nvSpPr>
        <p:spPr>
          <a:xfrm>
            <a:off x="7003603" y="3171692"/>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M6-10</a:t>
            </a:r>
          </a:p>
        </p:txBody>
      </p:sp>
      <p:cxnSp>
        <p:nvCxnSpPr>
          <p:cNvPr id="140" name="直線矢印コネクタ 139"/>
          <p:cNvCxnSpPr/>
          <p:nvPr/>
        </p:nvCxnSpPr>
        <p:spPr>
          <a:xfrm flipH="1">
            <a:off x="7411183" y="994372"/>
            <a:ext cx="934400" cy="53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p:nvPr/>
        </p:nvCxnSpPr>
        <p:spPr>
          <a:xfrm>
            <a:off x="8693197" y="1129231"/>
            <a:ext cx="448513" cy="4198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p:nvPr/>
        </p:nvCxnSpPr>
        <p:spPr>
          <a:xfrm flipH="1">
            <a:off x="4026144" y="795292"/>
            <a:ext cx="3957250" cy="81736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3" name="角丸四角形 142"/>
          <p:cNvSpPr/>
          <p:nvPr/>
        </p:nvSpPr>
        <p:spPr>
          <a:xfrm>
            <a:off x="6974759" y="106486"/>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M6-11</a:t>
            </a:r>
          </a:p>
        </p:txBody>
      </p:sp>
      <p:cxnSp>
        <p:nvCxnSpPr>
          <p:cNvPr id="144" name="直線矢印コネクタ 143"/>
          <p:cNvCxnSpPr/>
          <p:nvPr/>
        </p:nvCxnSpPr>
        <p:spPr>
          <a:xfrm flipH="1" flipV="1">
            <a:off x="7534275" y="328979"/>
            <a:ext cx="694592" cy="6154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flipV="1">
            <a:off x="7180161" y="2897190"/>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H="1">
            <a:off x="4158396" y="3500611"/>
            <a:ext cx="270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a:off x="7609002" y="3440469"/>
            <a:ext cx="153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8" name="角丸四角形 137"/>
          <p:cNvSpPr/>
          <p:nvPr/>
        </p:nvSpPr>
        <p:spPr>
          <a:xfrm>
            <a:off x="9179809" y="3247377"/>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M6-3</a:t>
            </a:r>
          </a:p>
        </p:txBody>
      </p:sp>
      <p:sp>
        <p:nvSpPr>
          <p:cNvPr id="145" name="角丸四角形 144"/>
          <p:cNvSpPr/>
          <p:nvPr/>
        </p:nvSpPr>
        <p:spPr>
          <a:xfrm>
            <a:off x="596769" y="3171692"/>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M6-10</a:t>
            </a:r>
          </a:p>
        </p:txBody>
      </p:sp>
      <p:cxnSp>
        <p:nvCxnSpPr>
          <p:cNvPr id="146" name="直線矢印コネクタ 145"/>
          <p:cNvCxnSpPr/>
          <p:nvPr/>
        </p:nvCxnSpPr>
        <p:spPr>
          <a:xfrm>
            <a:off x="7370799" y="4539704"/>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7" name="角丸四角形 146"/>
          <p:cNvSpPr/>
          <p:nvPr/>
        </p:nvSpPr>
        <p:spPr>
          <a:xfrm>
            <a:off x="7002958" y="4835687"/>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M6-8</a:t>
            </a:r>
          </a:p>
        </p:txBody>
      </p:sp>
      <p:sp>
        <p:nvSpPr>
          <p:cNvPr id="150" name="Text Box 435">
            <a:extLst>
              <a:ext uri="{FF2B5EF4-FFF2-40B4-BE49-F238E27FC236}">
                <a16:creationId xmlns:a16="http://schemas.microsoft.com/office/drawing/2014/main" id="{E85D918C-1C01-65D3-C979-875E43EB9B8A}"/>
              </a:ext>
            </a:extLst>
          </p:cNvPr>
          <p:cNvSpPr txBox="1">
            <a:spLocks noChangeArrowheads="1"/>
          </p:cNvSpPr>
          <p:nvPr/>
        </p:nvSpPr>
        <p:spPr bwMode="auto">
          <a:xfrm>
            <a:off x="9658262" y="1047257"/>
            <a:ext cx="2643935" cy="3657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normAutofit fontScale="77500" lnSpcReduction="20000"/>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sz="1200" dirty="0">
                <a:latin typeface="メイリオ" panose="020B0604030504040204" pitchFamily="50" charset="-128"/>
                <a:ea typeface="メイリオ" panose="020B0604030504040204" pitchFamily="50" charset="-128"/>
                <a:cs typeface="Meiryo UI" panose="020B0604030504040204" pitchFamily="50" charset="-128"/>
              </a:rPr>
              <a:t>グレーアウト、非表示の項目はスキップする</a:t>
            </a:r>
            <a:endParaRPr lang="en-US" altLang="ja-JP" sz="1200" dirty="0">
              <a:latin typeface="メイリオ" panose="020B0604030504040204" pitchFamily="50" charset="-128"/>
              <a:ea typeface="メイリオ" panose="020B0604030504040204" pitchFamily="50" charset="-128"/>
              <a:cs typeface="Meiryo UI" panose="020B0604030504040204" pitchFamily="50" charset="-128"/>
            </a:endParaRPr>
          </a:p>
        </p:txBody>
      </p:sp>
      <p:grpSp>
        <p:nvGrpSpPr>
          <p:cNvPr id="159" name="グループ化 158">
            <a:extLst>
              <a:ext uri="{FF2B5EF4-FFF2-40B4-BE49-F238E27FC236}">
                <a16:creationId xmlns:a16="http://schemas.microsoft.com/office/drawing/2014/main" id="{2D175BE1-B75D-68FB-9B2A-68DCB2B69359}"/>
              </a:ext>
            </a:extLst>
          </p:cNvPr>
          <p:cNvGrpSpPr/>
          <p:nvPr/>
        </p:nvGrpSpPr>
        <p:grpSpPr>
          <a:xfrm>
            <a:off x="9749500" y="330434"/>
            <a:ext cx="2360999" cy="673342"/>
            <a:chOff x="9343331" y="38032"/>
            <a:chExt cx="2360999" cy="673342"/>
          </a:xfrm>
        </p:grpSpPr>
        <p:cxnSp>
          <p:nvCxnSpPr>
            <p:cNvPr id="160" name="直線矢印コネクタ 159">
              <a:extLst>
                <a:ext uri="{FF2B5EF4-FFF2-40B4-BE49-F238E27FC236}">
                  <a16:creationId xmlns:a16="http://schemas.microsoft.com/office/drawing/2014/main" id="{5AC2D576-D403-0D70-6118-C962572B97E1}"/>
                </a:ext>
              </a:extLst>
            </p:cNvPr>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矢印コネクタ 160">
              <a:extLst>
                <a:ext uri="{FF2B5EF4-FFF2-40B4-BE49-F238E27FC236}">
                  <a16:creationId xmlns:a16="http://schemas.microsoft.com/office/drawing/2014/main" id="{8F4BF655-2C88-ECC4-878C-B9337B52E2E9}"/>
                </a:ext>
              </a:extLst>
            </p:cNvPr>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A7EC9F2B-F544-B909-5B4A-5273B29F13F9}"/>
                </a:ext>
              </a:extLst>
            </p:cNvPr>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a:extLst>
                <a:ext uri="{FF2B5EF4-FFF2-40B4-BE49-F238E27FC236}">
                  <a16:creationId xmlns:a16="http://schemas.microsoft.com/office/drawing/2014/main" id="{307CECD0-E5E6-DA40-27CC-7B2734E190EA}"/>
                </a:ext>
              </a:extLst>
            </p:cNvPr>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4" name="Text Box 106">
              <a:extLst>
                <a:ext uri="{FF2B5EF4-FFF2-40B4-BE49-F238E27FC236}">
                  <a16:creationId xmlns:a16="http://schemas.microsoft.com/office/drawing/2014/main" id="{A65C8C1F-D053-98ED-3954-92C5A560EED8}"/>
                </a:ext>
              </a:extLst>
            </p:cNvPr>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4" name="図 3">
            <a:extLst>
              <a:ext uri="{FF2B5EF4-FFF2-40B4-BE49-F238E27FC236}">
                <a16:creationId xmlns:a16="http://schemas.microsoft.com/office/drawing/2014/main" id="{F9B175AA-793B-36CB-3A06-BB0E08AA8A99}"/>
              </a:ext>
            </a:extLst>
          </p:cNvPr>
          <p:cNvPicPr>
            <a:picLocks noChangeAspect="1"/>
          </p:cNvPicPr>
          <p:nvPr/>
        </p:nvPicPr>
        <p:blipFill rotWithShape="1">
          <a:blip r:embed="rId6"/>
          <a:srcRect l="13452" t="28687" r="45443" b="8419"/>
          <a:stretch/>
        </p:blipFill>
        <p:spPr>
          <a:xfrm>
            <a:off x="6980022" y="3967506"/>
            <a:ext cx="586014" cy="508909"/>
          </a:xfrm>
          <a:prstGeom prst="rect">
            <a:avLst/>
          </a:prstGeom>
        </p:spPr>
      </p:pic>
      <p:sp>
        <p:nvSpPr>
          <p:cNvPr id="5" name="角丸四角形 38">
            <a:extLst>
              <a:ext uri="{FF2B5EF4-FFF2-40B4-BE49-F238E27FC236}">
                <a16:creationId xmlns:a16="http://schemas.microsoft.com/office/drawing/2014/main" id="{010AF5A6-3250-4F37-F4B5-DC6551E18079}"/>
              </a:ext>
            </a:extLst>
          </p:cNvPr>
          <p:cNvSpPr/>
          <p:nvPr/>
        </p:nvSpPr>
        <p:spPr>
          <a:xfrm>
            <a:off x="6989099" y="3977738"/>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M6-11</a:t>
            </a:r>
          </a:p>
        </p:txBody>
      </p:sp>
      <p:cxnSp>
        <p:nvCxnSpPr>
          <p:cNvPr id="11" name="直線矢印コネクタ 10">
            <a:extLst>
              <a:ext uri="{FF2B5EF4-FFF2-40B4-BE49-F238E27FC236}">
                <a16:creationId xmlns:a16="http://schemas.microsoft.com/office/drawing/2014/main" id="{4B5AB289-FF14-726B-1A66-8FA8E8DCD13A}"/>
              </a:ext>
            </a:extLst>
          </p:cNvPr>
          <p:cNvCxnSpPr/>
          <p:nvPr/>
        </p:nvCxnSpPr>
        <p:spPr>
          <a:xfrm flipV="1">
            <a:off x="7180161" y="3686698"/>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109670A5-8104-2098-1A3E-827A0281AAC3}"/>
              </a:ext>
            </a:extLst>
          </p:cNvPr>
          <p:cNvCxnSpPr/>
          <p:nvPr/>
        </p:nvCxnSpPr>
        <p:spPr>
          <a:xfrm>
            <a:off x="7340881" y="3686698"/>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395F981-9013-DC25-C228-40ED42656ECA}"/>
              </a:ext>
            </a:extLst>
          </p:cNvPr>
          <p:cNvCxnSpPr/>
          <p:nvPr/>
        </p:nvCxnSpPr>
        <p:spPr>
          <a:xfrm flipV="1">
            <a:off x="4122666" y="4125996"/>
            <a:ext cx="2734777" cy="93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C956104-D132-DBF4-645D-EA658478567F}"/>
              </a:ext>
            </a:extLst>
          </p:cNvPr>
          <p:cNvCxnSpPr/>
          <p:nvPr/>
        </p:nvCxnSpPr>
        <p:spPr>
          <a:xfrm flipH="1">
            <a:off x="4100689" y="4259472"/>
            <a:ext cx="270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線矢印コネクタ 1">
            <a:extLst>
              <a:ext uri="{FF2B5EF4-FFF2-40B4-BE49-F238E27FC236}">
                <a16:creationId xmlns:a16="http://schemas.microsoft.com/office/drawing/2014/main" id="{F8462B01-217C-1C07-5F89-DDDF5367E144}"/>
              </a:ext>
            </a:extLst>
          </p:cNvPr>
          <p:cNvCxnSpPr/>
          <p:nvPr/>
        </p:nvCxnSpPr>
        <p:spPr>
          <a:xfrm>
            <a:off x="7609002" y="4201474"/>
            <a:ext cx="153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角丸四角形 137">
            <a:extLst>
              <a:ext uri="{FF2B5EF4-FFF2-40B4-BE49-F238E27FC236}">
                <a16:creationId xmlns:a16="http://schemas.microsoft.com/office/drawing/2014/main" id="{11C1C9B8-2030-213F-6548-A6943AAC1CFB}"/>
              </a:ext>
            </a:extLst>
          </p:cNvPr>
          <p:cNvSpPr/>
          <p:nvPr/>
        </p:nvSpPr>
        <p:spPr>
          <a:xfrm>
            <a:off x="9179809" y="4008415"/>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M6-4</a:t>
            </a:r>
          </a:p>
        </p:txBody>
      </p:sp>
      <p:sp>
        <p:nvSpPr>
          <p:cNvPr id="10" name="角丸四角形 38">
            <a:extLst>
              <a:ext uri="{FF2B5EF4-FFF2-40B4-BE49-F238E27FC236}">
                <a16:creationId xmlns:a16="http://schemas.microsoft.com/office/drawing/2014/main" id="{4E9D94A7-D685-54E1-7305-FB84E224F321}"/>
              </a:ext>
            </a:extLst>
          </p:cNvPr>
          <p:cNvSpPr/>
          <p:nvPr/>
        </p:nvSpPr>
        <p:spPr>
          <a:xfrm>
            <a:off x="596598" y="3988487"/>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M6-11</a:t>
            </a:r>
          </a:p>
        </p:txBody>
      </p:sp>
      <p:cxnSp>
        <p:nvCxnSpPr>
          <p:cNvPr id="13" name="直線矢印コネクタ 12">
            <a:extLst>
              <a:ext uri="{FF2B5EF4-FFF2-40B4-BE49-F238E27FC236}">
                <a16:creationId xmlns:a16="http://schemas.microsoft.com/office/drawing/2014/main" id="{6956103C-1D31-7943-3733-FD72ED31AB34}"/>
              </a:ext>
            </a:extLst>
          </p:cNvPr>
          <p:cNvCxnSpPr/>
          <p:nvPr/>
        </p:nvCxnSpPr>
        <p:spPr>
          <a:xfrm flipH="1" flipV="1">
            <a:off x="1159294" y="4214243"/>
            <a:ext cx="2101252" cy="3576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561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図 124"/>
          <p:cNvPicPr>
            <a:picLocks noChangeAspect="1"/>
          </p:cNvPicPr>
          <p:nvPr/>
        </p:nvPicPr>
        <p:blipFill rotWithShape="1">
          <a:blip r:embed="rId3"/>
          <a:srcRect l="48216" t="62571" r="42941" b="21157"/>
          <a:stretch/>
        </p:blipFill>
        <p:spPr>
          <a:xfrm rot="16200000">
            <a:off x="6653157" y="3410181"/>
            <a:ext cx="507214" cy="560692"/>
          </a:xfrm>
          <a:prstGeom prst="rect">
            <a:avLst/>
          </a:prstGeom>
        </p:spPr>
      </p:pic>
      <p:pic>
        <p:nvPicPr>
          <p:cNvPr id="112" name="図 111"/>
          <p:cNvPicPr>
            <a:picLocks noChangeAspect="1"/>
          </p:cNvPicPr>
          <p:nvPr/>
        </p:nvPicPr>
        <p:blipFill rotWithShape="1">
          <a:blip r:embed="rId4">
            <a:extLst>
              <a:ext uri="{28A0092B-C50C-407E-A947-70E740481C1C}">
                <a14:useLocalDpi xmlns:a14="http://schemas.microsoft.com/office/drawing/2010/main" val="0"/>
              </a:ext>
            </a:extLst>
          </a:blip>
          <a:srcRect l="61348" t="12392" r="29374" b="55934"/>
          <a:stretch/>
        </p:blipFill>
        <p:spPr>
          <a:xfrm rot="16200000">
            <a:off x="1867672" y="3117004"/>
            <a:ext cx="530498" cy="1086690"/>
          </a:xfrm>
          <a:prstGeom prst="rect">
            <a:avLst/>
          </a:prstGeom>
        </p:spPr>
      </p:pic>
      <p:pic>
        <p:nvPicPr>
          <p:cNvPr id="28" name="Picture 3" descr="竹内ロゴ"/>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6668314"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車両設定画面（横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749500" y="330434"/>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5" name="直線矢印コネクタ 54"/>
          <p:cNvCxnSpPr/>
          <p:nvPr/>
        </p:nvCxnSpPr>
        <p:spPr>
          <a:xfrm flipV="1">
            <a:off x="2091961" y="2543117"/>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2252681" y="2543117"/>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H="1">
            <a:off x="2637115" y="2384550"/>
            <a:ext cx="151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2637115" y="2273233"/>
            <a:ext cx="151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角丸四角形 66"/>
          <p:cNvSpPr/>
          <p:nvPr/>
        </p:nvSpPr>
        <p:spPr>
          <a:xfrm>
            <a:off x="4336870" y="687335"/>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M6-6</a:t>
            </a:r>
          </a:p>
        </p:txBody>
      </p:sp>
      <p:sp>
        <p:nvSpPr>
          <p:cNvPr id="68" name="角丸四角形 67"/>
          <p:cNvSpPr/>
          <p:nvPr/>
        </p:nvSpPr>
        <p:spPr>
          <a:xfrm>
            <a:off x="1912590" y="6195028"/>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M6-1</a:t>
            </a:r>
          </a:p>
        </p:txBody>
      </p:sp>
      <p:cxnSp>
        <p:nvCxnSpPr>
          <p:cNvPr id="69" name="直線矢印コネクタ 68"/>
          <p:cNvCxnSpPr/>
          <p:nvPr/>
        </p:nvCxnSpPr>
        <p:spPr>
          <a:xfrm flipV="1">
            <a:off x="2091961" y="3947578"/>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2252681" y="3947578"/>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a:off x="2252681" y="5346276"/>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4559206" y="2543117"/>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4719926" y="2543117"/>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4559206" y="3947578"/>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4719926" y="3947578"/>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2" name="角丸四角形 91"/>
          <p:cNvSpPr/>
          <p:nvPr/>
        </p:nvSpPr>
        <p:spPr>
          <a:xfrm>
            <a:off x="11254021" y="2024400"/>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M6-1</a:t>
            </a:r>
          </a:p>
        </p:txBody>
      </p:sp>
      <p:cxnSp>
        <p:nvCxnSpPr>
          <p:cNvPr id="93" name="直線矢印コネクタ 92"/>
          <p:cNvCxnSpPr>
            <a:cxnSpLocks/>
          </p:cNvCxnSpPr>
          <p:nvPr/>
        </p:nvCxnSpPr>
        <p:spPr>
          <a:xfrm flipV="1">
            <a:off x="9525676" y="2268101"/>
            <a:ext cx="160935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5" name="角丸四角形 94"/>
          <p:cNvSpPr/>
          <p:nvPr/>
        </p:nvSpPr>
        <p:spPr>
          <a:xfrm>
            <a:off x="276101" y="2122464"/>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M6-7</a:t>
            </a:r>
          </a:p>
        </p:txBody>
      </p:sp>
      <p:sp>
        <p:nvSpPr>
          <p:cNvPr id="104" name="角丸四角形 103"/>
          <p:cNvSpPr/>
          <p:nvPr/>
        </p:nvSpPr>
        <p:spPr>
          <a:xfrm>
            <a:off x="1835249" y="686600"/>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M6-3</a:t>
            </a:r>
          </a:p>
        </p:txBody>
      </p:sp>
      <p:sp>
        <p:nvSpPr>
          <p:cNvPr id="105" name="角丸四角形 104"/>
          <p:cNvSpPr/>
          <p:nvPr/>
        </p:nvSpPr>
        <p:spPr>
          <a:xfrm>
            <a:off x="4375636" y="6195028"/>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M6-4</a:t>
            </a:r>
          </a:p>
        </p:txBody>
      </p:sp>
      <p:cxnSp>
        <p:nvCxnSpPr>
          <p:cNvPr id="106" name="直線矢印コネクタ 105"/>
          <p:cNvCxnSpPr/>
          <p:nvPr/>
        </p:nvCxnSpPr>
        <p:spPr>
          <a:xfrm>
            <a:off x="4719926" y="5346276"/>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cxnSpLocks/>
          </p:cNvCxnSpPr>
          <p:nvPr/>
        </p:nvCxnSpPr>
        <p:spPr>
          <a:xfrm flipH="1">
            <a:off x="908827" y="2317418"/>
            <a:ext cx="900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2091961" y="1177457"/>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V="1">
            <a:off x="4559206" y="1177457"/>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a:off x="2754793" y="3715249"/>
            <a:ext cx="151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2754793" y="3603932"/>
            <a:ext cx="151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flipH="1">
            <a:off x="2643893" y="5124579"/>
            <a:ext cx="151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a:off x="2643893" y="5013262"/>
            <a:ext cx="151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2" name="角丸四角形 151"/>
          <p:cNvSpPr/>
          <p:nvPr/>
        </p:nvSpPr>
        <p:spPr>
          <a:xfrm>
            <a:off x="11255240" y="3445451"/>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M6-2</a:t>
            </a:r>
          </a:p>
        </p:txBody>
      </p:sp>
      <p:sp>
        <p:nvSpPr>
          <p:cNvPr id="153" name="角丸四角形 152"/>
          <p:cNvSpPr/>
          <p:nvPr/>
        </p:nvSpPr>
        <p:spPr>
          <a:xfrm>
            <a:off x="11254021" y="4770548"/>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M6-3</a:t>
            </a:r>
          </a:p>
        </p:txBody>
      </p:sp>
      <p:sp>
        <p:nvSpPr>
          <p:cNvPr id="156" name="角丸四角形 155"/>
          <p:cNvSpPr/>
          <p:nvPr/>
        </p:nvSpPr>
        <p:spPr>
          <a:xfrm>
            <a:off x="276101" y="3479578"/>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M6-9</a:t>
            </a:r>
          </a:p>
        </p:txBody>
      </p:sp>
      <p:sp>
        <p:nvSpPr>
          <p:cNvPr id="157" name="角丸四角形 156"/>
          <p:cNvSpPr/>
          <p:nvPr/>
        </p:nvSpPr>
        <p:spPr>
          <a:xfrm>
            <a:off x="276101" y="4869755"/>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M6-10</a:t>
            </a:r>
          </a:p>
        </p:txBody>
      </p:sp>
      <p:cxnSp>
        <p:nvCxnSpPr>
          <p:cNvPr id="158" name="直線矢印コネクタ 157"/>
          <p:cNvCxnSpPr>
            <a:cxnSpLocks/>
          </p:cNvCxnSpPr>
          <p:nvPr/>
        </p:nvCxnSpPr>
        <p:spPr>
          <a:xfrm flipH="1">
            <a:off x="902238" y="3716035"/>
            <a:ext cx="64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cxnSpLocks/>
          </p:cNvCxnSpPr>
          <p:nvPr/>
        </p:nvCxnSpPr>
        <p:spPr>
          <a:xfrm flipH="1" flipV="1">
            <a:off x="902238" y="5120300"/>
            <a:ext cx="900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71" name="図 70"/>
          <p:cNvPicPr>
            <a:picLocks noChangeAspect="1"/>
          </p:cNvPicPr>
          <p:nvPr/>
        </p:nvPicPr>
        <p:blipFill rotWithShape="1">
          <a:blip r:embed="rId4">
            <a:extLst>
              <a:ext uri="{28A0092B-C50C-407E-A947-70E740481C1C}">
                <a14:useLocalDpi xmlns:a14="http://schemas.microsoft.com/office/drawing/2010/main" val="0"/>
              </a:ext>
            </a:extLst>
          </a:blip>
          <a:srcRect l="88668" t="75969" r="2054" b="6950"/>
          <a:stretch/>
        </p:blipFill>
        <p:spPr>
          <a:xfrm rot="16200000">
            <a:off x="6656441" y="1088858"/>
            <a:ext cx="530498" cy="586014"/>
          </a:xfrm>
          <a:prstGeom prst="rect">
            <a:avLst/>
          </a:prstGeom>
        </p:spPr>
      </p:pic>
      <p:sp>
        <p:nvSpPr>
          <p:cNvPr id="82" name="角丸四角形 81"/>
          <p:cNvSpPr/>
          <p:nvPr/>
        </p:nvSpPr>
        <p:spPr>
          <a:xfrm>
            <a:off x="6653503" y="1147863"/>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M6-8</a:t>
            </a:r>
          </a:p>
        </p:txBody>
      </p:sp>
      <p:pic>
        <p:nvPicPr>
          <p:cNvPr id="83" name="図 82"/>
          <p:cNvPicPr>
            <a:picLocks noChangeAspect="1"/>
          </p:cNvPicPr>
          <p:nvPr/>
        </p:nvPicPr>
        <p:blipFill rotWithShape="1">
          <a:blip r:embed="rId4">
            <a:extLst>
              <a:ext uri="{28A0092B-C50C-407E-A947-70E740481C1C}">
                <a14:useLocalDpi xmlns:a14="http://schemas.microsoft.com/office/drawing/2010/main" val="0"/>
              </a:ext>
            </a:extLst>
          </a:blip>
          <a:srcRect l="75507" t="62643" r="15215" b="20276"/>
          <a:stretch/>
        </p:blipFill>
        <p:spPr>
          <a:xfrm rot="16200000">
            <a:off x="6654176" y="4726043"/>
            <a:ext cx="530498" cy="586014"/>
          </a:xfrm>
          <a:prstGeom prst="rect">
            <a:avLst/>
          </a:prstGeom>
        </p:spPr>
      </p:pic>
      <p:pic>
        <p:nvPicPr>
          <p:cNvPr id="85" name="図 84"/>
          <p:cNvPicPr>
            <a:picLocks noChangeAspect="1"/>
          </p:cNvPicPr>
          <p:nvPr/>
        </p:nvPicPr>
        <p:blipFill rotWithShape="1">
          <a:blip r:embed="rId4">
            <a:extLst>
              <a:ext uri="{28A0092B-C50C-407E-A947-70E740481C1C}">
                <a14:useLocalDpi xmlns:a14="http://schemas.microsoft.com/office/drawing/2010/main" val="0"/>
              </a:ext>
            </a:extLst>
          </a:blip>
          <a:srcRect l="47688" t="11836" r="43034" b="71083"/>
          <a:stretch/>
        </p:blipFill>
        <p:spPr>
          <a:xfrm rot="16200000">
            <a:off x="1904661" y="4771348"/>
            <a:ext cx="530498" cy="586014"/>
          </a:xfrm>
          <a:prstGeom prst="rect">
            <a:avLst/>
          </a:prstGeom>
        </p:spPr>
      </p:pic>
      <p:pic>
        <p:nvPicPr>
          <p:cNvPr id="86" name="図 85"/>
          <p:cNvPicPr>
            <a:picLocks noChangeAspect="1"/>
          </p:cNvPicPr>
          <p:nvPr/>
        </p:nvPicPr>
        <p:blipFill rotWithShape="1">
          <a:blip r:embed="rId4">
            <a:extLst>
              <a:ext uri="{28A0092B-C50C-407E-A947-70E740481C1C}">
                <a14:useLocalDpi xmlns:a14="http://schemas.microsoft.com/office/drawing/2010/main" val="0"/>
              </a:ext>
            </a:extLst>
          </a:blip>
          <a:srcRect l="34694" t="12115" r="56028" b="70804"/>
          <a:stretch/>
        </p:blipFill>
        <p:spPr>
          <a:xfrm rot="16200000">
            <a:off x="4385340" y="2012366"/>
            <a:ext cx="530498" cy="586014"/>
          </a:xfrm>
          <a:prstGeom prst="rect">
            <a:avLst/>
          </a:prstGeom>
        </p:spPr>
      </p:pic>
      <p:pic>
        <p:nvPicPr>
          <p:cNvPr id="87" name="図 86"/>
          <p:cNvPicPr>
            <a:picLocks noChangeAspect="1"/>
          </p:cNvPicPr>
          <p:nvPr/>
        </p:nvPicPr>
        <p:blipFill rotWithShape="1">
          <a:blip r:embed="rId4">
            <a:extLst>
              <a:ext uri="{28A0092B-C50C-407E-A947-70E740481C1C}">
                <a14:useLocalDpi xmlns:a14="http://schemas.microsoft.com/office/drawing/2010/main" val="0"/>
              </a:ext>
            </a:extLst>
          </a:blip>
          <a:srcRect l="20525" t="12948" r="70021" b="68685"/>
          <a:stretch/>
        </p:blipFill>
        <p:spPr>
          <a:xfrm rot="16200000">
            <a:off x="4371474" y="3366085"/>
            <a:ext cx="540585" cy="630139"/>
          </a:xfrm>
          <a:prstGeom prst="rect">
            <a:avLst/>
          </a:prstGeom>
        </p:spPr>
      </p:pic>
      <p:pic>
        <p:nvPicPr>
          <p:cNvPr id="88" name="図 87"/>
          <p:cNvPicPr>
            <a:picLocks noChangeAspect="1"/>
          </p:cNvPicPr>
          <p:nvPr/>
        </p:nvPicPr>
        <p:blipFill rotWithShape="1">
          <a:blip r:embed="rId4">
            <a:extLst>
              <a:ext uri="{28A0092B-C50C-407E-A947-70E740481C1C}">
                <a14:useLocalDpi xmlns:a14="http://schemas.microsoft.com/office/drawing/2010/main" val="0"/>
              </a:ext>
            </a:extLst>
          </a:blip>
          <a:srcRect l="7374" t="11559" r="83348" b="71360"/>
          <a:stretch/>
        </p:blipFill>
        <p:spPr>
          <a:xfrm rot="16200000">
            <a:off x="4376891" y="4767269"/>
            <a:ext cx="530498" cy="586014"/>
          </a:xfrm>
          <a:prstGeom prst="rect">
            <a:avLst/>
          </a:prstGeom>
        </p:spPr>
      </p:pic>
      <p:pic>
        <p:nvPicPr>
          <p:cNvPr id="89" name="図 88"/>
          <p:cNvPicPr>
            <a:picLocks noChangeAspect="1"/>
          </p:cNvPicPr>
          <p:nvPr/>
        </p:nvPicPr>
        <p:blipFill rotWithShape="1">
          <a:blip r:embed="rId4">
            <a:extLst>
              <a:ext uri="{28A0092B-C50C-407E-A947-70E740481C1C}">
                <a14:useLocalDpi xmlns:a14="http://schemas.microsoft.com/office/drawing/2010/main" val="0"/>
              </a:ext>
            </a:extLst>
          </a:blip>
          <a:srcRect l="61181" t="61810" r="29541" b="21109"/>
          <a:stretch/>
        </p:blipFill>
        <p:spPr>
          <a:xfrm rot="16200000">
            <a:off x="6646560" y="2000099"/>
            <a:ext cx="530498" cy="586014"/>
          </a:xfrm>
          <a:prstGeom prst="rect">
            <a:avLst/>
          </a:prstGeom>
        </p:spPr>
      </p:pic>
      <p:pic>
        <p:nvPicPr>
          <p:cNvPr id="90" name="図 89"/>
          <p:cNvPicPr>
            <a:picLocks noChangeAspect="1"/>
          </p:cNvPicPr>
          <p:nvPr/>
        </p:nvPicPr>
        <p:blipFill rotWithShape="1">
          <a:blip r:embed="rId4">
            <a:extLst>
              <a:ext uri="{28A0092B-C50C-407E-A947-70E740481C1C}">
                <a14:useLocalDpi xmlns:a14="http://schemas.microsoft.com/office/drawing/2010/main" val="0"/>
              </a:ext>
            </a:extLst>
          </a:blip>
          <a:srcRect l="74841" t="12947" r="15881" b="69972"/>
          <a:stretch/>
        </p:blipFill>
        <p:spPr>
          <a:xfrm rot="16200000">
            <a:off x="1897048" y="2059067"/>
            <a:ext cx="530498" cy="586014"/>
          </a:xfrm>
          <a:prstGeom prst="rect">
            <a:avLst/>
          </a:prstGeom>
        </p:spPr>
      </p:pic>
      <p:sp>
        <p:nvSpPr>
          <p:cNvPr id="91" name="角丸四角形 90"/>
          <p:cNvSpPr/>
          <p:nvPr/>
        </p:nvSpPr>
        <p:spPr>
          <a:xfrm>
            <a:off x="1835250" y="2093213"/>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M6-1</a:t>
            </a:r>
          </a:p>
        </p:txBody>
      </p:sp>
      <p:sp>
        <p:nvSpPr>
          <p:cNvPr id="96" name="角丸四角形 95"/>
          <p:cNvSpPr/>
          <p:nvPr/>
        </p:nvSpPr>
        <p:spPr>
          <a:xfrm>
            <a:off x="1615194" y="3440996"/>
            <a:ext cx="10800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M6-2</a:t>
            </a:r>
          </a:p>
        </p:txBody>
      </p:sp>
      <p:sp>
        <p:nvSpPr>
          <p:cNvPr id="97" name="角丸四角形 96"/>
          <p:cNvSpPr/>
          <p:nvPr/>
        </p:nvSpPr>
        <p:spPr>
          <a:xfrm>
            <a:off x="1913874" y="4807763"/>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M6-3</a:t>
            </a:r>
          </a:p>
        </p:txBody>
      </p:sp>
      <p:sp>
        <p:nvSpPr>
          <p:cNvPr id="98" name="角丸四角形 97"/>
          <p:cNvSpPr/>
          <p:nvPr/>
        </p:nvSpPr>
        <p:spPr>
          <a:xfrm>
            <a:off x="4375636" y="2047741"/>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M6-4</a:t>
            </a:r>
          </a:p>
        </p:txBody>
      </p:sp>
      <p:sp>
        <p:nvSpPr>
          <p:cNvPr id="99" name="角丸四角形 98"/>
          <p:cNvSpPr/>
          <p:nvPr/>
        </p:nvSpPr>
        <p:spPr>
          <a:xfrm>
            <a:off x="4336870" y="3430029"/>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M6-5</a:t>
            </a:r>
          </a:p>
        </p:txBody>
      </p:sp>
      <p:sp>
        <p:nvSpPr>
          <p:cNvPr id="100" name="角丸四角形 99"/>
          <p:cNvSpPr/>
          <p:nvPr/>
        </p:nvSpPr>
        <p:spPr>
          <a:xfrm>
            <a:off x="4336870" y="4794120"/>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M6-6</a:t>
            </a:r>
          </a:p>
        </p:txBody>
      </p:sp>
      <p:sp>
        <p:nvSpPr>
          <p:cNvPr id="101" name="角丸四角形 100"/>
          <p:cNvSpPr/>
          <p:nvPr/>
        </p:nvSpPr>
        <p:spPr>
          <a:xfrm>
            <a:off x="6660296" y="2046971"/>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M6-7</a:t>
            </a:r>
          </a:p>
        </p:txBody>
      </p:sp>
      <p:sp>
        <p:nvSpPr>
          <p:cNvPr id="111" name="角丸四角形 110"/>
          <p:cNvSpPr/>
          <p:nvPr/>
        </p:nvSpPr>
        <p:spPr>
          <a:xfrm>
            <a:off x="6645746" y="3452608"/>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M6-9</a:t>
            </a:r>
          </a:p>
        </p:txBody>
      </p:sp>
      <p:cxnSp>
        <p:nvCxnSpPr>
          <p:cNvPr id="115" name="直線矢印コネクタ 114"/>
          <p:cNvCxnSpPr/>
          <p:nvPr/>
        </p:nvCxnSpPr>
        <p:spPr>
          <a:xfrm flipV="1">
            <a:off x="6831012" y="1657353"/>
            <a:ext cx="0" cy="36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a:off x="6991732" y="1657353"/>
            <a:ext cx="0" cy="36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V="1">
            <a:off x="6827122" y="2576983"/>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a:off x="6987842" y="2576983"/>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a:cxnSpLocks/>
          </p:cNvCxnSpPr>
          <p:nvPr/>
        </p:nvCxnSpPr>
        <p:spPr>
          <a:xfrm>
            <a:off x="7277872" y="3686608"/>
            <a:ext cx="3857160" cy="269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2" name="角丸四角形 121"/>
          <p:cNvSpPr/>
          <p:nvPr/>
        </p:nvSpPr>
        <p:spPr>
          <a:xfrm>
            <a:off x="6629564" y="229392"/>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M6-10</a:t>
            </a:r>
          </a:p>
        </p:txBody>
      </p:sp>
      <p:cxnSp>
        <p:nvCxnSpPr>
          <p:cNvPr id="123" name="直線矢印コネクタ 122"/>
          <p:cNvCxnSpPr>
            <a:cxnSpLocks/>
          </p:cNvCxnSpPr>
          <p:nvPr/>
        </p:nvCxnSpPr>
        <p:spPr>
          <a:xfrm flipV="1">
            <a:off x="6818090" y="731153"/>
            <a:ext cx="0" cy="36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124" name="角丸四角形 123"/>
          <p:cNvSpPr/>
          <p:nvPr/>
        </p:nvSpPr>
        <p:spPr>
          <a:xfrm>
            <a:off x="6644058" y="6189150"/>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M6-8</a:t>
            </a:r>
          </a:p>
        </p:txBody>
      </p:sp>
      <p:cxnSp>
        <p:nvCxnSpPr>
          <p:cNvPr id="131" name="直線矢印コネクタ 130"/>
          <p:cNvCxnSpPr>
            <a:cxnSpLocks/>
          </p:cNvCxnSpPr>
          <p:nvPr/>
        </p:nvCxnSpPr>
        <p:spPr>
          <a:xfrm flipH="1">
            <a:off x="4981877" y="1449384"/>
            <a:ext cx="1553632" cy="54927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8" name="角丸四角形 127"/>
          <p:cNvSpPr/>
          <p:nvPr/>
        </p:nvSpPr>
        <p:spPr>
          <a:xfrm>
            <a:off x="6618802" y="4773546"/>
            <a:ext cx="587823" cy="49633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M6-10</a:t>
            </a:r>
          </a:p>
        </p:txBody>
      </p:sp>
      <p:cxnSp>
        <p:nvCxnSpPr>
          <p:cNvPr id="129" name="直線矢印コネクタ 128"/>
          <p:cNvCxnSpPr/>
          <p:nvPr/>
        </p:nvCxnSpPr>
        <p:spPr>
          <a:xfrm flipV="1">
            <a:off x="6827122" y="3952233"/>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p:nvPr/>
        </p:nvCxnSpPr>
        <p:spPr>
          <a:xfrm>
            <a:off x="6987842" y="3952233"/>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矢印コネクタ 133"/>
          <p:cNvCxnSpPr/>
          <p:nvPr/>
        </p:nvCxnSpPr>
        <p:spPr>
          <a:xfrm>
            <a:off x="7003002" y="5327688"/>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a:cxnSpLocks/>
          </p:cNvCxnSpPr>
          <p:nvPr/>
        </p:nvCxnSpPr>
        <p:spPr>
          <a:xfrm flipV="1">
            <a:off x="7277872" y="5041763"/>
            <a:ext cx="3857160" cy="80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 Box 435">
            <a:extLst>
              <a:ext uri="{FF2B5EF4-FFF2-40B4-BE49-F238E27FC236}">
                <a16:creationId xmlns:a16="http://schemas.microsoft.com/office/drawing/2014/main" id="{73B1394D-A17B-E7E3-F9F7-15CC86D4BC67}"/>
              </a:ext>
            </a:extLst>
          </p:cNvPr>
          <p:cNvSpPr txBox="1">
            <a:spLocks noChangeArrowheads="1"/>
          </p:cNvSpPr>
          <p:nvPr/>
        </p:nvSpPr>
        <p:spPr bwMode="auto">
          <a:xfrm>
            <a:off x="9658262" y="1047257"/>
            <a:ext cx="2643935" cy="3657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normAutofit fontScale="77500" lnSpcReduction="20000"/>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sz="1200" dirty="0">
                <a:latin typeface="メイリオ" panose="020B0604030504040204" pitchFamily="50" charset="-128"/>
                <a:ea typeface="メイリオ" panose="020B0604030504040204" pitchFamily="50" charset="-128"/>
                <a:cs typeface="Meiryo UI" panose="020B0604030504040204" pitchFamily="50" charset="-128"/>
              </a:rPr>
              <a:t>グレーアウト、非表示の項目はスキップする</a:t>
            </a:r>
            <a:endParaRPr lang="en-US" altLang="ja-JP" sz="1200" dirty="0">
              <a:latin typeface="メイリオ" panose="020B0604030504040204" pitchFamily="50" charset="-128"/>
              <a:ea typeface="メイリオ" panose="020B0604030504040204" pitchFamily="50" charset="-128"/>
              <a:cs typeface="Meiryo UI" panose="020B0604030504040204" pitchFamily="50" charset="-128"/>
            </a:endParaRPr>
          </a:p>
        </p:txBody>
      </p:sp>
      <p:cxnSp>
        <p:nvCxnSpPr>
          <p:cNvPr id="12" name="直線矢印コネクタ 11">
            <a:extLst>
              <a:ext uri="{FF2B5EF4-FFF2-40B4-BE49-F238E27FC236}">
                <a16:creationId xmlns:a16="http://schemas.microsoft.com/office/drawing/2014/main" id="{1B3F4814-4E06-0884-F493-83F089430120}"/>
              </a:ext>
            </a:extLst>
          </p:cNvPr>
          <p:cNvCxnSpPr>
            <a:cxnSpLocks/>
          </p:cNvCxnSpPr>
          <p:nvPr/>
        </p:nvCxnSpPr>
        <p:spPr>
          <a:xfrm flipH="1">
            <a:off x="7183964" y="2617323"/>
            <a:ext cx="1993073" cy="348113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3" name="図 12">
            <a:extLst>
              <a:ext uri="{FF2B5EF4-FFF2-40B4-BE49-F238E27FC236}">
                <a16:creationId xmlns:a16="http://schemas.microsoft.com/office/drawing/2014/main" id="{D6F7F395-43F4-C1E7-1303-169F02CAA733}"/>
              </a:ext>
            </a:extLst>
          </p:cNvPr>
          <p:cNvPicPr>
            <a:picLocks noChangeAspect="1"/>
          </p:cNvPicPr>
          <p:nvPr/>
        </p:nvPicPr>
        <p:blipFill rotWithShape="1">
          <a:blip r:embed="rId6"/>
          <a:srcRect l="13452" t="28687" r="45443" b="8419"/>
          <a:stretch/>
        </p:blipFill>
        <p:spPr>
          <a:xfrm>
            <a:off x="8878045" y="2050787"/>
            <a:ext cx="586014" cy="508909"/>
          </a:xfrm>
          <a:prstGeom prst="rect">
            <a:avLst/>
          </a:prstGeom>
        </p:spPr>
      </p:pic>
      <p:sp>
        <p:nvSpPr>
          <p:cNvPr id="14" name="角丸四角形 38">
            <a:extLst>
              <a:ext uri="{FF2B5EF4-FFF2-40B4-BE49-F238E27FC236}">
                <a16:creationId xmlns:a16="http://schemas.microsoft.com/office/drawing/2014/main" id="{4ECBB87F-0C75-5CD6-928D-C83A52150027}"/>
              </a:ext>
            </a:extLst>
          </p:cNvPr>
          <p:cNvSpPr/>
          <p:nvPr/>
        </p:nvSpPr>
        <p:spPr>
          <a:xfrm>
            <a:off x="8887122" y="2061019"/>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M6-11</a:t>
            </a:r>
          </a:p>
        </p:txBody>
      </p:sp>
      <p:cxnSp>
        <p:nvCxnSpPr>
          <p:cNvPr id="17" name="直線矢印コネクタ 16">
            <a:extLst>
              <a:ext uri="{FF2B5EF4-FFF2-40B4-BE49-F238E27FC236}">
                <a16:creationId xmlns:a16="http://schemas.microsoft.com/office/drawing/2014/main" id="{0347BCDA-8409-EED8-2595-D90581B6CF20}"/>
              </a:ext>
            </a:extLst>
          </p:cNvPr>
          <p:cNvCxnSpPr/>
          <p:nvPr/>
        </p:nvCxnSpPr>
        <p:spPr>
          <a:xfrm flipH="1">
            <a:off x="5043931" y="2382784"/>
            <a:ext cx="151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1508E61-3CB1-F2A9-3732-F50370E14E18}"/>
              </a:ext>
            </a:extLst>
          </p:cNvPr>
          <p:cNvCxnSpPr/>
          <p:nvPr/>
        </p:nvCxnSpPr>
        <p:spPr>
          <a:xfrm>
            <a:off x="5043931" y="2271467"/>
            <a:ext cx="151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CF08246D-C3F3-AF98-3339-5CAA5EB2BB3D}"/>
              </a:ext>
            </a:extLst>
          </p:cNvPr>
          <p:cNvCxnSpPr/>
          <p:nvPr/>
        </p:nvCxnSpPr>
        <p:spPr>
          <a:xfrm flipH="1">
            <a:off x="5023509" y="3715249"/>
            <a:ext cx="151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7FAC1009-7DA9-A99F-C90F-AFF987D8D1A0}"/>
              </a:ext>
            </a:extLst>
          </p:cNvPr>
          <p:cNvCxnSpPr/>
          <p:nvPr/>
        </p:nvCxnSpPr>
        <p:spPr>
          <a:xfrm>
            <a:off x="5023509" y="3603932"/>
            <a:ext cx="151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7F24459A-2EEF-FE05-4391-4997EE909F92}"/>
              </a:ext>
            </a:extLst>
          </p:cNvPr>
          <p:cNvCxnSpPr/>
          <p:nvPr/>
        </p:nvCxnSpPr>
        <p:spPr>
          <a:xfrm flipH="1">
            <a:off x="5021582" y="5120300"/>
            <a:ext cx="151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1F317BB1-D882-291E-45B6-0B3CF3BEF5F8}"/>
              </a:ext>
            </a:extLst>
          </p:cNvPr>
          <p:cNvCxnSpPr/>
          <p:nvPr/>
        </p:nvCxnSpPr>
        <p:spPr>
          <a:xfrm>
            <a:off x="5021582" y="5008983"/>
            <a:ext cx="151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BF73CD7F-5739-D039-43D2-D37D0226A390}"/>
              </a:ext>
            </a:extLst>
          </p:cNvPr>
          <p:cNvCxnSpPr/>
          <p:nvPr/>
        </p:nvCxnSpPr>
        <p:spPr>
          <a:xfrm flipH="1">
            <a:off x="7294909" y="2379984"/>
            <a:ext cx="151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9597CADD-B632-4C6C-5436-EB1F737FF761}"/>
              </a:ext>
            </a:extLst>
          </p:cNvPr>
          <p:cNvCxnSpPr/>
          <p:nvPr/>
        </p:nvCxnSpPr>
        <p:spPr>
          <a:xfrm>
            <a:off x="7294909" y="2268667"/>
            <a:ext cx="151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9741E448-163B-2BAB-2780-55F9DFF3BBBD}"/>
              </a:ext>
            </a:extLst>
          </p:cNvPr>
          <p:cNvCxnSpPr>
            <a:cxnSpLocks/>
          </p:cNvCxnSpPr>
          <p:nvPr/>
        </p:nvCxnSpPr>
        <p:spPr>
          <a:xfrm flipH="1" flipV="1">
            <a:off x="7274315" y="545987"/>
            <a:ext cx="1832814" cy="1445584"/>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599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図 147"/>
          <p:cNvPicPr>
            <a:picLocks noChangeAspect="1"/>
          </p:cNvPicPr>
          <p:nvPr/>
        </p:nvPicPr>
        <p:blipFill rotWithShape="1">
          <a:blip r:embed="rId3"/>
          <a:srcRect l="48216" t="62571" r="42941" b="21157"/>
          <a:stretch/>
        </p:blipFill>
        <p:spPr>
          <a:xfrm rot="16200000">
            <a:off x="7094790" y="2700796"/>
            <a:ext cx="507214" cy="560692"/>
          </a:xfrm>
          <a:prstGeom prst="rect">
            <a:avLst/>
          </a:prstGeom>
        </p:spPr>
      </p:pic>
      <p:sp>
        <p:nvSpPr>
          <p:cNvPr id="82" name="角丸四角形 81"/>
          <p:cNvSpPr/>
          <p:nvPr/>
        </p:nvSpPr>
        <p:spPr>
          <a:xfrm>
            <a:off x="7084620" y="3572706"/>
            <a:ext cx="379171" cy="376425"/>
          </a:xfrm>
          <a:prstGeom prst="round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8" name="図 127"/>
          <p:cNvPicPr>
            <a:picLocks noChangeAspect="1"/>
          </p:cNvPicPr>
          <p:nvPr/>
        </p:nvPicPr>
        <p:blipFill rotWithShape="1">
          <a:blip r:embed="rId4">
            <a:extLst>
              <a:ext uri="{28A0092B-C50C-407E-A947-70E740481C1C}">
                <a14:useLocalDpi xmlns:a14="http://schemas.microsoft.com/office/drawing/2010/main" val="0"/>
              </a:ext>
            </a:extLst>
          </a:blip>
          <a:srcRect l="88668" t="75969" r="2054" b="6950"/>
          <a:stretch/>
        </p:blipFill>
        <p:spPr>
          <a:xfrm rot="16200000">
            <a:off x="8180678" y="764057"/>
            <a:ext cx="530498" cy="586014"/>
          </a:xfrm>
          <a:prstGeom prst="rect">
            <a:avLst/>
          </a:prstGeom>
        </p:spPr>
      </p:pic>
      <p:sp>
        <p:nvSpPr>
          <p:cNvPr id="116" name="角丸四角形 115"/>
          <p:cNvSpPr/>
          <p:nvPr/>
        </p:nvSpPr>
        <p:spPr>
          <a:xfrm>
            <a:off x="8177740" y="823064"/>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M6-8</a:t>
            </a:r>
          </a:p>
        </p:txBody>
      </p:sp>
      <p:pic>
        <p:nvPicPr>
          <p:cNvPr id="118" name="図 117"/>
          <p:cNvPicPr>
            <a:picLocks noChangeAspect="1"/>
          </p:cNvPicPr>
          <p:nvPr/>
        </p:nvPicPr>
        <p:blipFill rotWithShape="1">
          <a:blip r:embed="rId4">
            <a:extLst>
              <a:ext uri="{28A0092B-C50C-407E-A947-70E740481C1C}">
                <a14:useLocalDpi xmlns:a14="http://schemas.microsoft.com/office/drawing/2010/main" val="0"/>
              </a:ext>
            </a:extLst>
          </a:blip>
          <a:srcRect l="75507" t="62643" r="15215" b="20276"/>
          <a:stretch/>
        </p:blipFill>
        <p:spPr>
          <a:xfrm rot="16200000">
            <a:off x="7095809" y="3497181"/>
            <a:ext cx="530498" cy="586014"/>
          </a:xfrm>
          <a:prstGeom prst="rect">
            <a:avLst/>
          </a:prstGeom>
        </p:spPr>
      </p:pic>
      <p:pic>
        <p:nvPicPr>
          <p:cNvPr id="119" name="図 118"/>
          <p:cNvPicPr>
            <a:picLocks noChangeAspect="1"/>
          </p:cNvPicPr>
          <p:nvPr/>
        </p:nvPicPr>
        <p:blipFill rotWithShape="1">
          <a:blip r:embed="rId4">
            <a:extLst>
              <a:ext uri="{28A0092B-C50C-407E-A947-70E740481C1C}">
                <a14:useLocalDpi xmlns:a14="http://schemas.microsoft.com/office/drawing/2010/main" val="0"/>
              </a:ext>
            </a:extLst>
          </a:blip>
          <a:srcRect l="61348" t="12392" r="29374" b="55934"/>
          <a:stretch/>
        </p:blipFill>
        <p:spPr>
          <a:xfrm rot="16200000">
            <a:off x="3442646" y="2436455"/>
            <a:ext cx="530498" cy="1086690"/>
          </a:xfrm>
          <a:prstGeom prst="rect">
            <a:avLst/>
          </a:prstGeom>
        </p:spPr>
      </p:pic>
      <p:pic>
        <p:nvPicPr>
          <p:cNvPr id="120" name="図 119"/>
          <p:cNvPicPr>
            <a:picLocks noChangeAspect="1"/>
          </p:cNvPicPr>
          <p:nvPr/>
        </p:nvPicPr>
        <p:blipFill rotWithShape="1">
          <a:blip r:embed="rId4">
            <a:extLst>
              <a:ext uri="{28A0092B-C50C-407E-A947-70E740481C1C}">
                <a14:useLocalDpi xmlns:a14="http://schemas.microsoft.com/office/drawing/2010/main" val="0"/>
              </a:ext>
            </a:extLst>
          </a:blip>
          <a:srcRect l="47688" t="11836" r="43034" b="71083"/>
          <a:stretch/>
        </p:blipFill>
        <p:spPr>
          <a:xfrm rot="16200000">
            <a:off x="3364100" y="3497180"/>
            <a:ext cx="530498" cy="586014"/>
          </a:xfrm>
          <a:prstGeom prst="rect">
            <a:avLst/>
          </a:prstGeom>
        </p:spPr>
      </p:pic>
      <p:pic>
        <p:nvPicPr>
          <p:cNvPr id="121" name="図 120"/>
          <p:cNvPicPr>
            <a:picLocks noChangeAspect="1"/>
          </p:cNvPicPr>
          <p:nvPr/>
        </p:nvPicPr>
        <p:blipFill rotWithShape="1">
          <a:blip r:embed="rId4">
            <a:extLst>
              <a:ext uri="{28A0092B-C50C-407E-A947-70E740481C1C}">
                <a14:useLocalDpi xmlns:a14="http://schemas.microsoft.com/office/drawing/2010/main" val="0"/>
              </a:ext>
            </a:extLst>
          </a:blip>
          <a:srcRect l="34694" t="12115" r="56028" b="70804"/>
          <a:stretch/>
        </p:blipFill>
        <p:spPr>
          <a:xfrm rot="16200000">
            <a:off x="3365003" y="4254768"/>
            <a:ext cx="530498" cy="586014"/>
          </a:xfrm>
          <a:prstGeom prst="rect">
            <a:avLst/>
          </a:prstGeom>
        </p:spPr>
      </p:pic>
      <p:pic>
        <p:nvPicPr>
          <p:cNvPr id="122" name="図 121"/>
          <p:cNvPicPr>
            <a:picLocks noChangeAspect="1"/>
          </p:cNvPicPr>
          <p:nvPr/>
        </p:nvPicPr>
        <p:blipFill rotWithShape="1">
          <a:blip r:embed="rId4">
            <a:extLst>
              <a:ext uri="{28A0092B-C50C-407E-A947-70E740481C1C}">
                <a14:useLocalDpi xmlns:a14="http://schemas.microsoft.com/office/drawing/2010/main" val="0"/>
              </a:ext>
            </a:extLst>
          </a:blip>
          <a:srcRect l="20525" t="12948" r="70021" b="68685"/>
          <a:stretch/>
        </p:blipFill>
        <p:spPr>
          <a:xfrm rot="16200000">
            <a:off x="3402561" y="5087294"/>
            <a:ext cx="540585" cy="630139"/>
          </a:xfrm>
          <a:prstGeom prst="rect">
            <a:avLst/>
          </a:prstGeom>
        </p:spPr>
      </p:pic>
      <p:pic>
        <p:nvPicPr>
          <p:cNvPr id="125" name="図 124"/>
          <p:cNvPicPr>
            <a:picLocks noChangeAspect="1"/>
          </p:cNvPicPr>
          <p:nvPr/>
        </p:nvPicPr>
        <p:blipFill rotWithShape="1">
          <a:blip r:embed="rId4">
            <a:extLst>
              <a:ext uri="{28A0092B-C50C-407E-A947-70E740481C1C}">
                <a14:useLocalDpi xmlns:a14="http://schemas.microsoft.com/office/drawing/2010/main" val="0"/>
              </a:ext>
            </a:extLst>
          </a:blip>
          <a:srcRect l="7374" t="11559" r="83348" b="71360"/>
          <a:stretch/>
        </p:blipFill>
        <p:spPr>
          <a:xfrm rot="16200000">
            <a:off x="3386961" y="5918750"/>
            <a:ext cx="530498" cy="586014"/>
          </a:xfrm>
          <a:prstGeom prst="rect">
            <a:avLst/>
          </a:prstGeom>
        </p:spPr>
      </p:pic>
      <p:pic>
        <p:nvPicPr>
          <p:cNvPr id="126" name="図 125"/>
          <p:cNvPicPr>
            <a:picLocks noChangeAspect="1"/>
          </p:cNvPicPr>
          <p:nvPr/>
        </p:nvPicPr>
        <p:blipFill rotWithShape="1">
          <a:blip r:embed="rId4">
            <a:extLst>
              <a:ext uri="{28A0092B-C50C-407E-A947-70E740481C1C}">
                <a14:useLocalDpi xmlns:a14="http://schemas.microsoft.com/office/drawing/2010/main" val="0"/>
              </a:ext>
            </a:extLst>
          </a:blip>
          <a:srcRect l="61181" t="61810" r="29541" b="21109"/>
          <a:stretch/>
        </p:blipFill>
        <p:spPr>
          <a:xfrm rot="16200000">
            <a:off x="7063285" y="1889577"/>
            <a:ext cx="530498" cy="586014"/>
          </a:xfrm>
          <a:prstGeom prst="rect">
            <a:avLst/>
          </a:prstGeom>
        </p:spPr>
      </p:pic>
      <p:pic>
        <p:nvPicPr>
          <p:cNvPr id="28" name="Picture 3" descr="竹内ロゴ"/>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6726677"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車両設定画面（縦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123" name="直線矢印コネクタ 122"/>
          <p:cNvCxnSpPr/>
          <p:nvPr/>
        </p:nvCxnSpPr>
        <p:spPr>
          <a:xfrm flipV="1">
            <a:off x="3570187" y="2441976"/>
            <a:ext cx="0" cy="25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3730907" y="2441976"/>
            <a:ext cx="0" cy="25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flipV="1">
            <a:off x="3570187" y="3248559"/>
            <a:ext cx="0" cy="25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3730907" y="3248559"/>
            <a:ext cx="0" cy="25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V="1">
            <a:off x="3570187" y="4058173"/>
            <a:ext cx="0" cy="25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3730907" y="4058173"/>
            <a:ext cx="0" cy="25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flipV="1">
            <a:off x="3570187" y="4852333"/>
            <a:ext cx="0" cy="25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3730907" y="4852333"/>
            <a:ext cx="0" cy="25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V="1">
            <a:off x="3570187" y="5656310"/>
            <a:ext cx="0" cy="25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3730907" y="5656310"/>
            <a:ext cx="0" cy="25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57" name="図 56"/>
          <p:cNvPicPr>
            <a:picLocks noChangeAspect="1"/>
          </p:cNvPicPr>
          <p:nvPr/>
        </p:nvPicPr>
        <p:blipFill rotWithShape="1">
          <a:blip r:embed="rId4">
            <a:extLst>
              <a:ext uri="{28A0092B-C50C-407E-A947-70E740481C1C}">
                <a14:useLocalDpi xmlns:a14="http://schemas.microsoft.com/office/drawing/2010/main" val="0"/>
              </a:ext>
            </a:extLst>
          </a:blip>
          <a:srcRect l="74841" t="12947" r="15881" b="69972"/>
          <a:stretch/>
        </p:blipFill>
        <p:spPr>
          <a:xfrm rot="16200000">
            <a:off x="3460033" y="1886442"/>
            <a:ext cx="530498" cy="586014"/>
          </a:xfrm>
          <a:prstGeom prst="rect">
            <a:avLst/>
          </a:prstGeom>
        </p:spPr>
      </p:pic>
      <p:sp>
        <p:nvSpPr>
          <p:cNvPr id="61" name="角丸四角形 60"/>
          <p:cNvSpPr/>
          <p:nvPr/>
        </p:nvSpPr>
        <p:spPr>
          <a:xfrm>
            <a:off x="3398235" y="1920591"/>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M6-1</a:t>
            </a:r>
          </a:p>
        </p:txBody>
      </p:sp>
      <p:sp>
        <p:nvSpPr>
          <p:cNvPr id="62" name="角丸四角形 61"/>
          <p:cNvSpPr/>
          <p:nvPr/>
        </p:nvSpPr>
        <p:spPr>
          <a:xfrm>
            <a:off x="3106414" y="2735460"/>
            <a:ext cx="10800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M6-2</a:t>
            </a:r>
          </a:p>
        </p:txBody>
      </p:sp>
      <p:sp>
        <p:nvSpPr>
          <p:cNvPr id="63" name="角丸四角形 62"/>
          <p:cNvSpPr/>
          <p:nvPr/>
        </p:nvSpPr>
        <p:spPr>
          <a:xfrm>
            <a:off x="3373316" y="3533595"/>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M6-3</a:t>
            </a:r>
          </a:p>
        </p:txBody>
      </p:sp>
      <p:sp>
        <p:nvSpPr>
          <p:cNvPr id="74" name="角丸四角形 73"/>
          <p:cNvSpPr/>
          <p:nvPr/>
        </p:nvSpPr>
        <p:spPr>
          <a:xfrm>
            <a:off x="3355298" y="4290143"/>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M6-4</a:t>
            </a:r>
          </a:p>
        </p:txBody>
      </p:sp>
      <p:sp>
        <p:nvSpPr>
          <p:cNvPr id="91" name="角丸四角形 90"/>
          <p:cNvSpPr/>
          <p:nvPr/>
        </p:nvSpPr>
        <p:spPr>
          <a:xfrm>
            <a:off x="3367956" y="5151238"/>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M6-5</a:t>
            </a:r>
          </a:p>
        </p:txBody>
      </p:sp>
      <p:sp>
        <p:nvSpPr>
          <p:cNvPr id="106" name="角丸四角形 105"/>
          <p:cNvSpPr/>
          <p:nvPr/>
        </p:nvSpPr>
        <p:spPr>
          <a:xfrm>
            <a:off x="3346939" y="5945599"/>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M6-6</a:t>
            </a:r>
          </a:p>
        </p:txBody>
      </p:sp>
      <p:sp>
        <p:nvSpPr>
          <p:cNvPr id="109" name="角丸四角形 108"/>
          <p:cNvSpPr/>
          <p:nvPr/>
        </p:nvSpPr>
        <p:spPr>
          <a:xfrm>
            <a:off x="7051407" y="1949297"/>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M6-7</a:t>
            </a:r>
          </a:p>
        </p:txBody>
      </p:sp>
      <p:sp>
        <p:nvSpPr>
          <p:cNvPr id="117" name="角丸四角形 116"/>
          <p:cNvSpPr/>
          <p:nvPr/>
        </p:nvSpPr>
        <p:spPr>
          <a:xfrm>
            <a:off x="7071979" y="2752489"/>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M6-9</a:t>
            </a:r>
          </a:p>
        </p:txBody>
      </p:sp>
      <p:cxnSp>
        <p:nvCxnSpPr>
          <p:cNvPr id="131" name="直線矢印コネクタ 130"/>
          <p:cNvCxnSpPr/>
          <p:nvPr/>
        </p:nvCxnSpPr>
        <p:spPr>
          <a:xfrm flipV="1">
            <a:off x="7265886" y="2451906"/>
            <a:ext cx="0" cy="25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p:nvPr/>
        </p:nvCxnSpPr>
        <p:spPr>
          <a:xfrm>
            <a:off x="7426606" y="2451906"/>
            <a:ext cx="0" cy="25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a:off x="7464743" y="3281595"/>
            <a:ext cx="0" cy="25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139" name="角丸四角形 138"/>
          <p:cNvSpPr/>
          <p:nvPr/>
        </p:nvSpPr>
        <p:spPr>
          <a:xfrm>
            <a:off x="7089328" y="3543167"/>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M6-10</a:t>
            </a:r>
          </a:p>
        </p:txBody>
      </p:sp>
      <p:cxnSp>
        <p:nvCxnSpPr>
          <p:cNvPr id="142" name="直線矢印コネクタ 141"/>
          <p:cNvCxnSpPr/>
          <p:nvPr/>
        </p:nvCxnSpPr>
        <p:spPr>
          <a:xfrm flipH="1">
            <a:off x="4111869" y="1166767"/>
            <a:ext cx="3957250" cy="817365"/>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flipV="1">
            <a:off x="7265886" y="3268665"/>
            <a:ext cx="0" cy="25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p:nvPr/>
        </p:nvCxnSpPr>
        <p:spPr>
          <a:xfrm>
            <a:off x="7526134" y="4932175"/>
            <a:ext cx="0" cy="25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147" name="角丸四角形 146"/>
          <p:cNvSpPr/>
          <p:nvPr/>
        </p:nvSpPr>
        <p:spPr>
          <a:xfrm>
            <a:off x="7139729" y="5223233"/>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M6-8</a:t>
            </a:r>
          </a:p>
        </p:txBody>
      </p:sp>
      <p:grpSp>
        <p:nvGrpSpPr>
          <p:cNvPr id="150" name="グループ化 149"/>
          <p:cNvGrpSpPr/>
          <p:nvPr/>
        </p:nvGrpSpPr>
        <p:grpSpPr>
          <a:xfrm>
            <a:off x="10011594" y="293282"/>
            <a:ext cx="2102193" cy="375542"/>
            <a:chOff x="10011594" y="66356"/>
            <a:chExt cx="2102193" cy="375542"/>
          </a:xfrm>
        </p:grpSpPr>
        <p:cxnSp>
          <p:nvCxnSpPr>
            <p:cNvPr id="151" name="直線矢印コネクタ 150"/>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153"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156" name="直線矢印コネクタ 155"/>
          <p:cNvCxnSpPr/>
          <p:nvPr/>
        </p:nvCxnSpPr>
        <p:spPr>
          <a:xfrm flipV="1">
            <a:off x="4044759" y="2536646"/>
            <a:ext cx="3002575" cy="3469895"/>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flipV="1">
            <a:off x="3917772" y="2438415"/>
            <a:ext cx="3002575" cy="3469895"/>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9" name="角丸四角形 158"/>
          <p:cNvSpPr/>
          <p:nvPr/>
        </p:nvSpPr>
        <p:spPr>
          <a:xfrm>
            <a:off x="7060484" y="477961"/>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M6-11</a:t>
            </a:r>
          </a:p>
        </p:txBody>
      </p:sp>
      <p:cxnSp>
        <p:nvCxnSpPr>
          <p:cNvPr id="160" name="直線矢印コネクタ 159"/>
          <p:cNvCxnSpPr/>
          <p:nvPr/>
        </p:nvCxnSpPr>
        <p:spPr>
          <a:xfrm flipH="1" flipV="1">
            <a:off x="7620000" y="700454"/>
            <a:ext cx="694592" cy="61547"/>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p:nvPr/>
        </p:nvCxnSpPr>
        <p:spPr>
          <a:xfrm flipH="1">
            <a:off x="4073943" y="1021529"/>
            <a:ext cx="3957250" cy="817365"/>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2" name="図 1">
            <a:extLst>
              <a:ext uri="{FF2B5EF4-FFF2-40B4-BE49-F238E27FC236}">
                <a16:creationId xmlns:a16="http://schemas.microsoft.com/office/drawing/2014/main" id="{AC671CEB-158C-84A8-C126-BE3D0C4BD56D}"/>
              </a:ext>
            </a:extLst>
          </p:cNvPr>
          <p:cNvPicPr>
            <a:picLocks noChangeAspect="1"/>
          </p:cNvPicPr>
          <p:nvPr/>
        </p:nvPicPr>
        <p:blipFill rotWithShape="1">
          <a:blip r:embed="rId6"/>
          <a:srcRect l="13452" t="28687" r="45443" b="8419"/>
          <a:stretch/>
        </p:blipFill>
        <p:spPr>
          <a:xfrm>
            <a:off x="7074266" y="4366995"/>
            <a:ext cx="586014" cy="508909"/>
          </a:xfrm>
          <a:prstGeom prst="rect">
            <a:avLst/>
          </a:prstGeom>
        </p:spPr>
      </p:pic>
      <p:sp>
        <p:nvSpPr>
          <p:cNvPr id="3" name="角丸四角形 38">
            <a:extLst>
              <a:ext uri="{FF2B5EF4-FFF2-40B4-BE49-F238E27FC236}">
                <a16:creationId xmlns:a16="http://schemas.microsoft.com/office/drawing/2014/main" id="{39019020-7161-3115-FEB6-B7FFA4B3240F}"/>
              </a:ext>
            </a:extLst>
          </p:cNvPr>
          <p:cNvSpPr/>
          <p:nvPr/>
        </p:nvSpPr>
        <p:spPr>
          <a:xfrm>
            <a:off x="7083343" y="4377227"/>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M6-11</a:t>
            </a:r>
          </a:p>
        </p:txBody>
      </p:sp>
      <p:cxnSp>
        <p:nvCxnSpPr>
          <p:cNvPr id="4" name="直線矢印コネクタ 3">
            <a:extLst>
              <a:ext uri="{FF2B5EF4-FFF2-40B4-BE49-F238E27FC236}">
                <a16:creationId xmlns:a16="http://schemas.microsoft.com/office/drawing/2014/main" id="{2BF66F3A-0822-6C40-FB04-7F382E24202A}"/>
              </a:ext>
            </a:extLst>
          </p:cNvPr>
          <p:cNvCxnSpPr/>
          <p:nvPr/>
        </p:nvCxnSpPr>
        <p:spPr>
          <a:xfrm>
            <a:off x="7464590" y="4085851"/>
            <a:ext cx="0" cy="25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E9A94884-CCC8-8978-A1C9-C977F1141880}"/>
              </a:ext>
            </a:extLst>
          </p:cNvPr>
          <p:cNvCxnSpPr/>
          <p:nvPr/>
        </p:nvCxnSpPr>
        <p:spPr>
          <a:xfrm flipV="1">
            <a:off x="7265733" y="4072921"/>
            <a:ext cx="0" cy="25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7" name="Text Box 435">
            <a:extLst>
              <a:ext uri="{FF2B5EF4-FFF2-40B4-BE49-F238E27FC236}">
                <a16:creationId xmlns:a16="http://schemas.microsoft.com/office/drawing/2014/main" id="{56F9EEE0-D0F3-BADD-8579-4B77E67EB963}"/>
              </a:ext>
            </a:extLst>
          </p:cNvPr>
          <p:cNvSpPr txBox="1">
            <a:spLocks noChangeArrowheads="1"/>
          </p:cNvSpPr>
          <p:nvPr/>
        </p:nvSpPr>
        <p:spPr bwMode="auto">
          <a:xfrm>
            <a:off x="9658262" y="1047257"/>
            <a:ext cx="2643935" cy="3657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normAutofit fontScale="77500" lnSpcReduction="20000"/>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sz="1200" dirty="0">
                <a:latin typeface="メイリオ" panose="020B0604030504040204" pitchFamily="50" charset="-128"/>
                <a:ea typeface="メイリオ" panose="020B0604030504040204" pitchFamily="50" charset="-128"/>
                <a:cs typeface="Meiryo UI" panose="020B0604030504040204" pitchFamily="50" charset="-128"/>
              </a:rPr>
              <a:t>グレーアウト、非表示の項目はスキップする</a:t>
            </a:r>
            <a:endParaRPr lang="en-US" altLang="ja-JP" sz="1200" dirty="0">
              <a:latin typeface="メイリオ" panose="020B0604030504040204" pitchFamily="50" charset="-128"/>
              <a:ea typeface="メイリオ"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931307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図 124"/>
          <p:cNvPicPr>
            <a:picLocks noChangeAspect="1"/>
          </p:cNvPicPr>
          <p:nvPr/>
        </p:nvPicPr>
        <p:blipFill rotWithShape="1">
          <a:blip r:embed="rId3"/>
          <a:srcRect l="48216" t="62571" r="42941" b="21157"/>
          <a:stretch/>
        </p:blipFill>
        <p:spPr>
          <a:xfrm rot="16200000">
            <a:off x="7257973" y="3893236"/>
            <a:ext cx="507214" cy="560692"/>
          </a:xfrm>
          <a:prstGeom prst="rect">
            <a:avLst/>
          </a:prstGeom>
        </p:spPr>
      </p:pic>
      <p:pic>
        <p:nvPicPr>
          <p:cNvPr id="112" name="図 111"/>
          <p:cNvPicPr>
            <a:picLocks noChangeAspect="1"/>
          </p:cNvPicPr>
          <p:nvPr/>
        </p:nvPicPr>
        <p:blipFill rotWithShape="1">
          <a:blip r:embed="rId4">
            <a:extLst>
              <a:ext uri="{28A0092B-C50C-407E-A947-70E740481C1C}">
                <a14:useLocalDpi xmlns:a14="http://schemas.microsoft.com/office/drawing/2010/main" val="0"/>
              </a:ext>
            </a:extLst>
          </a:blip>
          <a:srcRect l="61348" t="12392" r="29374" b="55934"/>
          <a:stretch/>
        </p:blipFill>
        <p:spPr>
          <a:xfrm rot="16200000">
            <a:off x="1800352" y="3594181"/>
            <a:ext cx="530498" cy="1086690"/>
          </a:xfrm>
          <a:prstGeom prst="rect">
            <a:avLst/>
          </a:prstGeom>
        </p:spPr>
      </p:pic>
      <p:pic>
        <p:nvPicPr>
          <p:cNvPr id="28" name="Picture 3" descr="竹内ロゴ"/>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6668314"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車両設定画面（横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55" name="直線矢印コネクタ 54"/>
          <p:cNvCxnSpPr/>
          <p:nvPr/>
        </p:nvCxnSpPr>
        <p:spPr>
          <a:xfrm flipV="1">
            <a:off x="2024641" y="3094500"/>
            <a:ext cx="0" cy="753794"/>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2185361" y="3094500"/>
            <a:ext cx="0" cy="753794"/>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2024641" y="4424755"/>
            <a:ext cx="0" cy="828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2185361" y="4424755"/>
            <a:ext cx="0" cy="828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4794228" y="3020294"/>
            <a:ext cx="0" cy="828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4954948" y="3020294"/>
            <a:ext cx="0" cy="828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4794228" y="4424755"/>
            <a:ext cx="0" cy="828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4954948" y="4424755"/>
            <a:ext cx="0" cy="828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71" name="図 70"/>
          <p:cNvPicPr>
            <a:picLocks noChangeAspect="1"/>
          </p:cNvPicPr>
          <p:nvPr/>
        </p:nvPicPr>
        <p:blipFill rotWithShape="1">
          <a:blip r:embed="rId4">
            <a:extLst>
              <a:ext uri="{28A0092B-C50C-407E-A947-70E740481C1C}">
                <a14:useLocalDpi xmlns:a14="http://schemas.microsoft.com/office/drawing/2010/main" val="0"/>
              </a:ext>
            </a:extLst>
          </a:blip>
          <a:srcRect l="88668" t="75969" r="2054" b="6950"/>
          <a:stretch/>
        </p:blipFill>
        <p:spPr>
          <a:xfrm rot="16200000">
            <a:off x="7261257" y="1571913"/>
            <a:ext cx="530498" cy="586014"/>
          </a:xfrm>
          <a:prstGeom prst="rect">
            <a:avLst/>
          </a:prstGeom>
        </p:spPr>
      </p:pic>
      <p:sp>
        <p:nvSpPr>
          <p:cNvPr id="82" name="角丸四角形 81"/>
          <p:cNvSpPr/>
          <p:nvPr/>
        </p:nvSpPr>
        <p:spPr>
          <a:xfrm>
            <a:off x="7258319" y="1630918"/>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M6-8</a:t>
            </a:r>
          </a:p>
        </p:txBody>
      </p:sp>
      <p:pic>
        <p:nvPicPr>
          <p:cNvPr id="83" name="図 82"/>
          <p:cNvPicPr>
            <a:picLocks noChangeAspect="1"/>
          </p:cNvPicPr>
          <p:nvPr/>
        </p:nvPicPr>
        <p:blipFill rotWithShape="1">
          <a:blip r:embed="rId4">
            <a:extLst>
              <a:ext uri="{28A0092B-C50C-407E-A947-70E740481C1C}">
                <a14:useLocalDpi xmlns:a14="http://schemas.microsoft.com/office/drawing/2010/main" val="0"/>
              </a:ext>
            </a:extLst>
          </a:blip>
          <a:srcRect l="75507" t="62643" r="15215" b="20276"/>
          <a:stretch/>
        </p:blipFill>
        <p:spPr>
          <a:xfrm rot="16200000">
            <a:off x="7258992" y="5209098"/>
            <a:ext cx="530498" cy="586014"/>
          </a:xfrm>
          <a:prstGeom prst="rect">
            <a:avLst/>
          </a:prstGeom>
        </p:spPr>
      </p:pic>
      <p:pic>
        <p:nvPicPr>
          <p:cNvPr id="85" name="図 84"/>
          <p:cNvPicPr>
            <a:picLocks noChangeAspect="1"/>
          </p:cNvPicPr>
          <p:nvPr/>
        </p:nvPicPr>
        <p:blipFill rotWithShape="1">
          <a:blip r:embed="rId4">
            <a:extLst>
              <a:ext uri="{28A0092B-C50C-407E-A947-70E740481C1C}">
                <a14:useLocalDpi xmlns:a14="http://schemas.microsoft.com/office/drawing/2010/main" val="0"/>
              </a:ext>
            </a:extLst>
          </a:blip>
          <a:srcRect l="47688" t="11836" r="43034" b="71083"/>
          <a:stretch/>
        </p:blipFill>
        <p:spPr>
          <a:xfrm rot="16200000">
            <a:off x="1861015" y="5252487"/>
            <a:ext cx="530498" cy="586014"/>
          </a:xfrm>
          <a:prstGeom prst="rect">
            <a:avLst/>
          </a:prstGeom>
        </p:spPr>
      </p:pic>
      <p:pic>
        <p:nvPicPr>
          <p:cNvPr id="86" name="図 85"/>
          <p:cNvPicPr>
            <a:picLocks noChangeAspect="1"/>
          </p:cNvPicPr>
          <p:nvPr/>
        </p:nvPicPr>
        <p:blipFill rotWithShape="1">
          <a:blip r:embed="rId4">
            <a:extLst>
              <a:ext uri="{28A0092B-C50C-407E-A947-70E740481C1C}">
                <a14:useLocalDpi xmlns:a14="http://schemas.microsoft.com/office/drawing/2010/main" val="0"/>
              </a:ext>
            </a:extLst>
          </a:blip>
          <a:srcRect l="34694" t="12115" r="56028" b="70804"/>
          <a:stretch/>
        </p:blipFill>
        <p:spPr>
          <a:xfrm rot="16200000">
            <a:off x="4620362" y="2489543"/>
            <a:ext cx="530498" cy="586014"/>
          </a:xfrm>
          <a:prstGeom prst="rect">
            <a:avLst/>
          </a:prstGeom>
        </p:spPr>
      </p:pic>
      <p:pic>
        <p:nvPicPr>
          <p:cNvPr id="87" name="図 86"/>
          <p:cNvPicPr>
            <a:picLocks noChangeAspect="1"/>
          </p:cNvPicPr>
          <p:nvPr/>
        </p:nvPicPr>
        <p:blipFill rotWithShape="1">
          <a:blip r:embed="rId4">
            <a:extLst>
              <a:ext uri="{28A0092B-C50C-407E-A947-70E740481C1C}">
                <a14:useLocalDpi xmlns:a14="http://schemas.microsoft.com/office/drawing/2010/main" val="0"/>
              </a:ext>
            </a:extLst>
          </a:blip>
          <a:srcRect l="20525" t="12948" r="70021" b="68685"/>
          <a:stretch/>
        </p:blipFill>
        <p:spPr>
          <a:xfrm rot="16200000">
            <a:off x="4606496" y="3843262"/>
            <a:ext cx="540585" cy="630139"/>
          </a:xfrm>
          <a:prstGeom prst="rect">
            <a:avLst/>
          </a:prstGeom>
        </p:spPr>
      </p:pic>
      <p:pic>
        <p:nvPicPr>
          <p:cNvPr id="88" name="図 87"/>
          <p:cNvPicPr>
            <a:picLocks noChangeAspect="1"/>
          </p:cNvPicPr>
          <p:nvPr/>
        </p:nvPicPr>
        <p:blipFill rotWithShape="1">
          <a:blip r:embed="rId4">
            <a:extLst>
              <a:ext uri="{28A0092B-C50C-407E-A947-70E740481C1C}">
                <a14:useLocalDpi xmlns:a14="http://schemas.microsoft.com/office/drawing/2010/main" val="0"/>
              </a:ext>
            </a:extLst>
          </a:blip>
          <a:srcRect l="7374" t="11559" r="83348" b="71360"/>
          <a:stretch/>
        </p:blipFill>
        <p:spPr>
          <a:xfrm rot="16200000">
            <a:off x="4611913" y="5244446"/>
            <a:ext cx="530498" cy="586014"/>
          </a:xfrm>
          <a:prstGeom prst="rect">
            <a:avLst/>
          </a:prstGeom>
        </p:spPr>
      </p:pic>
      <p:pic>
        <p:nvPicPr>
          <p:cNvPr id="89" name="図 88"/>
          <p:cNvPicPr>
            <a:picLocks noChangeAspect="1"/>
          </p:cNvPicPr>
          <p:nvPr/>
        </p:nvPicPr>
        <p:blipFill rotWithShape="1">
          <a:blip r:embed="rId4">
            <a:extLst>
              <a:ext uri="{28A0092B-C50C-407E-A947-70E740481C1C}">
                <a14:useLocalDpi xmlns:a14="http://schemas.microsoft.com/office/drawing/2010/main" val="0"/>
              </a:ext>
            </a:extLst>
          </a:blip>
          <a:srcRect l="61181" t="61810" r="29541" b="21109"/>
          <a:stretch/>
        </p:blipFill>
        <p:spPr>
          <a:xfrm rot="16200000">
            <a:off x="7251376" y="2483154"/>
            <a:ext cx="530498" cy="586014"/>
          </a:xfrm>
          <a:prstGeom prst="rect">
            <a:avLst/>
          </a:prstGeom>
        </p:spPr>
      </p:pic>
      <p:pic>
        <p:nvPicPr>
          <p:cNvPr id="90" name="図 89"/>
          <p:cNvPicPr>
            <a:picLocks noChangeAspect="1"/>
          </p:cNvPicPr>
          <p:nvPr/>
        </p:nvPicPr>
        <p:blipFill rotWithShape="1">
          <a:blip r:embed="rId4">
            <a:extLst>
              <a:ext uri="{28A0092B-C50C-407E-A947-70E740481C1C}">
                <a14:useLocalDpi xmlns:a14="http://schemas.microsoft.com/office/drawing/2010/main" val="0"/>
              </a:ext>
            </a:extLst>
          </a:blip>
          <a:srcRect l="74841" t="12947" r="15881" b="69972"/>
          <a:stretch/>
        </p:blipFill>
        <p:spPr>
          <a:xfrm rot="16200000">
            <a:off x="1829728" y="2536244"/>
            <a:ext cx="530498" cy="586014"/>
          </a:xfrm>
          <a:prstGeom prst="rect">
            <a:avLst/>
          </a:prstGeom>
        </p:spPr>
      </p:pic>
      <p:sp>
        <p:nvSpPr>
          <p:cNvPr id="91" name="角丸四角形 90"/>
          <p:cNvSpPr/>
          <p:nvPr/>
        </p:nvSpPr>
        <p:spPr>
          <a:xfrm>
            <a:off x="1767930" y="2570390"/>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M6-1</a:t>
            </a:r>
          </a:p>
        </p:txBody>
      </p:sp>
      <p:sp>
        <p:nvSpPr>
          <p:cNvPr id="96" name="角丸四角形 95"/>
          <p:cNvSpPr/>
          <p:nvPr/>
        </p:nvSpPr>
        <p:spPr>
          <a:xfrm>
            <a:off x="1547874" y="3918173"/>
            <a:ext cx="10800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M6-2</a:t>
            </a:r>
          </a:p>
        </p:txBody>
      </p:sp>
      <p:sp>
        <p:nvSpPr>
          <p:cNvPr id="97" name="角丸四角形 96"/>
          <p:cNvSpPr/>
          <p:nvPr/>
        </p:nvSpPr>
        <p:spPr>
          <a:xfrm>
            <a:off x="1870228" y="5288902"/>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M6-3</a:t>
            </a:r>
          </a:p>
        </p:txBody>
      </p:sp>
      <p:sp>
        <p:nvSpPr>
          <p:cNvPr id="98" name="角丸四角形 97"/>
          <p:cNvSpPr/>
          <p:nvPr/>
        </p:nvSpPr>
        <p:spPr>
          <a:xfrm>
            <a:off x="4610658" y="2524918"/>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M6-4</a:t>
            </a:r>
          </a:p>
        </p:txBody>
      </p:sp>
      <p:sp>
        <p:nvSpPr>
          <p:cNvPr id="99" name="角丸四角形 98"/>
          <p:cNvSpPr/>
          <p:nvPr/>
        </p:nvSpPr>
        <p:spPr>
          <a:xfrm>
            <a:off x="4571892" y="3907206"/>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M6-5</a:t>
            </a:r>
          </a:p>
        </p:txBody>
      </p:sp>
      <p:sp>
        <p:nvSpPr>
          <p:cNvPr id="100" name="角丸四角形 99"/>
          <p:cNvSpPr/>
          <p:nvPr/>
        </p:nvSpPr>
        <p:spPr>
          <a:xfrm>
            <a:off x="4571892" y="5271297"/>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M6-6</a:t>
            </a:r>
          </a:p>
        </p:txBody>
      </p:sp>
      <p:sp>
        <p:nvSpPr>
          <p:cNvPr id="101" name="角丸四角形 100"/>
          <p:cNvSpPr/>
          <p:nvPr/>
        </p:nvSpPr>
        <p:spPr>
          <a:xfrm>
            <a:off x="7265112" y="2530026"/>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M6-7</a:t>
            </a:r>
          </a:p>
        </p:txBody>
      </p:sp>
      <p:sp>
        <p:nvSpPr>
          <p:cNvPr id="111" name="角丸四角形 110"/>
          <p:cNvSpPr/>
          <p:nvPr/>
        </p:nvSpPr>
        <p:spPr>
          <a:xfrm>
            <a:off x="7250562" y="3935663"/>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M6-9</a:t>
            </a:r>
          </a:p>
        </p:txBody>
      </p:sp>
      <p:cxnSp>
        <p:nvCxnSpPr>
          <p:cNvPr id="117" name="直線矢印コネクタ 116"/>
          <p:cNvCxnSpPr/>
          <p:nvPr/>
        </p:nvCxnSpPr>
        <p:spPr>
          <a:xfrm flipV="1">
            <a:off x="7431938" y="3060038"/>
            <a:ext cx="0" cy="828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a:off x="7592658" y="3060038"/>
            <a:ext cx="0" cy="828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122" name="角丸四角形 121"/>
          <p:cNvSpPr/>
          <p:nvPr/>
        </p:nvSpPr>
        <p:spPr>
          <a:xfrm>
            <a:off x="7237526" y="736730"/>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M6-11</a:t>
            </a:r>
          </a:p>
        </p:txBody>
      </p:sp>
      <p:cxnSp>
        <p:nvCxnSpPr>
          <p:cNvPr id="123" name="直線矢印コネクタ 122"/>
          <p:cNvCxnSpPr/>
          <p:nvPr/>
        </p:nvCxnSpPr>
        <p:spPr>
          <a:xfrm flipV="1">
            <a:off x="7422906" y="1221583"/>
            <a:ext cx="0" cy="36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128" name="角丸四角形 127"/>
          <p:cNvSpPr/>
          <p:nvPr/>
        </p:nvSpPr>
        <p:spPr>
          <a:xfrm>
            <a:off x="7223618" y="5256601"/>
            <a:ext cx="587823" cy="49633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M6-10</a:t>
            </a:r>
          </a:p>
        </p:txBody>
      </p:sp>
      <p:cxnSp>
        <p:nvCxnSpPr>
          <p:cNvPr id="129" name="直線矢印コネクタ 128"/>
          <p:cNvCxnSpPr/>
          <p:nvPr/>
        </p:nvCxnSpPr>
        <p:spPr>
          <a:xfrm flipV="1">
            <a:off x="7431938" y="4435288"/>
            <a:ext cx="0" cy="828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p:nvPr/>
        </p:nvCxnSpPr>
        <p:spPr>
          <a:xfrm>
            <a:off x="7592658" y="4435288"/>
            <a:ext cx="0" cy="828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矢印コネクタ 133"/>
          <p:cNvCxnSpPr>
            <a:cxnSpLocks/>
          </p:cNvCxnSpPr>
          <p:nvPr/>
        </p:nvCxnSpPr>
        <p:spPr>
          <a:xfrm flipV="1">
            <a:off x="7972160" y="4696681"/>
            <a:ext cx="742038" cy="888466"/>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nvGrpSpPr>
          <p:cNvPr id="126" name="グループ化 125"/>
          <p:cNvGrpSpPr/>
          <p:nvPr/>
        </p:nvGrpSpPr>
        <p:grpSpPr>
          <a:xfrm>
            <a:off x="10011594" y="293282"/>
            <a:ext cx="2102193" cy="375542"/>
            <a:chOff x="10011594" y="66356"/>
            <a:chExt cx="2102193" cy="375542"/>
          </a:xfrm>
        </p:grpSpPr>
        <p:cxnSp>
          <p:nvCxnSpPr>
            <p:cNvPr id="127" name="直線矢印コネクタ 126"/>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143"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145" name="直線矢印コネクタ 144"/>
          <p:cNvCxnSpPr/>
          <p:nvPr/>
        </p:nvCxnSpPr>
        <p:spPr>
          <a:xfrm flipV="1">
            <a:off x="2562162" y="3038812"/>
            <a:ext cx="1986764" cy="2295986"/>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p:nvPr/>
        </p:nvCxnSpPr>
        <p:spPr>
          <a:xfrm flipV="1">
            <a:off x="2435175" y="2941969"/>
            <a:ext cx="1985564" cy="2294597"/>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p:nvPr/>
        </p:nvCxnSpPr>
        <p:spPr>
          <a:xfrm flipV="1">
            <a:off x="5258413" y="3038812"/>
            <a:ext cx="1986764" cy="2295986"/>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flipV="1">
            <a:off x="5131426" y="2941969"/>
            <a:ext cx="1985564" cy="2294597"/>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flipH="1">
            <a:off x="2494612" y="1863831"/>
            <a:ext cx="4656730" cy="96184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p:nvPr/>
        </p:nvCxnSpPr>
        <p:spPr>
          <a:xfrm flipH="1">
            <a:off x="2484732" y="1718593"/>
            <a:ext cx="4628684" cy="956048"/>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 name="Text Box 435">
            <a:extLst>
              <a:ext uri="{FF2B5EF4-FFF2-40B4-BE49-F238E27FC236}">
                <a16:creationId xmlns:a16="http://schemas.microsoft.com/office/drawing/2014/main" id="{23FDA7D9-0A8A-1B96-DE94-6D8C3C28DF3B}"/>
              </a:ext>
            </a:extLst>
          </p:cNvPr>
          <p:cNvSpPr txBox="1">
            <a:spLocks noChangeArrowheads="1"/>
          </p:cNvSpPr>
          <p:nvPr/>
        </p:nvSpPr>
        <p:spPr bwMode="auto">
          <a:xfrm>
            <a:off x="9658262" y="1047257"/>
            <a:ext cx="2643935" cy="3657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normAutofit fontScale="77500" lnSpcReduction="20000"/>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sz="1200" dirty="0">
                <a:latin typeface="メイリオ" panose="020B0604030504040204" pitchFamily="50" charset="-128"/>
                <a:ea typeface="メイリオ" panose="020B0604030504040204" pitchFamily="50" charset="-128"/>
                <a:cs typeface="Meiryo UI" panose="020B0604030504040204" pitchFamily="50" charset="-128"/>
              </a:rPr>
              <a:t>グレーアウト、非表示の項目はスキップする</a:t>
            </a:r>
            <a:endParaRPr lang="en-US" altLang="ja-JP" sz="1200" dirty="0">
              <a:latin typeface="メイリオ" panose="020B0604030504040204" pitchFamily="50" charset="-128"/>
              <a:ea typeface="メイリオ" panose="020B0604030504040204" pitchFamily="50" charset="-128"/>
              <a:cs typeface="Meiryo UI" panose="020B0604030504040204" pitchFamily="50" charset="-128"/>
            </a:endParaRPr>
          </a:p>
        </p:txBody>
      </p:sp>
      <p:cxnSp>
        <p:nvCxnSpPr>
          <p:cNvPr id="6" name="直線矢印コネクタ 5">
            <a:extLst>
              <a:ext uri="{FF2B5EF4-FFF2-40B4-BE49-F238E27FC236}">
                <a16:creationId xmlns:a16="http://schemas.microsoft.com/office/drawing/2014/main" id="{1FB53E62-E6CC-6A7D-BEA2-15FC0D560078}"/>
              </a:ext>
            </a:extLst>
          </p:cNvPr>
          <p:cNvCxnSpPr>
            <a:cxnSpLocks/>
          </p:cNvCxnSpPr>
          <p:nvPr/>
        </p:nvCxnSpPr>
        <p:spPr>
          <a:xfrm>
            <a:off x="9504808" y="4435288"/>
            <a:ext cx="501973"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7" name="角丸四角形 146">
            <a:extLst>
              <a:ext uri="{FF2B5EF4-FFF2-40B4-BE49-F238E27FC236}">
                <a16:creationId xmlns:a16="http://schemas.microsoft.com/office/drawing/2014/main" id="{6F1DF6A7-316E-212C-E65A-BB0478F8F536}"/>
              </a:ext>
            </a:extLst>
          </p:cNvPr>
          <p:cNvSpPr/>
          <p:nvPr/>
        </p:nvSpPr>
        <p:spPr>
          <a:xfrm>
            <a:off x="10176442" y="4168775"/>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M6-8</a:t>
            </a:r>
          </a:p>
        </p:txBody>
      </p:sp>
      <p:pic>
        <p:nvPicPr>
          <p:cNvPr id="8" name="図 7">
            <a:extLst>
              <a:ext uri="{FF2B5EF4-FFF2-40B4-BE49-F238E27FC236}">
                <a16:creationId xmlns:a16="http://schemas.microsoft.com/office/drawing/2014/main" id="{2237C83C-DF4D-B309-59A1-9AB2146395FF}"/>
              </a:ext>
            </a:extLst>
          </p:cNvPr>
          <p:cNvPicPr>
            <a:picLocks noChangeAspect="1"/>
          </p:cNvPicPr>
          <p:nvPr/>
        </p:nvPicPr>
        <p:blipFill rotWithShape="1">
          <a:blip r:embed="rId6"/>
          <a:srcRect l="13452" t="28687" r="45443" b="8419"/>
          <a:stretch/>
        </p:blipFill>
        <p:spPr>
          <a:xfrm>
            <a:off x="8810272" y="4191583"/>
            <a:ext cx="586014" cy="508909"/>
          </a:xfrm>
          <a:prstGeom prst="rect">
            <a:avLst/>
          </a:prstGeom>
        </p:spPr>
      </p:pic>
      <p:sp>
        <p:nvSpPr>
          <p:cNvPr id="9" name="角丸四角形 38">
            <a:extLst>
              <a:ext uri="{FF2B5EF4-FFF2-40B4-BE49-F238E27FC236}">
                <a16:creationId xmlns:a16="http://schemas.microsoft.com/office/drawing/2014/main" id="{535801C1-076B-8628-1B78-BCBF20C02EFC}"/>
              </a:ext>
            </a:extLst>
          </p:cNvPr>
          <p:cNvSpPr/>
          <p:nvPr/>
        </p:nvSpPr>
        <p:spPr>
          <a:xfrm>
            <a:off x="8819349" y="4201815"/>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M6-11</a:t>
            </a:r>
          </a:p>
        </p:txBody>
      </p:sp>
      <p:cxnSp>
        <p:nvCxnSpPr>
          <p:cNvPr id="12" name="直線矢印コネクタ 11">
            <a:extLst>
              <a:ext uri="{FF2B5EF4-FFF2-40B4-BE49-F238E27FC236}">
                <a16:creationId xmlns:a16="http://schemas.microsoft.com/office/drawing/2014/main" id="{F4004B8D-FC04-9526-79AE-8E4C5D599FA3}"/>
              </a:ext>
            </a:extLst>
          </p:cNvPr>
          <p:cNvCxnSpPr>
            <a:cxnSpLocks/>
          </p:cNvCxnSpPr>
          <p:nvPr/>
        </p:nvCxnSpPr>
        <p:spPr>
          <a:xfrm flipV="1">
            <a:off x="7905210" y="4567096"/>
            <a:ext cx="746274" cy="889200"/>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641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テキスト ボックス 63"/>
          <p:cNvSpPr txBox="1"/>
          <p:nvPr/>
        </p:nvSpPr>
        <p:spPr>
          <a:xfrm>
            <a:off x="5221229" y="270862"/>
            <a:ext cx="6937432" cy="2462213"/>
          </a:xfrm>
          <a:prstGeom prst="rect">
            <a:avLst/>
          </a:prstGeom>
          <a:noFill/>
        </p:spPr>
        <p:txBody>
          <a:bodyPr wrap="square" rtlCol="0">
            <a:spAutoFit/>
          </a:bodyPr>
          <a:lstStyle/>
          <a:p>
            <a:r>
              <a:rPr lang="ja-JP" altLang="en-US" sz="1100" dirty="0">
                <a:latin typeface="+mn-ea"/>
                <a:cs typeface="メイリオ" panose="020B0604030504040204" pitchFamily="50" charset="-128"/>
              </a:rPr>
              <a:t>・この画面を表示しているとき、</a:t>
            </a:r>
            <a:r>
              <a:rPr lang="en-US" altLang="ja-JP" sz="1100" dirty="0">
                <a:latin typeface="+mn-ea"/>
                <a:cs typeface="メイリオ" panose="020B0604030504040204" pitchFamily="50" charset="-128"/>
              </a:rPr>
              <a:t>CAN_[CLI2] 0Byte 0-3bit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を送信し続ける</a:t>
            </a:r>
            <a:endParaRPr lang="en-US" altLang="ja-JP" sz="1100" dirty="0">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 → 作業モードになった時、カメラ画面に遷移する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・待機モードの時、</a:t>
            </a:r>
            <a:r>
              <a:rPr lang="en-US" altLang="ja-JP" sz="1100" dirty="0">
                <a:latin typeface="+mn-ea"/>
                <a:cs typeface="メイリオ" panose="020B0604030504040204" pitchFamily="50" charset="-128"/>
              </a:rPr>
              <a:t>30</a:t>
            </a:r>
            <a:r>
              <a:rPr lang="ja-JP" altLang="en-US" sz="1100" dirty="0">
                <a:latin typeface="+mn-ea"/>
                <a:cs typeface="メイリオ" panose="020B0604030504040204" pitchFamily="50" charset="-128"/>
              </a:rPr>
              <a:t>秒間操作が無い場合はメイン画面に遷移する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・作業モードの時、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秒間操作が無い場合はカメラ画面に遷移する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latin typeface="+mn-ea"/>
                <a:cs typeface="メイリオ" panose="020B0604030504040204" pitchFamily="50" charset="-128"/>
              </a:rPr>
              <a:t>・車両設定画面からこの画面に遷移した時、</a:t>
            </a:r>
            <a:r>
              <a:rPr lang="en-US" altLang="ja-JP" sz="1100" dirty="0">
                <a:latin typeface="+mn-ea"/>
                <a:cs typeface="メイリオ" panose="020B0604030504040204" pitchFamily="50" charset="-128"/>
              </a:rPr>
              <a:t>No.1</a:t>
            </a:r>
            <a:r>
              <a:rPr lang="ja-JP" altLang="en-US" sz="1100" dirty="0">
                <a:latin typeface="+mn-ea"/>
                <a:cs typeface="メイリオ" panose="020B0604030504040204" pitchFamily="50" charset="-128"/>
              </a:rPr>
              <a:t>を拡大する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・メイン画面から</a:t>
            </a:r>
            <a:r>
              <a:rPr lang="en-US" altLang="ja-JP" sz="1100" dirty="0">
                <a:latin typeface="+mn-ea"/>
                <a:cs typeface="メイリオ" panose="020B0604030504040204" pitchFamily="50" charset="-128"/>
              </a:rPr>
              <a:t>ATT</a:t>
            </a:r>
            <a:r>
              <a:rPr lang="ja-JP" altLang="en-US" sz="1100" dirty="0">
                <a:latin typeface="+mn-ea"/>
                <a:cs typeface="メイリオ" panose="020B0604030504040204" pitchFamily="50" charset="-128"/>
              </a:rPr>
              <a:t>アイコンをタッチ操作で遷移した時、選択中の流量設定</a:t>
            </a:r>
            <a:r>
              <a:rPr lang="en-US" altLang="ja-JP" sz="1100" dirty="0">
                <a:latin typeface="+mn-ea"/>
                <a:cs typeface="メイリオ" panose="020B0604030504040204" pitchFamily="50" charset="-128"/>
              </a:rPr>
              <a:t>No</a:t>
            </a:r>
            <a:r>
              <a:rPr lang="ja-JP" altLang="en-US" sz="1100" dirty="0">
                <a:latin typeface="+mn-ea"/>
                <a:cs typeface="メイリオ" panose="020B0604030504040204" pitchFamily="50" charset="-128"/>
              </a:rPr>
              <a:t>を拡大する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　例：メイン画面にて</a:t>
            </a:r>
            <a:r>
              <a:rPr lang="en-US" altLang="ja-JP" sz="1100" dirty="0">
                <a:latin typeface="+mn-ea"/>
                <a:cs typeface="メイリオ" panose="020B0604030504040204" pitchFamily="50" charset="-128"/>
              </a:rPr>
              <a:t>No.2</a:t>
            </a:r>
            <a:r>
              <a:rPr lang="ja-JP" altLang="en-US" sz="1100" dirty="0">
                <a:latin typeface="+mn-ea"/>
                <a:cs typeface="メイリオ" panose="020B0604030504040204" pitchFamily="50" charset="-128"/>
              </a:rPr>
              <a:t>選択中に</a:t>
            </a:r>
            <a:r>
              <a:rPr lang="en-US" altLang="ja-JP" sz="1100" dirty="0">
                <a:latin typeface="+mn-ea"/>
                <a:cs typeface="メイリオ" panose="020B0604030504040204" pitchFamily="50" charset="-128"/>
              </a:rPr>
              <a:t>D9</a:t>
            </a:r>
            <a:r>
              <a:rPr lang="ja-JP" altLang="en-US" sz="1100" dirty="0">
                <a:latin typeface="+mn-ea"/>
                <a:cs typeface="メイリオ" panose="020B0604030504040204" pitchFamily="50" charset="-128"/>
              </a:rPr>
              <a:t>押しで遷移した場合、</a:t>
            </a:r>
            <a:r>
              <a:rPr lang="en-US" altLang="ja-JP" sz="1100" dirty="0">
                <a:latin typeface="+mn-ea"/>
                <a:cs typeface="メイリオ" panose="020B0604030504040204" pitchFamily="50" charset="-128"/>
              </a:rPr>
              <a:t>No.2</a:t>
            </a:r>
            <a:r>
              <a:rPr lang="ja-JP" altLang="en-US" sz="1100" dirty="0">
                <a:latin typeface="+mn-ea"/>
                <a:cs typeface="メイリオ" panose="020B0604030504040204" pitchFamily="50" charset="-128"/>
              </a:rPr>
              <a:t>を拡大する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・メイン画面からジョグダイヤルを長押し操作で遷移した時、選択中の流量設定</a:t>
            </a:r>
            <a:r>
              <a:rPr lang="en-US" altLang="ja-JP" sz="1100" dirty="0">
                <a:latin typeface="+mn-ea"/>
                <a:cs typeface="メイリオ" panose="020B0604030504040204" pitchFamily="50" charset="-128"/>
              </a:rPr>
              <a:t>No.</a:t>
            </a:r>
            <a:r>
              <a:rPr lang="ja-JP" altLang="en-US" sz="1100" dirty="0">
                <a:latin typeface="+mn-ea"/>
                <a:cs typeface="メイリオ" panose="020B0604030504040204" pitchFamily="50" charset="-128"/>
              </a:rPr>
              <a:t>を拡大する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　例：メイン画面にて</a:t>
            </a:r>
            <a:r>
              <a:rPr lang="en-US" altLang="ja-JP" sz="1100" dirty="0">
                <a:latin typeface="+mn-ea"/>
                <a:cs typeface="メイリオ" panose="020B0604030504040204" pitchFamily="50" charset="-128"/>
              </a:rPr>
              <a:t>No.3</a:t>
            </a:r>
            <a:r>
              <a:rPr lang="ja-JP" altLang="en-US" sz="1100" dirty="0">
                <a:latin typeface="+mn-ea"/>
                <a:cs typeface="メイリオ" panose="020B0604030504040204" pitchFamily="50" charset="-128"/>
              </a:rPr>
              <a:t>選択中にジョグダイヤルで遷移した場合、</a:t>
            </a:r>
            <a:r>
              <a:rPr lang="en-US" altLang="ja-JP" sz="1100" dirty="0">
                <a:latin typeface="+mn-ea"/>
                <a:cs typeface="メイリオ" panose="020B0604030504040204" pitchFamily="50" charset="-128"/>
              </a:rPr>
              <a:t>No.3</a:t>
            </a:r>
            <a:r>
              <a:rPr lang="ja-JP" altLang="en-US" sz="1100" dirty="0">
                <a:latin typeface="+mn-ea"/>
                <a:cs typeface="メイリオ" panose="020B0604030504040204" pitchFamily="50" charset="-128"/>
              </a:rPr>
              <a:t>を拡大する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・数値編集中に</a:t>
            </a:r>
            <a:r>
              <a:rPr lang="en-US" altLang="ja-JP" sz="1100" dirty="0">
                <a:latin typeface="+mn-ea"/>
                <a:cs typeface="メイリオ" panose="020B0604030504040204" pitchFamily="50" charset="-128"/>
              </a:rPr>
              <a:t>M7-1</a:t>
            </a:r>
            <a:r>
              <a:rPr lang="ja-JP" altLang="en-US" sz="1100" dirty="0">
                <a:latin typeface="+mn-ea"/>
                <a:cs typeface="メイリオ" panose="020B0604030504040204" pitchFamily="50" charset="-128"/>
              </a:rPr>
              <a:t>から</a:t>
            </a:r>
            <a:r>
              <a:rPr lang="en-US" altLang="ja-JP" sz="1100" dirty="0">
                <a:latin typeface="+mn-ea"/>
                <a:cs typeface="メイリオ" panose="020B0604030504040204" pitchFamily="50" charset="-128"/>
              </a:rPr>
              <a:t>M7-17</a:t>
            </a:r>
            <a:r>
              <a:rPr lang="ja-JP" altLang="en-US" sz="1100" dirty="0">
                <a:latin typeface="+mn-ea"/>
                <a:cs typeface="メイリオ" panose="020B0604030504040204" pitchFamily="50" charset="-128"/>
              </a:rPr>
              <a:t>の編集中以外の箇所を押したら編集を確定し、押した個所を編集中にする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a:t>
            </a:r>
            <a:r>
              <a:rPr lang="en-US" altLang="ja-JP" sz="1100" dirty="0">
                <a:latin typeface="+mn-ea"/>
                <a:cs typeface="メイリオ" panose="020B0604030504040204" pitchFamily="50" charset="-128"/>
              </a:rPr>
              <a:t>CAN_[OPI] 6Byte 0-1bit</a:t>
            </a:r>
            <a:r>
              <a:rPr lang="ja-JP" altLang="en-US" sz="1100" dirty="0">
                <a:latin typeface="+mn-ea"/>
                <a:cs typeface="メイリオ" panose="020B0604030504040204" pitchFamily="50" charset="-128"/>
              </a:rPr>
              <a:t> が</a:t>
            </a:r>
            <a:r>
              <a:rPr lang="en-US" altLang="ja-JP" sz="1100" dirty="0">
                <a:latin typeface="+mn-ea"/>
                <a:cs typeface="メイリオ" panose="020B0604030504040204" pitchFamily="50" charset="-128"/>
              </a:rPr>
              <a:t>0or3</a:t>
            </a:r>
            <a:r>
              <a:rPr lang="ja-JP" altLang="en-US" sz="1100" dirty="0">
                <a:latin typeface="+mn-ea"/>
                <a:cs typeface="メイリオ" panose="020B0604030504040204" pitchFamily="50" charset="-128"/>
              </a:rPr>
              <a:t>の時、圧力調整欄に“</a:t>
            </a:r>
            <a:r>
              <a:rPr lang="en-US" altLang="ja-JP" sz="1100" dirty="0">
                <a:latin typeface="+mn-ea"/>
                <a:cs typeface="メイリオ" panose="020B0604030504040204" pitchFamily="50" charset="-128"/>
              </a:rPr>
              <a:t>N/A</a:t>
            </a:r>
            <a:r>
              <a:rPr lang="ja-JP" altLang="en-US" sz="1100" dirty="0">
                <a:latin typeface="+mn-ea"/>
                <a:cs typeface="メイリオ" panose="020B0604030504040204" pitchFamily="50" charset="-128"/>
              </a:rPr>
              <a:t>”を表示する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a:t>
            </a:r>
            <a:r>
              <a:rPr lang="en-US" altLang="ja-JP" sz="1100" dirty="0">
                <a:latin typeface="+mn-ea"/>
                <a:cs typeface="メイリオ" panose="020B0604030504040204" pitchFamily="50" charset="-128"/>
              </a:rPr>
              <a:t>CAN_[OPI] 0Byte 2-3bit </a:t>
            </a:r>
            <a:r>
              <a:rPr lang="ja-JP" altLang="en-US" sz="1100" dirty="0">
                <a:latin typeface="+mn-ea"/>
                <a:cs typeface="メイリオ" panose="020B0604030504040204" pitchFamily="50" charset="-128"/>
              </a:rPr>
              <a:t>が</a:t>
            </a:r>
            <a:r>
              <a:rPr lang="en-US" altLang="ja-JP" sz="1100" dirty="0">
                <a:latin typeface="+mn-ea"/>
                <a:cs typeface="メイリオ" panose="020B0604030504040204" pitchFamily="50" charset="-128"/>
              </a:rPr>
              <a:t>1or2</a:t>
            </a:r>
            <a:r>
              <a:rPr lang="ja-JP" altLang="en-US" sz="1100" dirty="0">
                <a:latin typeface="+mn-ea"/>
                <a:cs typeface="メイリオ" panose="020B0604030504040204" pitchFamily="50" charset="-128"/>
              </a:rPr>
              <a:t>の時、</a:t>
            </a:r>
            <a:r>
              <a:rPr lang="en-US" altLang="ja-JP" sz="1100" dirty="0">
                <a:latin typeface="+mn-ea"/>
                <a:cs typeface="メイリオ" panose="020B0604030504040204" pitchFamily="50" charset="-128"/>
              </a:rPr>
              <a:t>M7-14</a:t>
            </a:r>
            <a:r>
              <a:rPr lang="ja-JP" altLang="en-US" sz="1100" dirty="0">
                <a:latin typeface="+mn-ea"/>
                <a:cs typeface="メイリオ" panose="020B0604030504040204" pitchFamily="50" charset="-128"/>
              </a:rPr>
              <a:t>枠内を表示する</a:t>
            </a:r>
            <a:endParaRPr lang="en-US" altLang="ja-JP" sz="1100" dirty="0">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タッチパネル操作</a:t>
            </a:r>
            <a:endParaRPr lang="en-US" altLang="ja-JP" sz="1100" dirty="0">
              <a:solidFill>
                <a:srgbClr val="FF0000"/>
              </a:solidFill>
              <a:latin typeface="+mn-ea"/>
              <a:cs typeface="メイリオ" panose="020B0604030504040204" pitchFamily="50" charset="-128"/>
            </a:endParaRPr>
          </a:p>
        </p:txBody>
      </p:sp>
      <p:sp>
        <p:nvSpPr>
          <p:cNvPr id="84" name="タイトル 1"/>
          <p:cNvSpPr>
            <a:spLocks noGrp="1"/>
          </p:cNvSpPr>
          <p:nvPr>
            <p:ph type="title"/>
          </p:nvPr>
        </p:nvSpPr>
        <p:spPr>
          <a:xfrm>
            <a:off x="228602" y="291697"/>
            <a:ext cx="3631685" cy="405624"/>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AUX1</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流量設定画面①</a:t>
            </a:r>
          </a:p>
        </p:txBody>
      </p:sp>
      <p:graphicFrame>
        <p:nvGraphicFramePr>
          <p:cNvPr id="2" name="表 1"/>
          <p:cNvGraphicFramePr>
            <a:graphicFrameLocks noGrp="1"/>
          </p:cNvGraphicFramePr>
          <p:nvPr>
            <p:extLst>
              <p:ext uri="{D42A27DB-BD31-4B8C-83A1-F6EECF244321}">
                <p14:modId xmlns:p14="http://schemas.microsoft.com/office/powerpoint/2010/main" val="3842357300"/>
              </p:ext>
            </p:extLst>
          </p:nvPr>
        </p:nvGraphicFramePr>
        <p:xfrm>
          <a:off x="5324165" y="2691700"/>
          <a:ext cx="6766236" cy="3785940"/>
        </p:xfrm>
        <a:graphic>
          <a:graphicData uri="http://schemas.openxmlformats.org/drawingml/2006/table">
            <a:tbl>
              <a:tblPr firstRow="1" bandRow="1">
                <a:tableStyleId>{5C22544A-7EE6-4342-B048-85BDC9FD1C3A}</a:tableStyleId>
              </a:tblPr>
              <a:tblGrid>
                <a:gridCol w="1174329">
                  <a:extLst>
                    <a:ext uri="{9D8B030D-6E8A-4147-A177-3AD203B41FA5}">
                      <a16:colId xmlns:a16="http://schemas.microsoft.com/office/drawing/2014/main" val="20000"/>
                    </a:ext>
                  </a:extLst>
                </a:gridCol>
                <a:gridCol w="812183">
                  <a:extLst>
                    <a:ext uri="{9D8B030D-6E8A-4147-A177-3AD203B41FA5}">
                      <a16:colId xmlns:a16="http://schemas.microsoft.com/office/drawing/2014/main" val="20001"/>
                    </a:ext>
                  </a:extLst>
                </a:gridCol>
                <a:gridCol w="1918466">
                  <a:extLst>
                    <a:ext uri="{9D8B030D-6E8A-4147-A177-3AD203B41FA5}">
                      <a16:colId xmlns:a16="http://schemas.microsoft.com/office/drawing/2014/main" val="20002"/>
                    </a:ext>
                  </a:extLst>
                </a:gridCol>
                <a:gridCol w="2861258">
                  <a:extLst>
                    <a:ext uri="{9D8B030D-6E8A-4147-A177-3AD203B41FA5}">
                      <a16:colId xmlns:a16="http://schemas.microsoft.com/office/drawing/2014/main" val="20003"/>
                    </a:ext>
                  </a:extLst>
                </a:gridCol>
              </a:tblGrid>
              <a:tr h="171450">
                <a:tc>
                  <a:txBody>
                    <a:bodyPr/>
                    <a:lstStyle/>
                    <a:p>
                      <a:pPr algn="ctr" fontAlgn="ctr"/>
                      <a:r>
                        <a:rPr lang="ja-JP" altLang="en-US" sz="1050" u="none" strike="noStrike" dirty="0">
                          <a:effectLst/>
                          <a:latin typeface="+mn-ea"/>
                          <a:ea typeface="+mn-ea"/>
                        </a:rPr>
                        <a:t>ボタン</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050" u="none" strike="noStrike">
                          <a:effectLst/>
                          <a:latin typeface="+mn-ea"/>
                          <a:ea typeface="+mn-ea"/>
                        </a:rPr>
                        <a:t>操作</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050" u="none" strike="noStrike">
                          <a:effectLst/>
                          <a:latin typeface="+mn-ea"/>
                          <a:ea typeface="+mn-ea"/>
                        </a:rPr>
                        <a:t>条件</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050" u="none" strike="noStrike" dirty="0">
                          <a:effectLst/>
                          <a:latin typeface="+mn-ea"/>
                          <a:ea typeface="+mn-ea"/>
                        </a:rPr>
                        <a:t>動作</a:t>
                      </a:r>
                      <a:endParaRPr lang="ja-JP" altLang="en-US" sz="105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en-US" sz="1050" u="none" strike="noStrike">
                          <a:effectLst/>
                          <a:latin typeface="+mn-ea"/>
                          <a:ea typeface="+mn-ea"/>
                        </a:rPr>
                        <a:t>D5</a:t>
                      </a:r>
                      <a:endParaRPr 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押して離す</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車両設定画面に遷移</a:t>
                      </a:r>
                      <a:endParaRPr lang="ja-JP" altLang="en-US" sz="105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en-US" sz="1050" u="none" strike="noStrike" dirty="0">
                          <a:effectLst/>
                          <a:latin typeface="+mn-ea"/>
                          <a:ea typeface="+mn-ea"/>
                        </a:rPr>
                        <a:t>D6</a:t>
                      </a:r>
                      <a:endParaRPr lang="en-US" sz="105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050" b="0" i="0" u="none" strike="noStrike" dirty="0">
                          <a:solidFill>
                            <a:srgbClr val="FF0000"/>
                          </a:solidFill>
                          <a:effectLst/>
                          <a:latin typeface="+mn-ea"/>
                          <a:ea typeface="+mn-ea"/>
                        </a:rPr>
                        <a:t>押して離す</a:t>
                      </a:r>
                    </a:p>
                  </a:txBody>
                  <a:tcPr marL="36000" marR="36000" marT="36000" marB="36000" anchor="ctr"/>
                </a:tc>
                <a:tc>
                  <a:txBody>
                    <a:bodyPr/>
                    <a:lstStyle/>
                    <a:p>
                      <a:pPr algn="l" fontAlgn="ctr"/>
                      <a:r>
                        <a:rPr lang="ja-JP" altLang="en-US" sz="105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050" u="none" strike="noStrike" dirty="0">
                          <a:solidFill>
                            <a:schemeClr val="tx1"/>
                          </a:solidFill>
                          <a:effectLst/>
                          <a:latin typeface="+mn-ea"/>
                          <a:ea typeface="+mn-ea"/>
                        </a:rPr>
                        <a:t>メイン画面に遷移</a:t>
                      </a:r>
                      <a:endParaRPr lang="ja-JP" altLang="en-US" sz="105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714265374"/>
                  </a:ext>
                </a:extLst>
              </a:tr>
              <a:tr h="171450">
                <a:tc>
                  <a:txBody>
                    <a:bodyPr/>
                    <a:lstStyle/>
                    <a:p>
                      <a:pPr algn="l" fontAlgn="ctr"/>
                      <a:endParaRPr lang="en-US" sz="105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05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4034441289"/>
                  </a:ext>
                </a:extLst>
              </a:tr>
              <a:tr h="171450">
                <a:tc>
                  <a:txBody>
                    <a:bodyPr/>
                    <a:lstStyle/>
                    <a:p>
                      <a:pPr algn="l" fontAlgn="ctr"/>
                      <a:r>
                        <a:rPr lang="en-US" sz="1050" u="none" strike="noStrike" dirty="0">
                          <a:effectLst/>
                          <a:latin typeface="+mn-ea"/>
                          <a:ea typeface="+mn-ea"/>
                        </a:rPr>
                        <a:t>M7-1</a:t>
                      </a:r>
                      <a:endParaRPr 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押す</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sz="1050" u="none" strike="noStrike" dirty="0">
                          <a:solidFill>
                            <a:schemeClr val="tx1"/>
                          </a:solidFill>
                          <a:effectLst/>
                          <a:latin typeface="+mn-ea"/>
                          <a:ea typeface="+mn-ea"/>
                        </a:rPr>
                        <a:t>No.1</a:t>
                      </a:r>
                      <a:r>
                        <a:rPr lang="ja-JP" altLang="en-US" sz="1050" u="none" strike="noStrike" dirty="0">
                          <a:solidFill>
                            <a:schemeClr val="tx1"/>
                          </a:solidFill>
                          <a:effectLst/>
                          <a:latin typeface="+mn-ea"/>
                          <a:ea typeface="+mn-ea"/>
                        </a:rPr>
                        <a:t>を拡大し、</a:t>
                      </a:r>
                      <a:r>
                        <a:rPr lang="en-US" altLang="ja-JP" sz="1050" u="none" strike="noStrike" dirty="0">
                          <a:solidFill>
                            <a:schemeClr val="tx1"/>
                          </a:solidFill>
                          <a:effectLst/>
                          <a:latin typeface="+mn-ea"/>
                          <a:ea typeface="+mn-ea"/>
                        </a:rPr>
                        <a:t>No.1</a:t>
                      </a:r>
                      <a:r>
                        <a:rPr lang="ja-JP" altLang="en-US" sz="1050" u="none" strike="noStrike" dirty="0">
                          <a:solidFill>
                            <a:schemeClr val="tx1"/>
                          </a:solidFill>
                          <a:effectLst/>
                          <a:latin typeface="+mn-ea"/>
                          <a:ea typeface="+mn-ea"/>
                        </a:rPr>
                        <a:t>の設定値①②③④⑤を表示</a:t>
                      </a:r>
                      <a:endParaRPr lang="ja-JP" altLang="en-US" sz="105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71450">
                <a:tc>
                  <a:txBody>
                    <a:bodyPr/>
                    <a:lstStyle/>
                    <a:p>
                      <a:pPr algn="l" fontAlgn="ctr"/>
                      <a:r>
                        <a:rPr lang="en-US" sz="1050" u="none" strike="noStrike" dirty="0">
                          <a:effectLst/>
                          <a:latin typeface="+mn-ea"/>
                          <a:ea typeface="+mn-ea"/>
                        </a:rPr>
                        <a:t>M7-2</a:t>
                      </a:r>
                      <a:endParaRPr 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押す</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sz="1050" u="none" strike="noStrike" dirty="0">
                          <a:solidFill>
                            <a:schemeClr val="tx1"/>
                          </a:solidFill>
                          <a:effectLst/>
                          <a:latin typeface="+mn-ea"/>
                          <a:ea typeface="+mn-ea"/>
                        </a:rPr>
                        <a:t>No.2</a:t>
                      </a:r>
                      <a:r>
                        <a:rPr lang="ja-JP" altLang="en-US" sz="1050" u="none" strike="noStrike" dirty="0">
                          <a:solidFill>
                            <a:schemeClr val="tx1"/>
                          </a:solidFill>
                          <a:effectLst/>
                          <a:latin typeface="+mn-ea"/>
                          <a:ea typeface="+mn-ea"/>
                        </a:rPr>
                        <a:t>を拡大し、</a:t>
                      </a:r>
                      <a:r>
                        <a:rPr lang="en-US" altLang="ja-JP" sz="1050" u="none" strike="noStrike" dirty="0">
                          <a:solidFill>
                            <a:schemeClr val="tx1"/>
                          </a:solidFill>
                          <a:effectLst/>
                          <a:latin typeface="+mn-ea"/>
                          <a:ea typeface="+mn-ea"/>
                        </a:rPr>
                        <a:t>No.2</a:t>
                      </a:r>
                      <a:r>
                        <a:rPr lang="ja-JP" altLang="en-US" sz="1050" u="none" strike="noStrike" dirty="0">
                          <a:solidFill>
                            <a:schemeClr val="tx1"/>
                          </a:solidFill>
                          <a:effectLst/>
                          <a:latin typeface="+mn-ea"/>
                          <a:ea typeface="+mn-ea"/>
                        </a:rPr>
                        <a:t>の設定値①②③④⑤を表示</a:t>
                      </a:r>
                      <a:endParaRPr lang="ja-JP" altLang="en-US" sz="105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71450">
                <a:tc>
                  <a:txBody>
                    <a:bodyPr/>
                    <a:lstStyle/>
                    <a:p>
                      <a:pPr algn="l" fontAlgn="ctr"/>
                      <a:r>
                        <a:rPr lang="en-US" sz="1050" u="none" strike="noStrike" dirty="0">
                          <a:effectLst/>
                          <a:latin typeface="+mn-ea"/>
                          <a:ea typeface="+mn-ea"/>
                        </a:rPr>
                        <a:t>M7-3</a:t>
                      </a:r>
                      <a:endParaRPr 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押す</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050" b="0" i="0" u="none" strike="noStrike">
                        <a:solidFill>
                          <a:srgbClr val="000000"/>
                        </a:solidFill>
                        <a:effectLst/>
                        <a:latin typeface="+mn-ea"/>
                        <a:ea typeface="+mn-ea"/>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sz="1050" u="none" strike="noStrike" dirty="0">
                          <a:solidFill>
                            <a:schemeClr val="tx1"/>
                          </a:solidFill>
                          <a:effectLst/>
                          <a:latin typeface="+mn-ea"/>
                          <a:ea typeface="+mn-ea"/>
                        </a:rPr>
                        <a:t>No.3</a:t>
                      </a:r>
                      <a:r>
                        <a:rPr lang="ja-JP" altLang="en-US" sz="1050" u="none" strike="noStrike" dirty="0">
                          <a:solidFill>
                            <a:schemeClr val="tx1"/>
                          </a:solidFill>
                          <a:effectLst/>
                          <a:latin typeface="+mn-ea"/>
                          <a:ea typeface="+mn-ea"/>
                        </a:rPr>
                        <a:t>を拡大し、</a:t>
                      </a:r>
                      <a:r>
                        <a:rPr lang="en-US" altLang="ja-JP" sz="1050" u="none" strike="noStrike" dirty="0">
                          <a:solidFill>
                            <a:schemeClr val="tx1"/>
                          </a:solidFill>
                          <a:effectLst/>
                          <a:latin typeface="+mn-ea"/>
                          <a:ea typeface="+mn-ea"/>
                        </a:rPr>
                        <a:t>No.3</a:t>
                      </a:r>
                      <a:r>
                        <a:rPr lang="ja-JP" altLang="en-US" sz="1050" u="none" strike="noStrike" dirty="0">
                          <a:solidFill>
                            <a:schemeClr val="tx1"/>
                          </a:solidFill>
                          <a:effectLst/>
                          <a:latin typeface="+mn-ea"/>
                          <a:ea typeface="+mn-ea"/>
                        </a:rPr>
                        <a:t>の設定値①②③④⑤を表示</a:t>
                      </a:r>
                      <a:endParaRPr lang="ja-JP" altLang="en-US" sz="105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7"/>
                  </a:ext>
                </a:extLst>
              </a:tr>
              <a:tr h="171450">
                <a:tc>
                  <a:txBody>
                    <a:bodyPr/>
                    <a:lstStyle/>
                    <a:p>
                      <a:pPr algn="l" fontAlgn="ctr"/>
                      <a:r>
                        <a:rPr lang="en-US" sz="1050" u="none" strike="noStrike" dirty="0">
                          <a:effectLst/>
                          <a:latin typeface="+mn-ea"/>
                          <a:ea typeface="+mn-ea"/>
                        </a:rPr>
                        <a:t>M7-4</a:t>
                      </a:r>
                      <a:r>
                        <a:rPr lang="ja-JP" altLang="en-US" sz="1050" u="none" strike="noStrike" dirty="0">
                          <a:effectLst/>
                          <a:latin typeface="+mn-ea"/>
                          <a:ea typeface="+mn-ea"/>
                        </a:rPr>
                        <a:t>または</a:t>
                      </a:r>
                      <a:r>
                        <a:rPr lang="en-US" sz="1050" u="none" strike="noStrike" dirty="0">
                          <a:effectLst/>
                          <a:latin typeface="+mn-ea"/>
                          <a:ea typeface="+mn-ea"/>
                        </a:rPr>
                        <a:t>M7-5</a:t>
                      </a:r>
                      <a:endParaRPr 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押す</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050" u="none" strike="noStrike" dirty="0">
                          <a:effectLst/>
                          <a:latin typeface="+mn-ea"/>
                          <a:ea typeface="+mn-ea"/>
                        </a:rPr>
                        <a:t>A</a:t>
                      </a:r>
                      <a:r>
                        <a:rPr lang="ja-JP" altLang="en-US" sz="1050" u="none" strike="noStrike" dirty="0">
                          <a:effectLst/>
                          <a:latin typeface="+mn-ea"/>
                          <a:ea typeface="+mn-ea"/>
                        </a:rPr>
                        <a:t>流量設定値の位置に枠を点灯</a:t>
                      </a:r>
                      <a:endParaRPr lang="ja-JP" altLang="en-US" sz="105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r h="342900">
                <a:tc>
                  <a:txBody>
                    <a:bodyPr/>
                    <a:lstStyle/>
                    <a:p>
                      <a:pPr algn="l" fontAlgn="ct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離す</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050" u="none" strike="noStrike" dirty="0">
                          <a:effectLst/>
                          <a:latin typeface="+mn-ea"/>
                          <a:ea typeface="+mn-ea"/>
                        </a:rPr>
                        <a:t>A</a:t>
                      </a:r>
                      <a:r>
                        <a:rPr lang="ja-JP" altLang="en-US" sz="1050" u="none" strike="noStrike" dirty="0">
                          <a:effectLst/>
                          <a:latin typeface="+mn-ea"/>
                          <a:ea typeface="+mn-ea"/>
                        </a:rPr>
                        <a:t>流量設定値の数値が点滅</a:t>
                      </a:r>
                      <a:br>
                        <a:rPr lang="ja-JP" altLang="en-US" sz="1050" u="none" strike="noStrike" dirty="0">
                          <a:effectLst/>
                          <a:latin typeface="+mn-ea"/>
                          <a:ea typeface="+mn-ea"/>
                        </a:rPr>
                      </a:br>
                      <a:r>
                        <a:rPr lang="ja-JP" altLang="en-US" sz="1050" u="none" strike="noStrike" dirty="0">
                          <a:effectLst/>
                          <a:latin typeface="+mn-ea"/>
                          <a:ea typeface="+mn-ea"/>
                        </a:rPr>
                        <a:t>編集モードにする</a:t>
                      </a:r>
                      <a:endParaRPr lang="ja-JP" altLang="en-US" sz="105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0"/>
                  </a:ext>
                </a:extLst>
              </a:tr>
              <a:tr h="171450">
                <a:tc>
                  <a:txBody>
                    <a:bodyPr/>
                    <a:lstStyle/>
                    <a:p>
                      <a:pPr algn="l" fontAlgn="ctr"/>
                      <a:r>
                        <a:rPr lang="en-US" sz="1050" u="none" strike="noStrike" dirty="0">
                          <a:effectLst/>
                          <a:latin typeface="+mn-ea"/>
                          <a:ea typeface="+mn-ea"/>
                        </a:rPr>
                        <a:t>M7-4</a:t>
                      </a:r>
                      <a:endParaRPr 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押して離す</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050" u="none" strike="noStrike" dirty="0">
                          <a:effectLst/>
                          <a:latin typeface="+mn-ea"/>
                          <a:ea typeface="+mn-ea"/>
                        </a:rPr>
                        <a:t>A</a:t>
                      </a:r>
                      <a:r>
                        <a:rPr lang="ja-JP" altLang="en-US" sz="1050" u="none" strike="noStrike" dirty="0">
                          <a:effectLst/>
                          <a:latin typeface="+mn-ea"/>
                          <a:ea typeface="+mn-ea"/>
                        </a:rPr>
                        <a:t>流量設定値の数値が点滅</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050" u="none" strike="noStrike">
                          <a:effectLst/>
                          <a:latin typeface="+mn-ea"/>
                          <a:ea typeface="+mn-ea"/>
                        </a:rPr>
                        <a:t>A</a:t>
                      </a:r>
                      <a:r>
                        <a:rPr lang="ja-JP" altLang="en-US" sz="1050" u="none" strike="noStrike">
                          <a:effectLst/>
                          <a:latin typeface="+mn-ea"/>
                          <a:ea typeface="+mn-ea"/>
                        </a:rPr>
                        <a:t>流量設定値が下がる</a:t>
                      </a:r>
                      <a:endParaRPr lang="ja-JP" altLang="en-US" sz="105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1"/>
                  </a:ext>
                </a:extLst>
              </a:tr>
              <a:tr h="171450">
                <a:tc>
                  <a:txBody>
                    <a:bodyPr/>
                    <a:lstStyle/>
                    <a:p>
                      <a:pPr algn="l" fontAlgn="ct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050" u="none" strike="noStrike">
                          <a:effectLst/>
                          <a:latin typeface="+mn-ea"/>
                          <a:ea typeface="+mn-ea"/>
                        </a:rPr>
                        <a:t>1</a:t>
                      </a:r>
                      <a:r>
                        <a:rPr lang="ja-JP" altLang="en-US" sz="1050" u="none" strike="noStrike">
                          <a:effectLst/>
                          <a:latin typeface="+mn-ea"/>
                          <a:ea typeface="+mn-ea"/>
                        </a:rPr>
                        <a:t>秒長押し</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050" u="none" strike="noStrike">
                          <a:effectLst/>
                          <a:latin typeface="+mn-ea"/>
                          <a:ea typeface="+mn-ea"/>
                        </a:rPr>
                        <a:t>A</a:t>
                      </a:r>
                      <a:r>
                        <a:rPr lang="ja-JP" altLang="en-US" sz="1050" u="none" strike="noStrike">
                          <a:effectLst/>
                          <a:latin typeface="+mn-ea"/>
                          <a:ea typeface="+mn-ea"/>
                        </a:rPr>
                        <a:t>流量設定値の数値が点滅</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050" u="none" strike="noStrike" dirty="0">
                          <a:effectLst/>
                          <a:latin typeface="+mn-ea"/>
                          <a:ea typeface="+mn-ea"/>
                        </a:rPr>
                        <a:t>A</a:t>
                      </a:r>
                      <a:r>
                        <a:rPr lang="ja-JP" altLang="en-US" sz="1050" u="none" strike="noStrike" dirty="0">
                          <a:effectLst/>
                          <a:latin typeface="+mn-ea"/>
                          <a:ea typeface="+mn-ea"/>
                        </a:rPr>
                        <a:t>流量設定値が急速に下がる</a:t>
                      </a:r>
                      <a:endParaRPr lang="ja-JP" altLang="en-US" sz="105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2"/>
                  </a:ext>
                </a:extLst>
              </a:tr>
              <a:tr h="171450">
                <a:tc>
                  <a:txBody>
                    <a:bodyPr/>
                    <a:lstStyle/>
                    <a:p>
                      <a:pPr algn="l" fontAlgn="ctr"/>
                      <a:r>
                        <a:rPr lang="en-US" sz="1050" u="none" strike="noStrike" dirty="0">
                          <a:effectLst/>
                          <a:latin typeface="+mn-ea"/>
                          <a:ea typeface="+mn-ea"/>
                        </a:rPr>
                        <a:t>M7-5</a:t>
                      </a:r>
                      <a:endParaRPr 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押して離す</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050" u="none" strike="noStrike">
                          <a:effectLst/>
                          <a:latin typeface="+mn-ea"/>
                          <a:ea typeface="+mn-ea"/>
                        </a:rPr>
                        <a:t>A</a:t>
                      </a:r>
                      <a:r>
                        <a:rPr lang="ja-JP" altLang="en-US" sz="1050" u="none" strike="noStrike">
                          <a:effectLst/>
                          <a:latin typeface="+mn-ea"/>
                          <a:ea typeface="+mn-ea"/>
                        </a:rPr>
                        <a:t>流量設定値の数値が点滅</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050" u="none" strike="noStrike">
                          <a:effectLst/>
                          <a:latin typeface="+mn-ea"/>
                          <a:ea typeface="+mn-ea"/>
                        </a:rPr>
                        <a:t>A</a:t>
                      </a:r>
                      <a:r>
                        <a:rPr lang="ja-JP" altLang="en-US" sz="1050" u="none" strike="noStrike">
                          <a:effectLst/>
                          <a:latin typeface="+mn-ea"/>
                          <a:ea typeface="+mn-ea"/>
                        </a:rPr>
                        <a:t>流量設定値が上がる</a:t>
                      </a:r>
                      <a:endParaRPr lang="ja-JP" altLang="en-US" sz="105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3"/>
                  </a:ext>
                </a:extLst>
              </a:tr>
              <a:tr h="171450">
                <a:tc>
                  <a:txBody>
                    <a:bodyPr/>
                    <a:lstStyle/>
                    <a:p>
                      <a:pPr algn="l" fontAlgn="ct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050" u="none" strike="noStrike">
                          <a:effectLst/>
                          <a:latin typeface="+mn-ea"/>
                          <a:ea typeface="+mn-ea"/>
                        </a:rPr>
                        <a:t>1</a:t>
                      </a:r>
                      <a:r>
                        <a:rPr lang="ja-JP" altLang="en-US" sz="1050" u="none" strike="noStrike">
                          <a:effectLst/>
                          <a:latin typeface="+mn-ea"/>
                          <a:ea typeface="+mn-ea"/>
                        </a:rPr>
                        <a:t>秒長押し</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050" u="none" strike="noStrike" dirty="0">
                          <a:effectLst/>
                          <a:latin typeface="+mn-ea"/>
                          <a:ea typeface="+mn-ea"/>
                        </a:rPr>
                        <a:t>A</a:t>
                      </a:r>
                      <a:r>
                        <a:rPr lang="ja-JP" altLang="en-US" sz="1050" u="none" strike="noStrike" dirty="0">
                          <a:effectLst/>
                          <a:latin typeface="+mn-ea"/>
                          <a:ea typeface="+mn-ea"/>
                        </a:rPr>
                        <a:t>流量設定値の数値が点滅</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050" u="none" strike="noStrike" dirty="0">
                          <a:effectLst/>
                          <a:latin typeface="+mn-ea"/>
                          <a:ea typeface="+mn-ea"/>
                        </a:rPr>
                        <a:t>A</a:t>
                      </a:r>
                      <a:r>
                        <a:rPr lang="ja-JP" altLang="en-US" sz="1050" u="none" strike="noStrike" dirty="0">
                          <a:effectLst/>
                          <a:latin typeface="+mn-ea"/>
                          <a:ea typeface="+mn-ea"/>
                        </a:rPr>
                        <a:t>流量設定値が急速に上がる</a:t>
                      </a:r>
                      <a:endParaRPr lang="ja-JP" altLang="en-US" sz="105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4"/>
                  </a:ext>
                </a:extLst>
              </a:tr>
              <a:tr h="171450">
                <a:tc>
                  <a:txBody>
                    <a:bodyPr/>
                    <a:lstStyle/>
                    <a:p>
                      <a:pPr algn="l" fontAlgn="ctr"/>
                      <a:r>
                        <a:rPr lang="en-US" sz="1050" u="none" strike="noStrike" dirty="0">
                          <a:effectLst/>
                          <a:latin typeface="+mn-ea"/>
                          <a:ea typeface="+mn-ea"/>
                        </a:rPr>
                        <a:t>M7-6</a:t>
                      </a:r>
                      <a:r>
                        <a:rPr lang="ja-JP" altLang="en-US" sz="1050" u="none" strike="noStrike" dirty="0">
                          <a:effectLst/>
                          <a:latin typeface="+mn-ea"/>
                          <a:ea typeface="+mn-ea"/>
                        </a:rPr>
                        <a:t>または</a:t>
                      </a:r>
                      <a:r>
                        <a:rPr lang="en-US" sz="1050" u="none" strike="noStrike" dirty="0">
                          <a:effectLst/>
                          <a:latin typeface="+mn-ea"/>
                          <a:ea typeface="+mn-ea"/>
                        </a:rPr>
                        <a:t>M7-7</a:t>
                      </a:r>
                      <a:endParaRPr 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a:effectLst/>
                          <a:latin typeface="+mn-ea"/>
                          <a:ea typeface="+mn-ea"/>
                        </a:rPr>
                        <a:t>押す</a:t>
                      </a: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r>
                        <a:rPr lang="en-US" altLang="ja-JP" sz="1050" u="none" strike="noStrike">
                          <a:effectLst/>
                          <a:latin typeface="+mn-ea"/>
                          <a:ea typeface="+mn-ea"/>
                        </a:rPr>
                        <a:t>B</a:t>
                      </a:r>
                      <a:r>
                        <a:rPr lang="ja-JP" altLang="en-US" sz="1050" u="none" strike="noStrike">
                          <a:effectLst/>
                          <a:latin typeface="+mn-ea"/>
                          <a:ea typeface="+mn-ea"/>
                        </a:rPr>
                        <a:t>流量設定値の位置に枠を点灯</a:t>
                      </a:r>
                      <a:endParaRPr lang="ja-JP" altLang="en-US" sz="1050" b="0" i="0" u="none" strike="noStrike">
                        <a:solidFill>
                          <a:srgbClr val="000000"/>
                        </a:solidFill>
                        <a:effectLst/>
                        <a:latin typeface="+mn-ea"/>
                        <a:ea typeface="+mn-ea"/>
                      </a:endParaRPr>
                    </a:p>
                  </a:txBody>
                  <a:tcPr marL="36000" marR="36000" marT="32400" marB="32400" anchor="ctr"/>
                </a:tc>
                <a:extLst>
                  <a:ext uri="{0D108BD9-81ED-4DB2-BD59-A6C34878D82A}">
                    <a16:rowId xmlns:a16="http://schemas.microsoft.com/office/drawing/2014/main" val="10015"/>
                  </a:ext>
                </a:extLst>
              </a:tr>
              <a:tr h="171450">
                <a:tc>
                  <a:txBody>
                    <a:bodyPr/>
                    <a:lstStyle/>
                    <a:p>
                      <a:pPr algn="l" fontAlgn="ctr"/>
                      <a:endParaRPr lang="ja-JP" alt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a:effectLst/>
                          <a:latin typeface="+mn-ea"/>
                          <a:ea typeface="+mn-ea"/>
                        </a:rPr>
                        <a:t>離す</a:t>
                      </a: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endParaRPr lang="ja-JP" alt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en-US" altLang="ja-JP" sz="1050" u="none" strike="noStrike" dirty="0">
                          <a:effectLst/>
                          <a:latin typeface="+mn-ea"/>
                          <a:ea typeface="+mn-ea"/>
                        </a:rPr>
                        <a:t>B</a:t>
                      </a:r>
                      <a:r>
                        <a:rPr lang="ja-JP" altLang="en-US" sz="1050" u="none" strike="noStrike" dirty="0">
                          <a:effectLst/>
                          <a:latin typeface="+mn-ea"/>
                          <a:ea typeface="+mn-ea"/>
                        </a:rPr>
                        <a:t>流量設定値の数値が点滅</a:t>
                      </a:r>
                      <a:br>
                        <a:rPr lang="ja-JP" altLang="en-US" sz="1050" u="none" strike="noStrike" dirty="0">
                          <a:effectLst/>
                          <a:latin typeface="+mn-ea"/>
                          <a:ea typeface="+mn-ea"/>
                        </a:rPr>
                      </a:br>
                      <a:r>
                        <a:rPr lang="ja-JP" altLang="en-US" sz="1050" u="none" strike="noStrike" dirty="0">
                          <a:effectLst/>
                          <a:latin typeface="+mn-ea"/>
                          <a:ea typeface="+mn-ea"/>
                        </a:rPr>
                        <a:t>編集モードにする</a:t>
                      </a:r>
                      <a:endParaRPr lang="ja-JP" altLang="en-US" sz="1050" b="0" i="0" u="none" strike="noStrike" dirty="0">
                        <a:solidFill>
                          <a:srgbClr val="000000"/>
                        </a:solidFill>
                        <a:effectLst/>
                        <a:latin typeface="+mn-ea"/>
                        <a:ea typeface="+mn-ea"/>
                      </a:endParaRPr>
                    </a:p>
                  </a:txBody>
                  <a:tcPr marL="36000" marR="36000" marT="32400" marB="32400" anchor="ctr"/>
                </a:tc>
                <a:extLst>
                  <a:ext uri="{0D108BD9-81ED-4DB2-BD59-A6C34878D82A}">
                    <a16:rowId xmlns:a16="http://schemas.microsoft.com/office/drawing/2014/main" val="10016"/>
                  </a:ext>
                </a:extLst>
              </a:tr>
            </a:tbl>
          </a:graphicData>
        </a:graphic>
      </p:graphicFrame>
      <p:pic>
        <p:nvPicPr>
          <p:cNvPr id="34" name="図 33"/>
          <p:cNvPicPr/>
          <p:nvPr/>
        </p:nvPicPr>
        <p:blipFill>
          <a:blip r:embed="rId3">
            <a:extLst>
              <a:ext uri="{28A0092B-C50C-407E-A947-70E740481C1C}">
                <a14:useLocalDpi xmlns:a14="http://schemas.microsoft.com/office/drawing/2010/main" val="0"/>
              </a:ext>
            </a:extLst>
          </a:blip>
          <a:stretch>
            <a:fillRect/>
          </a:stretch>
        </p:blipFill>
        <p:spPr>
          <a:xfrm rot="16200000">
            <a:off x="-892831" y="1887196"/>
            <a:ext cx="5713200" cy="3430800"/>
          </a:xfrm>
          <a:prstGeom prst="rect">
            <a:avLst/>
          </a:prstGeom>
        </p:spPr>
      </p:pic>
      <p:sp>
        <p:nvSpPr>
          <p:cNvPr id="35" name="角丸四角形 34"/>
          <p:cNvSpPr/>
          <p:nvPr/>
        </p:nvSpPr>
        <p:spPr>
          <a:xfrm>
            <a:off x="2765234" y="1723539"/>
            <a:ext cx="696523" cy="40871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FF00"/>
                </a:solidFill>
              </a:rPr>
              <a:t>M7-3</a:t>
            </a:r>
          </a:p>
        </p:txBody>
      </p:sp>
      <p:sp>
        <p:nvSpPr>
          <p:cNvPr id="36" name="角丸四角形 35"/>
          <p:cNvSpPr/>
          <p:nvPr/>
        </p:nvSpPr>
        <p:spPr>
          <a:xfrm>
            <a:off x="1608940" y="1723539"/>
            <a:ext cx="696523" cy="40871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FF00"/>
                </a:solidFill>
              </a:rPr>
              <a:t>M7-2</a:t>
            </a:r>
          </a:p>
        </p:txBody>
      </p:sp>
      <p:sp>
        <p:nvSpPr>
          <p:cNvPr id="37" name="角丸四角形 36"/>
          <p:cNvSpPr/>
          <p:nvPr/>
        </p:nvSpPr>
        <p:spPr>
          <a:xfrm>
            <a:off x="480611" y="1723539"/>
            <a:ext cx="696523" cy="40871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FF00"/>
                </a:solidFill>
              </a:rPr>
              <a:t>M7-1</a:t>
            </a:r>
          </a:p>
        </p:txBody>
      </p:sp>
      <p:sp>
        <p:nvSpPr>
          <p:cNvPr id="38" name="角丸四角形 37"/>
          <p:cNvSpPr/>
          <p:nvPr/>
        </p:nvSpPr>
        <p:spPr>
          <a:xfrm>
            <a:off x="907027"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M7-4</a:t>
            </a:r>
          </a:p>
        </p:txBody>
      </p:sp>
      <p:sp>
        <p:nvSpPr>
          <p:cNvPr id="39" name="角丸四角形 38"/>
          <p:cNvSpPr/>
          <p:nvPr/>
        </p:nvSpPr>
        <p:spPr>
          <a:xfrm>
            <a:off x="1399921"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M7-5</a:t>
            </a:r>
          </a:p>
        </p:txBody>
      </p:sp>
      <p:sp>
        <p:nvSpPr>
          <p:cNvPr id="40" name="角丸四角形 39"/>
          <p:cNvSpPr/>
          <p:nvPr/>
        </p:nvSpPr>
        <p:spPr>
          <a:xfrm>
            <a:off x="1926723"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M7-6</a:t>
            </a:r>
          </a:p>
        </p:txBody>
      </p:sp>
      <p:sp>
        <p:nvSpPr>
          <p:cNvPr id="41" name="角丸四角形 40"/>
          <p:cNvSpPr/>
          <p:nvPr/>
        </p:nvSpPr>
        <p:spPr>
          <a:xfrm>
            <a:off x="2419617"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M7-7</a:t>
            </a:r>
          </a:p>
        </p:txBody>
      </p:sp>
      <p:sp>
        <p:nvSpPr>
          <p:cNvPr id="42" name="角丸四角形 41"/>
          <p:cNvSpPr/>
          <p:nvPr/>
        </p:nvSpPr>
        <p:spPr>
          <a:xfrm>
            <a:off x="914646" y="3931984"/>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M7-8</a:t>
            </a:r>
          </a:p>
        </p:txBody>
      </p:sp>
      <p:sp>
        <p:nvSpPr>
          <p:cNvPr id="43" name="角丸四角形 42"/>
          <p:cNvSpPr/>
          <p:nvPr/>
        </p:nvSpPr>
        <p:spPr>
          <a:xfrm>
            <a:off x="1407542" y="3931984"/>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M7-9</a:t>
            </a:r>
          </a:p>
        </p:txBody>
      </p:sp>
      <p:sp>
        <p:nvSpPr>
          <p:cNvPr id="44" name="角丸四角形 43"/>
          <p:cNvSpPr/>
          <p:nvPr/>
        </p:nvSpPr>
        <p:spPr>
          <a:xfrm>
            <a:off x="3043282" y="2514310"/>
            <a:ext cx="532800" cy="4536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M7-10</a:t>
            </a:r>
          </a:p>
        </p:txBody>
      </p:sp>
      <p:sp>
        <p:nvSpPr>
          <p:cNvPr id="45" name="角丸四角形 44"/>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D5</a:t>
            </a:r>
          </a:p>
        </p:txBody>
      </p:sp>
      <p:sp>
        <p:nvSpPr>
          <p:cNvPr id="47" name="角丸四角形 46"/>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D6</a:t>
            </a:r>
          </a:p>
        </p:txBody>
      </p:sp>
      <p:sp>
        <p:nvSpPr>
          <p:cNvPr id="48" name="角丸四角形 47"/>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D7</a:t>
            </a:r>
          </a:p>
        </p:txBody>
      </p:sp>
      <p:sp>
        <p:nvSpPr>
          <p:cNvPr id="50" name="Text Box 154"/>
          <p:cNvSpPr txBox="1">
            <a:spLocks noChangeArrowheads="1"/>
          </p:cNvSpPr>
          <p:nvPr/>
        </p:nvSpPr>
        <p:spPr bwMode="auto">
          <a:xfrm>
            <a:off x="337747" y="1384421"/>
            <a:ext cx="303212" cy="244475"/>
          </a:xfrm>
          <a:prstGeom prst="rect">
            <a:avLst/>
          </a:prstGeom>
          <a:solidFill>
            <a:schemeClr val="bg1"/>
          </a:solidFill>
          <a:ln w="28575">
            <a:solidFill>
              <a:srgbClr val="FF66FF"/>
            </a:solid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600" b="1" dirty="0">
                <a:solidFill>
                  <a:srgbClr val="000000"/>
                </a:solidFill>
                <a:latin typeface="+mn-ea"/>
              </a:rPr>
              <a:t>Ⓐ</a:t>
            </a:r>
          </a:p>
        </p:txBody>
      </p:sp>
      <p:sp>
        <p:nvSpPr>
          <p:cNvPr id="51" name="角丸四角形 50"/>
          <p:cNvSpPr/>
          <p:nvPr/>
        </p:nvSpPr>
        <p:spPr>
          <a:xfrm>
            <a:off x="381254" y="1690501"/>
            <a:ext cx="3194828" cy="517742"/>
          </a:xfrm>
          <a:prstGeom prst="roundRect">
            <a:avLst>
              <a:gd name="adj" fmla="val 9014"/>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0"/>
          </a:p>
        </p:txBody>
      </p:sp>
      <p:sp>
        <p:nvSpPr>
          <p:cNvPr id="58" name="角丸四角形 57"/>
          <p:cNvSpPr/>
          <p:nvPr/>
        </p:nvSpPr>
        <p:spPr>
          <a:xfrm>
            <a:off x="244876" y="5216652"/>
            <a:ext cx="3309824" cy="81714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t"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ja-JP" sz="1200" b="1" dirty="0">
                <a:solidFill>
                  <a:srgbClr val="FFFF00"/>
                </a:solidFill>
              </a:rPr>
              <a:t>M7-14</a:t>
            </a:r>
          </a:p>
        </p:txBody>
      </p:sp>
      <p:sp>
        <p:nvSpPr>
          <p:cNvPr id="59" name="角丸四角形 58"/>
          <p:cNvSpPr/>
          <p:nvPr/>
        </p:nvSpPr>
        <p:spPr>
          <a:xfrm>
            <a:off x="640959" y="5444220"/>
            <a:ext cx="494857"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M7-15</a:t>
            </a:r>
          </a:p>
        </p:txBody>
      </p:sp>
      <p:sp>
        <p:nvSpPr>
          <p:cNvPr id="67" name="角丸四角形 66"/>
          <p:cNvSpPr/>
          <p:nvPr/>
        </p:nvSpPr>
        <p:spPr>
          <a:xfrm>
            <a:off x="1705500" y="5444220"/>
            <a:ext cx="494857"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M7-16</a:t>
            </a:r>
          </a:p>
        </p:txBody>
      </p:sp>
      <p:sp>
        <p:nvSpPr>
          <p:cNvPr id="68" name="角丸四角形 67"/>
          <p:cNvSpPr/>
          <p:nvPr/>
        </p:nvSpPr>
        <p:spPr>
          <a:xfrm>
            <a:off x="2857624" y="5444220"/>
            <a:ext cx="494857"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M7-17</a:t>
            </a:r>
          </a:p>
        </p:txBody>
      </p:sp>
      <p:sp>
        <p:nvSpPr>
          <p:cNvPr id="86" name="テキスト ボックス 85"/>
          <p:cNvSpPr txBox="1"/>
          <p:nvPr/>
        </p:nvSpPr>
        <p:spPr>
          <a:xfrm>
            <a:off x="3177709" y="465141"/>
            <a:ext cx="1808665" cy="461665"/>
          </a:xfrm>
          <a:prstGeom prst="rect">
            <a:avLst/>
          </a:prstGeom>
          <a:solidFill>
            <a:schemeClr val="bg1"/>
          </a:solidFill>
          <a:ln>
            <a:solidFill>
              <a:schemeClr val="tx1"/>
            </a:solidFill>
          </a:ln>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現在選択している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AUX</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Preset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番号を表示</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テキスト ボックス 2"/>
          <p:cNvSpPr txBox="1"/>
          <p:nvPr/>
        </p:nvSpPr>
        <p:spPr>
          <a:xfrm>
            <a:off x="811874" y="2315965"/>
            <a:ext cx="415498" cy="369332"/>
          </a:xfrm>
          <a:prstGeom prst="rect">
            <a:avLst/>
          </a:prstGeom>
          <a:noFill/>
        </p:spPr>
        <p:txBody>
          <a:bodyPr wrap="none" rtlCol="0">
            <a:spAutoFit/>
          </a:bodyPr>
          <a:lstStyle/>
          <a:p>
            <a:r>
              <a:rPr lang="ja-JP" altLang="en-US" dirty="0">
                <a:solidFill>
                  <a:srgbClr val="6600CC"/>
                </a:solidFill>
              </a:rPr>
              <a:t>①</a:t>
            </a:r>
            <a:endParaRPr kumimoji="1" lang="ja-JP" altLang="en-US" dirty="0">
              <a:solidFill>
                <a:srgbClr val="6600CC"/>
              </a:solidFill>
            </a:endParaRPr>
          </a:p>
        </p:txBody>
      </p:sp>
      <p:sp>
        <p:nvSpPr>
          <p:cNvPr id="69" name="テキスト ボックス 68"/>
          <p:cNvSpPr txBox="1"/>
          <p:nvPr/>
        </p:nvSpPr>
        <p:spPr>
          <a:xfrm>
            <a:off x="766637" y="3526111"/>
            <a:ext cx="415498" cy="369332"/>
          </a:xfrm>
          <a:prstGeom prst="rect">
            <a:avLst/>
          </a:prstGeom>
          <a:noFill/>
        </p:spPr>
        <p:txBody>
          <a:bodyPr wrap="none" rtlCol="0">
            <a:spAutoFit/>
          </a:bodyPr>
          <a:lstStyle/>
          <a:p>
            <a:r>
              <a:rPr lang="ja-JP" altLang="en-US" dirty="0">
                <a:solidFill>
                  <a:srgbClr val="6600CC"/>
                </a:solidFill>
              </a:rPr>
              <a:t>③</a:t>
            </a:r>
            <a:endParaRPr kumimoji="1" lang="ja-JP" altLang="en-US" dirty="0">
              <a:solidFill>
                <a:srgbClr val="6600CC"/>
              </a:solidFill>
            </a:endParaRPr>
          </a:p>
        </p:txBody>
      </p:sp>
      <p:sp>
        <p:nvSpPr>
          <p:cNvPr id="73" name="テキスト ボックス 72"/>
          <p:cNvSpPr txBox="1"/>
          <p:nvPr/>
        </p:nvSpPr>
        <p:spPr>
          <a:xfrm>
            <a:off x="3114786" y="2208911"/>
            <a:ext cx="415498" cy="369332"/>
          </a:xfrm>
          <a:prstGeom prst="rect">
            <a:avLst/>
          </a:prstGeom>
          <a:noFill/>
        </p:spPr>
        <p:txBody>
          <a:bodyPr wrap="none" rtlCol="0">
            <a:spAutoFit/>
          </a:bodyPr>
          <a:lstStyle/>
          <a:p>
            <a:r>
              <a:rPr kumimoji="1" lang="ja-JP" altLang="en-US" dirty="0">
                <a:solidFill>
                  <a:srgbClr val="6600CC"/>
                </a:solidFill>
              </a:rPr>
              <a:t>④</a:t>
            </a:r>
          </a:p>
        </p:txBody>
      </p:sp>
      <p:sp>
        <p:nvSpPr>
          <p:cNvPr id="78" name="テキスト ボックス 77"/>
          <p:cNvSpPr txBox="1"/>
          <p:nvPr/>
        </p:nvSpPr>
        <p:spPr>
          <a:xfrm>
            <a:off x="173505" y="5686719"/>
            <a:ext cx="415498" cy="369332"/>
          </a:xfrm>
          <a:prstGeom prst="rect">
            <a:avLst/>
          </a:prstGeom>
          <a:noFill/>
        </p:spPr>
        <p:txBody>
          <a:bodyPr wrap="none" rtlCol="0">
            <a:spAutoFit/>
          </a:bodyPr>
          <a:lstStyle/>
          <a:p>
            <a:r>
              <a:rPr lang="ja-JP" altLang="en-US" dirty="0">
                <a:solidFill>
                  <a:srgbClr val="6600CC"/>
                </a:solidFill>
              </a:rPr>
              <a:t>⑤</a:t>
            </a:r>
            <a:endParaRPr kumimoji="1" lang="ja-JP" altLang="en-US" dirty="0">
              <a:solidFill>
                <a:srgbClr val="6600CC"/>
              </a:solidFill>
            </a:endParaRPr>
          </a:p>
        </p:txBody>
      </p:sp>
      <p:sp>
        <p:nvSpPr>
          <p:cNvPr id="4" name="テキスト ボックス 3"/>
          <p:cNvSpPr txBox="1"/>
          <p:nvPr/>
        </p:nvSpPr>
        <p:spPr>
          <a:xfrm>
            <a:off x="3734172" y="5476557"/>
            <a:ext cx="1252202" cy="1200329"/>
          </a:xfrm>
          <a:prstGeom prst="rect">
            <a:avLst/>
          </a:prstGeom>
          <a:noFill/>
        </p:spPr>
        <p:txBody>
          <a:bodyPr wrap="none" rtlCol="0">
            <a:spAutoFit/>
          </a:bodyPr>
          <a:lstStyle/>
          <a:p>
            <a:r>
              <a:rPr kumimoji="1" lang="ja-JP" altLang="en-US" sz="1200" dirty="0">
                <a:latin typeface="+mn-ea"/>
              </a:rPr>
              <a:t>設定値</a:t>
            </a:r>
            <a:endParaRPr kumimoji="1" lang="en-US" altLang="ja-JP" sz="1200" dirty="0">
              <a:latin typeface="+mn-ea"/>
            </a:endParaRPr>
          </a:p>
          <a:p>
            <a:r>
              <a:rPr kumimoji="1" lang="ja-JP" altLang="en-US" sz="1200" dirty="0">
                <a:latin typeface="+mn-ea"/>
              </a:rPr>
              <a:t>①</a:t>
            </a:r>
            <a:r>
              <a:rPr kumimoji="1" lang="en-US" altLang="ja-JP" sz="1200" dirty="0">
                <a:latin typeface="+mn-ea"/>
              </a:rPr>
              <a:t>A</a:t>
            </a:r>
            <a:r>
              <a:rPr kumimoji="1" lang="ja-JP" altLang="en-US" sz="1200" dirty="0">
                <a:latin typeface="+mn-ea"/>
              </a:rPr>
              <a:t>流量設定値</a:t>
            </a:r>
            <a:endParaRPr kumimoji="1" lang="en-US" altLang="ja-JP" sz="1200" dirty="0">
              <a:latin typeface="+mn-ea"/>
            </a:endParaRPr>
          </a:p>
          <a:p>
            <a:r>
              <a:rPr lang="ja-JP" altLang="en-US" sz="1200" dirty="0">
                <a:latin typeface="+mn-ea"/>
              </a:rPr>
              <a:t>②</a:t>
            </a:r>
            <a:r>
              <a:rPr lang="en-US" altLang="ja-JP" sz="1200" dirty="0">
                <a:latin typeface="+mn-ea"/>
              </a:rPr>
              <a:t>B</a:t>
            </a:r>
            <a:r>
              <a:rPr lang="ja-JP" altLang="en-US" sz="1200" dirty="0">
                <a:latin typeface="+mn-ea"/>
              </a:rPr>
              <a:t>流量設定値</a:t>
            </a:r>
            <a:endParaRPr lang="en-US" altLang="ja-JP" sz="1200" dirty="0">
              <a:latin typeface="+mn-ea"/>
            </a:endParaRPr>
          </a:p>
          <a:p>
            <a:r>
              <a:rPr lang="ja-JP" altLang="en-US" sz="1200" dirty="0">
                <a:latin typeface="+mn-ea"/>
              </a:rPr>
              <a:t>③圧力設定値</a:t>
            </a:r>
            <a:endParaRPr lang="en-US" altLang="ja-JP" sz="1200" dirty="0">
              <a:latin typeface="+mn-ea"/>
            </a:endParaRPr>
          </a:p>
          <a:p>
            <a:r>
              <a:rPr lang="ja-JP" altLang="en-US" sz="1200" dirty="0">
                <a:latin typeface="+mn-ea"/>
              </a:rPr>
              <a:t>④</a:t>
            </a:r>
            <a:r>
              <a:rPr lang="en-US" altLang="ja-JP" sz="1200" dirty="0">
                <a:latin typeface="+mn-ea"/>
              </a:rPr>
              <a:t>ATT</a:t>
            </a:r>
            <a:r>
              <a:rPr lang="ja-JP" altLang="en-US" sz="1200" dirty="0">
                <a:latin typeface="+mn-ea"/>
              </a:rPr>
              <a:t>アイコン</a:t>
            </a:r>
            <a:endParaRPr lang="en-US" altLang="ja-JP" sz="1200" dirty="0">
              <a:latin typeface="+mn-ea"/>
            </a:endParaRPr>
          </a:p>
          <a:p>
            <a:r>
              <a:rPr kumimoji="1" lang="ja-JP" altLang="en-US" sz="1200" dirty="0">
                <a:latin typeface="+mn-ea"/>
              </a:rPr>
              <a:t>⑤</a:t>
            </a:r>
            <a:r>
              <a:rPr kumimoji="1" lang="en-US" altLang="ja-JP" sz="1200" dirty="0">
                <a:latin typeface="+mn-ea"/>
              </a:rPr>
              <a:t>1WAY</a:t>
            </a:r>
            <a:r>
              <a:rPr kumimoji="1" lang="ja-JP" altLang="en-US" sz="1200" dirty="0">
                <a:latin typeface="+mn-ea"/>
              </a:rPr>
              <a:t>設定</a:t>
            </a:r>
          </a:p>
        </p:txBody>
      </p:sp>
      <p:sp>
        <p:nvSpPr>
          <p:cNvPr id="80" name="テキスト ボックス 79"/>
          <p:cNvSpPr txBox="1"/>
          <p:nvPr/>
        </p:nvSpPr>
        <p:spPr>
          <a:xfrm>
            <a:off x="1896785" y="2297138"/>
            <a:ext cx="415498" cy="369332"/>
          </a:xfrm>
          <a:prstGeom prst="rect">
            <a:avLst/>
          </a:prstGeom>
          <a:noFill/>
        </p:spPr>
        <p:txBody>
          <a:bodyPr wrap="none" rtlCol="0">
            <a:spAutoFit/>
          </a:bodyPr>
          <a:lstStyle/>
          <a:p>
            <a:r>
              <a:rPr lang="ja-JP" altLang="en-US" dirty="0">
                <a:solidFill>
                  <a:srgbClr val="6600CC"/>
                </a:solidFill>
              </a:rPr>
              <a:t>②</a:t>
            </a:r>
            <a:endParaRPr kumimoji="1" lang="ja-JP" altLang="en-US" dirty="0">
              <a:solidFill>
                <a:srgbClr val="6600CC"/>
              </a:solidFill>
            </a:endParaRPr>
          </a:p>
        </p:txBody>
      </p:sp>
      <p:sp>
        <p:nvSpPr>
          <p:cNvPr id="5" name="正方形/長方形 4"/>
          <p:cNvSpPr/>
          <p:nvPr/>
        </p:nvSpPr>
        <p:spPr>
          <a:xfrm>
            <a:off x="188098" y="2289501"/>
            <a:ext cx="3560667" cy="3734044"/>
          </a:xfrm>
          <a:prstGeom prst="rect">
            <a:avLst/>
          </a:prstGeom>
          <a:noFill/>
          <a:ln w="38100">
            <a:solidFill>
              <a:srgbClr val="FF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Text Box 154"/>
          <p:cNvSpPr txBox="1">
            <a:spLocks noChangeArrowheads="1"/>
          </p:cNvSpPr>
          <p:nvPr/>
        </p:nvSpPr>
        <p:spPr bwMode="auto">
          <a:xfrm>
            <a:off x="227046" y="2333768"/>
            <a:ext cx="303212" cy="244475"/>
          </a:xfrm>
          <a:prstGeom prst="rect">
            <a:avLst/>
          </a:prstGeom>
          <a:solidFill>
            <a:schemeClr val="bg1"/>
          </a:solidFill>
          <a:ln w="28575">
            <a:solidFill>
              <a:srgbClr val="FF5050"/>
            </a:solid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600" b="1" dirty="0">
                <a:solidFill>
                  <a:srgbClr val="000000"/>
                </a:solidFill>
                <a:latin typeface="+mn-ea"/>
              </a:rPr>
              <a:t>Ⓑ</a:t>
            </a:r>
          </a:p>
        </p:txBody>
      </p:sp>
      <p:sp>
        <p:nvSpPr>
          <p:cNvPr id="6" name="テキスト ボックス 5">
            <a:extLst>
              <a:ext uri="{FF2B5EF4-FFF2-40B4-BE49-F238E27FC236}">
                <a16:creationId xmlns:a16="http://schemas.microsoft.com/office/drawing/2014/main" id="{5A03CE4D-DECD-CC6D-72AA-B9924AE45EC3}"/>
              </a:ext>
            </a:extLst>
          </p:cNvPr>
          <p:cNvSpPr txBox="1"/>
          <p:nvPr/>
        </p:nvSpPr>
        <p:spPr>
          <a:xfrm>
            <a:off x="5001225" y="419639"/>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7" name="テキスト ボックス 6">
            <a:extLst>
              <a:ext uri="{FF2B5EF4-FFF2-40B4-BE49-F238E27FC236}">
                <a16:creationId xmlns:a16="http://schemas.microsoft.com/office/drawing/2014/main" id="{F5463A19-9A7E-2C0F-7DA6-5B7B5F0EC37D}"/>
              </a:ext>
            </a:extLst>
          </p:cNvPr>
          <p:cNvSpPr txBox="1"/>
          <p:nvPr/>
        </p:nvSpPr>
        <p:spPr>
          <a:xfrm>
            <a:off x="5001225" y="75019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8" name="テキスト ボックス 7">
            <a:extLst>
              <a:ext uri="{FF2B5EF4-FFF2-40B4-BE49-F238E27FC236}">
                <a16:creationId xmlns:a16="http://schemas.microsoft.com/office/drawing/2014/main" id="{976819DC-C89D-17B2-65BA-2E1D8D1793B1}"/>
              </a:ext>
            </a:extLst>
          </p:cNvPr>
          <p:cNvSpPr txBox="1"/>
          <p:nvPr/>
        </p:nvSpPr>
        <p:spPr>
          <a:xfrm>
            <a:off x="4998006" y="58491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9" name="テキスト ボックス 8">
            <a:extLst>
              <a:ext uri="{FF2B5EF4-FFF2-40B4-BE49-F238E27FC236}">
                <a16:creationId xmlns:a16="http://schemas.microsoft.com/office/drawing/2014/main" id="{C756D7A0-CB98-A5FA-B83F-BCCAD4A37A0C}"/>
              </a:ext>
            </a:extLst>
          </p:cNvPr>
          <p:cNvSpPr txBox="1"/>
          <p:nvPr/>
        </p:nvSpPr>
        <p:spPr>
          <a:xfrm>
            <a:off x="5004444" y="3345863"/>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0" name="テキスト ボックス 9">
            <a:extLst>
              <a:ext uri="{FF2B5EF4-FFF2-40B4-BE49-F238E27FC236}">
                <a16:creationId xmlns:a16="http://schemas.microsoft.com/office/drawing/2014/main" id="{061FB114-5666-CCAB-A100-85D95214F06B}"/>
              </a:ext>
            </a:extLst>
          </p:cNvPr>
          <p:cNvSpPr txBox="1"/>
          <p:nvPr/>
        </p:nvSpPr>
        <p:spPr>
          <a:xfrm>
            <a:off x="5001225" y="3118669"/>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979327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80736" y="1992374"/>
            <a:ext cx="5716800" cy="3215700"/>
          </a:xfrm>
          <a:prstGeom prst="rect">
            <a:avLst/>
          </a:prstGeom>
        </p:spPr>
      </p:pic>
      <p:grpSp>
        <p:nvGrpSpPr>
          <p:cNvPr id="15" name="グループ化 14"/>
          <p:cNvGrpSpPr/>
          <p:nvPr/>
        </p:nvGrpSpPr>
        <p:grpSpPr>
          <a:xfrm>
            <a:off x="1614488" y="-6391275"/>
            <a:ext cx="0" cy="0"/>
            <a:chOff x="1614488" y="-6391275"/>
            <a:chExt cx="0" cy="0"/>
          </a:xfrm>
        </p:grpSpPr>
        <p:sp>
          <p:nvSpPr>
            <p:cNvPr id="16" name="Line 151"/>
            <p:cNvSpPr>
              <a:spLocks noChangeShapeType="1"/>
            </p:cNvSpPr>
            <p:nvPr/>
          </p:nvSpPr>
          <p:spPr bwMode="auto">
            <a:xfrm>
              <a:off x="116" y="10795"/>
              <a:ext cx="0" cy="447"/>
            </a:xfrm>
            <a:prstGeom prst="line">
              <a:avLst/>
            </a:prstGeom>
            <a:noFill/>
            <a:ln w="31750">
              <a:solidFill>
                <a:srgbClr xmlns:mc="http://schemas.openxmlformats.org/markup-compatibility/2006" xmlns:a14="http://schemas.microsoft.com/office/drawing/2010/main" val="FF0000" mc:Ignorable="a14" a14:legacySpreadsheetColorIndex="1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17" name="Line 152"/>
            <p:cNvSpPr>
              <a:spLocks noChangeShapeType="1"/>
            </p:cNvSpPr>
            <p:nvPr/>
          </p:nvSpPr>
          <p:spPr bwMode="auto">
            <a:xfrm>
              <a:off x="115" y="11242"/>
              <a:ext cx="39" cy="0"/>
            </a:xfrm>
            <a:prstGeom prst="line">
              <a:avLst/>
            </a:prstGeom>
            <a:noFill/>
            <a:ln w="31750">
              <a:solidFill>
                <a:srgbClr xmlns:mc="http://schemas.openxmlformats.org/markup-compatibility/2006" xmlns:a14="http://schemas.microsoft.com/office/drawing/2010/main" val="FF0000" mc:Ignorable="a14" a14:legacySpreadsheetColorIndex="1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grpSp>
      <p:pic>
        <p:nvPicPr>
          <p:cNvPr id="33"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4" name="テキスト ボックス 63"/>
          <p:cNvSpPr txBox="1"/>
          <p:nvPr/>
        </p:nvSpPr>
        <p:spPr>
          <a:xfrm>
            <a:off x="90762" y="6541819"/>
            <a:ext cx="3943049" cy="276999"/>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:AUX</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流量表示画面アイコンを選択している場合</a:t>
            </a:r>
          </a:p>
        </p:txBody>
      </p:sp>
      <p:sp>
        <p:nvSpPr>
          <p:cNvPr id="65" name="タイトル 1"/>
          <p:cNvSpPr txBox="1">
            <a:spLocks/>
          </p:cNvSpPr>
          <p:nvPr/>
        </p:nvSpPr>
        <p:spPr>
          <a:xfrm>
            <a:off x="228603" y="295928"/>
            <a:ext cx="1924048" cy="397162"/>
          </a:xfrm>
          <a:prstGeom prst="rect">
            <a:avLst/>
          </a:prstGeom>
        </p:spPr>
        <p:txBody>
          <a:bodyPr vert="horz" wrap="square" lIns="91440" tIns="45721" rIns="91440" bIns="45721"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01" dirty="0">
                <a:latin typeface="+mn-ea"/>
                <a:ea typeface="+mn-ea"/>
                <a:cs typeface="メイリオ" panose="020B0604030504040204" pitchFamily="50" charset="-128"/>
              </a:rPr>
              <a:t>メニュー画面①</a:t>
            </a:r>
          </a:p>
        </p:txBody>
      </p:sp>
      <p:sp>
        <p:nvSpPr>
          <p:cNvPr id="46" name="テキスト ボックス 59"/>
          <p:cNvSpPr txBox="1"/>
          <p:nvPr/>
        </p:nvSpPr>
        <p:spPr>
          <a:xfrm>
            <a:off x="4012634" y="339630"/>
            <a:ext cx="8216587" cy="162329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・この画面を表示しているとき、</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CAN_[CLI2] 0Byte 0-3bit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を送信し続ける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・待機モード → 作業モードになった時、カメラ画面に遷移する</a:t>
            </a:r>
            <a:endParaRPr lang="en-US" altLang="ja-JP"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・待機モードの時、</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30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秒間操作が無い場合はメイン画面に遷移する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・作業モードの時、</a:t>
            </a:r>
            <a:r>
              <a:rPr lang="en-US" altLang="ja-JP"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30</a:t>
            </a:r>
            <a:r>
              <a:rPr lang="ja-JP" altLang="en-US"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秒間操作が無い場合はカメラ画面に遷移する</a:t>
            </a:r>
            <a:endParaRPr lang="en-US" altLang="ja-JP" sz="11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・初めてこの画面を表示した時、</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M1-1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のアイコンを拡大表示する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・メニュー画面から</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階層下の画面に遷移し、メニュー画面に戻ってきた時は対象のアイコンを拡大表示する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タッチパネル操作</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6" name="図 65"/>
          <p:cNvPicPr>
            <a:picLocks noChangeAspect="1"/>
          </p:cNvPicPr>
          <p:nvPr/>
        </p:nvPicPr>
        <p:blipFill rotWithShape="1">
          <a:blip r:embed="rId5">
            <a:extLst>
              <a:ext uri="{28A0092B-C50C-407E-A947-70E740481C1C}">
                <a14:useLocalDpi xmlns:a14="http://schemas.microsoft.com/office/drawing/2010/main" val="0"/>
              </a:ext>
            </a:extLst>
          </a:blip>
          <a:srcRect l="61194" t="12792" r="29404" b="68514"/>
          <a:stretch/>
        </p:blipFill>
        <p:spPr>
          <a:xfrm rot="16200000">
            <a:off x="461032" y="2232862"/>
            <a:ext cx="754415" cy="900000"/>
          </a:xfrm>
          <a:prstGeom prst="rect">
            <a:avLst/>
          </a:prstGeom>
        </p:spPr>
      </p:pic>
      <p:sp>
        <p:nvSpPr>
          <p:cNvPr id="38" name="角丸四角形 37"/>
          <p:cNvSpPr/>
          <p:nvPr/>
        </p:nvSpPr>
        <p:spPr>
          <a:xfrm>
            <a:off x="382663" y="1667505"/>
            <a:ext cx="1095957" cy="52098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M1-1</a:t>
            </a:r>
          </a:p>
        </p:txBody>
      </p:sp>
      <p:sp>
        <p:nvSpPr>
          <p:cNvPr id="45" name="角丸四角形 44"/>
          <p:cNvSpPr/>
          <p:nvPr/>
        </p:nvSpPr>
        <p:spPr>
          <a:xfrm>
            <a:off x="382663" y="2315661"/>
            <a:ext cx="867207" cy="69148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a:t>
            </a:r>
          </a:p>
        </p:txBody>
      </p:sp>
      <p:sp>
        <p:nvSpPr>
          <p:cNvPr id="47" name="角丸四角形 46"/>
          <p:cNvSpPr/>
          <p:nvPr/>
        </p:nvSpPr>
        <p:spPr>
          <a:xfrm>
            <a:off x="411820" y="3147867"/>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M1-3</a:t>
            </a:r>
          </a:p>
        </p:txBody>
      </p:sp>
      <p:sp>
        <p:nvSpPr>
          <p:cNvPr id="48" name="角丸四角形 47"/>
          <p:cNvSpPr/>
          <p:nvPr/>
        </p:nvSpPr>
        <p:spPr>
          <a:xfrm>
            <a:off x="406336" y="3869971"/>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M1-4</a:t>
            </a:r>
          </a:p>
        </p:txBody>
      </p:sp>
      <p:sp>
        <p:nvSpPr>
          <p:cNvPr id="49" name="角丸四角形 48"/>
          <p:cNvSpPr/>
          <p:nvPr/>
        </p:nvSpPr>
        <p:spPr>
          <a:xfrm>
            <a:off x="406336" y="4586125"/>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M1-5</a:t>
            </a:r>
          </a:p>
        </p:txBody>
      </p:sp>
      <p:sp>
        <p:nvSpPr>
          <p:cNvPr id="50" name="角丸四角形 49"/>
          <p:cNvSpPr/>
          <p:nvPr/>
        </p:nvSpPr>
        <p:spPr>
          <a:xfrm>
            <a:off x="383902" y="5309847"/>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M1-6</a:t>
            </a:r>
          </a:p>
        </p:txBody>
      </p:sp>
      <p:sp>
        <p:nvSpPr>
          <p:cNvPr id="51" name="角丸四角形 50"/>
          <p:cNvSpPr/>
          <p:nvPr/>
        </p:nvSpPr>
        <p:spPr>
          <a:xfrm>
            <a:off x="2052978" y="1680773"/>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M1-7</a:t>
            </a:r>
          </a:p>
        </p:txBody>
      </p:sp>
      <p:sp>
        <p:nvSpPr>
          <p:cNvPr id="24" name="角丸四角形 23"/>
          <p:cNvSpPr/>
          <p:nvPr/>
        </p:nvSpPr>
        <p:spPr>
          <a:xfrm>
            <a:off x="318315" y="6115050"/>
            <a:ext cx="100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25" name="角丸四角形 24"/>
          <p:cNvSpPr/>
          <p:nvPr/>
        </p:nvSpPr>
        <p:spPr>
          <a:xfrm>
            <a:off x="1375154" y="6115050"/>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26" name="角丸四角形 25"/>
          <p:cNvSpPr/>
          <p:nvPr/>
        </p:nvSpPr>
        <p:spPr>
          <a:xfrm>
            <a:off x="2441048" y="6115050"/>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graphicFrame>
        <p:nvGraphicFramePr>
          <p:cNvPr id="2" name="表 1"/>
          <p:cNvGraphicFramePr>
            <a:graphicFrameLocks noGrp="1"/>
          </p:cNvGraphicFramePr>
          <p:nvPr>
            <p:extLst>
              <p:ext uri="{D42A27DB-BD31-4B8C-83A1-F6EECF244321}">
                <p14:modId xmlns:p14="http://schemas.microsoft.com/office/powerpoint/2010/main" val="883391724"/>
              </p:ext>
            </p:extLst>
          </p:nvPr>
        </p:nvGraphicFramePr>
        <p:xfrm>
          <a:off x="4109659" y="1741089"/>
          <a:ext cx="6794562" cy="5063640"/>
        </p:xfrm>
        <a:graphic>
          <a:graphicData uri="http://schemas.openxmlformats.org/drawingml/2006/table">
            <a:tbl>
              <a:tblPr firstRow="1" bandRow="1">
                <a:tableStyleId>{5C22544A-7EE6-4342-B048-85BDC9FD1C3A}</a:tableStyleId>
              </a:tblPr>
              <a:tblGrid>
                <a:gridCol w="778036">
                  <a:extLst>
                    <a:ext uri="{9D8B030D-6E8A-4147-A177-3AD203B41FA5}">
                      <a16:colId xmlns:a16="http://schemas.microsoft.com/office/drawing/2014/main" val="20000"/>
                    </a:ext>
                  </a:extLst>
                </a:gridCol>
                <a:gridCol w="1156804">
                  <a:extLst>
                    <a:ext uri="{9D8B030D-6E8A-4147-A177-3AD203B41FA5}">
                      <a16:colId xmlns:a16="http://schemas.microsoft.com/office/drawing/2014/main" val="20001"/>
                    </a:ext>
                  </a:extLst>
                </a:gridCol>
                <a:gridCol w="1605981">
                  <a:extLst>
                    <a:ext uri="{9D8B030D-6E8A-4147-A177-3AD203B41FA5}">
                      <a16:colId xmlns:a16="http://schemas.microsoft.com/office/drawing/2014/main" val="2127830079"/>
                    </a:ext>
                  </a:extLst>
                </a:gridCol>
                <a:gridCol w="3253741">
                  <a:extLst>
                    <a:ext uri="{9D8B030D-6E8A-4147-A177-3AD203B41FA5}">
                      <a16:colId xmlns:a16="http://schemas.microsoft.com/office/drawing/2014/main" val="20002"/>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marL="0" marR="0" lvl="0" indent="0" algn="ctr" defTabSz="914411" rtl="0" eaLnBrk="1" fontAlgn="ctr" latinLnBrk="0" hangingPunct="1">
                        <a:lnSpc>
                          <a:spcPct val="100000"/>
                        </a:lnSpc>
                        <a:spcBef>
                          <a:spcPts val="0"/>
                        </a:spcBef>
                        <a:spcAft>
                          <a:spcPts val="0"/>
                        </a:spcAft>
                        <a:buClrTx/>
                        <a:buSzTx/>
                        <a:buFontTx/>
                        <a:buNone/>
                        <a:tabLst/>
                        <a:defRPr/>
                      </a:pPr>
                      <a:r>
                        <a:rPr lang="ja-JP" altLang="en-US" sz="1100" u="none" strike="noStrike" dirty="0">
                          <a:effectLst/>
                          <a:latin typeface="+mn-ea"/>
                          <a:ea typeface="+mn-ea"/>
                        </a:rPr>
                        <a:t>条件</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動作</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241200">
                <a:tc>
                  <a:txBody>
                    <a:bodyPr/>
                    <a:lstStyle/>
                    <a:p>
                      <a:pPr algn="l" fontAlgn="ctr"/>
                      <a:r>
                        <a:rPr lang="en-US" sz="1100" u="none" strike="noStrike" dirty="0">
                          <a:effectLst/>
                          <a:latin typeface="+mn-ea"/>
                          <a:ea typeface="+mn-ea"/>
                        </a:rPr>
                        <a:t>D5</a:t>
                      </a:r>
                      <a:endParaRPr lang="en-US" sz="110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100" u="none" strike="noStrike" dirty="0">
                          <a:solidFill>
                            <a:srgbClr val="FF0000"/>
                          </a:solidFill>
                          <a:effectLst/>
                          <a:latin typeface="+mn-ea"/>
                          <a:ea typeface="+mn-ea"/>
                        </a:rPr>
                        <a:t>押して離す</a:t>
                      </a:r>
                      <a:endParaRPr lang="ja-JP" altLang="en-US" sz="1100" b="0" i="0" u="none" strike="noStrike" dirty="0">
                        <a:solidFill>
                          <a:srgbClr val="FF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100" u="none" strike="noStrike" dirty="0">
                          <a:effectLst/>
                          <a:latin typeface="+mn-ea"/>
                          <a:ea typeface="+mn-ea"/>
                        </a:rPr>
                        <a:t>メイン画面に遷移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241200">
                <a:tc>
                  <a:txBody>
                    <a:bodyPr/>
                    <a:lstStyle/>
                    <a:p>
                      <a:pPr algn="l" fontAlgn="ctr"/>
                      <a:endParaRPr lang="en-US" sz="110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2905265581"/>
                  </a:ext>
                </a:extLst>
              </a:tr>
              <a:tr h="241200">
                <a:tc>
                  <a:txBody>
                    <a:bodyPr/>
                    <a:lstStyle/>
                    <a:p>
                      <a:pPr algn="l" fontAlgn="ctr"/>
                      <a:r>
                        <a:rPr lang="en-US" altLang="ja-JP" sz="1100" b="0" i="0" u="none" strike="noStrike" dirty="0">
                          <a:solidFill>
                            <a:srgbClr val="000000"/>
                          </a:solidFill>
                          <a:effectLst/>
                          <a:latin typeface="+mn-ea"/>
                          <a:ea typeface="+mn-ea"/>
                        </a:rPr>
                        <a:t>D6</a:t>
                      </a:r>
                      <a:endParaRPr lang="ja-JP" altLang="en-US" sz="110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100" b="0" i="0" u="none" strike="noStrike" dirty="0">
                          <a:solidFill>
                            <a:srgbClr val="FF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100" u="none" strike="noStrike" dirty="0">
                          <a:effectLst/>
                          <a:latin typeface="+mn-ea"/>
                          <a:ea typeface="+mn-ea"/>
                        </a:rPr>
                        <a:t>メイン画面に遷移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241200">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2367460578"/>
                  </a:ext>
                </a:extLst>
              </a:tr>
              <a:tr h="241200">
                <a:tc>
                  <a:txBody>
                    <a:bodyPr/>
                    <a:lstStyle/>
                    <a:p>
                      <a:pPr algn="l" fontAlgn="ctr"/>
                      <a:r>
                        <a:rPr lang="en-US" altLang="ja-JP" sz="1100" b="0" i="0" u="none" strike="noStrike" dirty="0">
                          <a:solidFill>
                            <a:srgbClr val="000000"/>
                          </a:solidFill>
                          <a:effectLst/>
                          <a:latin typeface="+mn-ea"/>
                          <a:ea typeface="+mn-ea"/>
                        </a:rPr>
                        <a:t>D7</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押して離す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拡大中のアイコンに対応した画面に遷移</a:t>
                      </a:r>
                    </a:p>
                  </a:txBody>
                  <a:tcPr marL="36000" marR="36000" marT="36000" marB="36000" anchor="ctr"/>
                </a:tc>
                <a:extLst>
                  <a:ext uri="{0D108BD9-81ED-4DB2-BD59-A6C34878D82A}">
                    <a16:rowId xmlns:a16="http://schemas.microsoft.com/office/drawing/2014/main" val="10003"/>
                  </a:ext>
                </a:extLst>
              </a:tr>
              <a:tr h="241200">
                <a:tc>
                  <a:txBody>
                    <a:bodyPr/>
                    <a:lstStyle/>
                    <a:p>
                      <a:pPr algn="l" fontAlgn="ctr"/>
                      <a:r>
                        <a:rPr lang="en-US" sz="1100" u="none" strike="noStrike" dirty="0">
                          <a:effectLst/>
                          <a:latin typeface="+mn-ea"/>
                          <a:ea typeface="+mn-ea"/>
                        </a:rPr>
                        <a:t>D5</a:t>
                      </a:r>
                      <a:r>
                        <a:rPr lang="ja-JP" altLang="en-US" sz="1100" u="none" strike="noStrike" dirty="0">
                          <a:effectLst/>
                          <a:latin typeface="+mn-ea"/>
                          <a:ea typeface="+mn-ea"/>
                        </a:rPr>
                        <a:t>と</a:t>
                      </a:r>
                      <a:r>
                        <a:rPr lang="en-US" sz="1100" u="none" strike="noStrike" dirty="0">
                          <a:effectLst/>
                          <a:latin typeface="+mn-ea"/>
                          <a:ea typeface="+mn-ea"/>
                        </a:rPr>
                        <a:t>D7</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5</a:t>
                      </a:r>
                      <a:r>
                        <a:rPr lang="ja-JP" altLang="en-US" sz="1100" u="none" strike="noStrike" dirty="0">
                          <a:effectLst/>
                          <a:latin typeface="+mn-ea"/>
                          <a:ea typeface="+mn-ea"/>
                        </a:rPr>
                        <a:t>秒長押し</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裏メニュー画面に遷移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241200">
                <a:tc>
                  <a:txBody>
                    <a:bodyPr/>
                    <a:lstStyle/>
                    <a:p>
                      <a:pPr algn="l" fontAlgn="ctr"/>
                      <a:r>
                        <a:rPr lang="en-US" sz="1100" u="none" strike="noStrike" dirty="0">
                          <a:effectLst/>
                          <a:latin typeface="+mn-ea"/>
                          <a:ea typeface="+mn-ea"/>
                        </a:rPr>
                        <a:t>M1-1</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トリップメータアイコンを拡大</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241200">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トリップメータ画面に遷移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241200">
                <a:tc>
                  <a:txBody>
                    <a:bodyPr/>
                    <a:lstStyle/>
                    <a:p>
                      <a:pPr algn="l" fontAlgn="ctr"/>
                      <a:r>
                        <a:rPr lang="en-US" sz="1100" u="none" strike="noStrike">
                          <a:effectLst/>
                          <a:latin typeface="+mn-ea"/>
                          <a:ea typeface="+mn-ea"/>
                        </a:rPr>
                        <a:t>M1-2</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AUX</a:t>
                      </a:r>
                      <a:r>
                        <a:rPr lang="ja-JP" altLang="en-US" sz="1100" u="none" strike="noStrike" dirty="0">
                          <a:effectLst/>
                          <a:latin typeface="+mn-ea"/>
                          <a:ea typeface="+mn-ea"/>
                        </a:rPr>
                        <a:t>流量表示アイコンを拡大</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7"/>
                  </a:ext>
                </a:extLst>
              </a:tr>
              <a:tr h="241200">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effectLst/>
                          <a:latin typeface="+mn-ea"/>
                          <a:ea typeface="+mn-ea"/>
                        </a:rPr>
                        <a:t>AUX</a:t>
                      </a:r>
                      <a:r>
                        <a:rPr lang="ja-JP" altLang="en-US" sz="1100" u="none" strike="noStrike" dirty="0">
                          <a:effectLst/>
                          <a:latin typeface="+mn-ea"/>
                          <a:ea typeface="+mn-ea"/>
                        </a:rPr>
                        <a:t>流量表示画面に遷移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8"/>
                  </a:ext>
                </a:extLst>
              </a:tr>
              <a:tr h="241200">
                <a:tc>
                  <a:txBody>
                    <a:bodyPr/>
                    <a:lstStyle/>
                    <a:p>
                      <a:pPr algn="l" fontAlgn="ctr"/>
                      <a:r>
                        <a:rPr lang="en-US" sz="1100" u="none" strike="noStrike">
                          <a:effectLst/>
                          <a:latin typeface="+mn-ea"/>
                          <a:ea typeface="+mn-ea"/>
                        </a:rPr>
                        <a:t>M1-3</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設定アイコンを拡大</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r h="241200">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設定画面に遷移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0"/>
                  </a:ext>
                </a:extLst>
              </a:tr>
              <a:tr h="241200">
                <a:tc>
                  <a:txBody>
                    <a:bodyPr/>
                    <a:lstStyle/>
                    <a:p>
                      <a:pPr algn="l" fontAlgn="ctr"/>
                      <a:r>
                        <a:rPr lang="en-US" sz="1100" u="none" strike="noStrike">
                          <a:effectLst/>
                          <a:latin typeface="+mn-ea"/>
                          <a:ea typeface="+mn-ea"/>
                        </a:rPr>
                        <a:t>M1-4</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データ表示アイコンを拡大</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1"/>
                  </a:ext>
                </a:extLst>
              </a:tr>
              <a:tr h="241200">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データ表示画面に遷移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2"/>
                  </a:ext>
                </a:extLst>
              </a:tr>
              <a:tr h="241200">
                <a:tc>
                  <a:txBody>
                    <a:bodyPr/>
                    <a:lstStyle/>
                    <a:p>
                      <a:pPr algn="l" fontAlgn="ctr"/>
                      <a:r>
                        <a:rPr lang="en-US" sz="1100" u="none" strike="noStrike">
                          <a:effectLst/>
                          <a:latin typeface="+mn-ea"/>
                          <a:ea typeface="+mn-ea"/>
                        </a:rPr>
                        <a:t>M1-5</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日付・時刻設定アイコンを拡大</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3"/>
                  </a:ext>
                </a:extLst>
              </a:tr>
              <a:tr h="241200">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日付・時刻設定画面に遷移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4"/>
                  </a:ext>
                </a:extLst>
              </a:tr>
              <a:tr h="241200">
                <a:tc>
                  <a:txBody>
                    <a:bodyPr/>
                    <a:lstStyle/>
                    <a:p>
                      <a:pPr algn="l" fontAlgn="ctr"/>
                      <a:r>
                        <a:rPr lang="en-US" sz="1100" u="none" strike="noStrike">
                          <a:effectLst/>
                          <a:latin typeface="+mn-ea"/>
                          <a:ea typeface="+mn-ea"/>
                        </a:rPr>
                        <a:t>M1-6</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車両設定アイコンを拡大</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5"/>
                  </a:ext>
                </a:extLst>
              </a:tr>
              <a:tr h="241200">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車両設定画面に遷移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6"/>
                  </a:ext>
                </a:extLst>
              </a:tr>
              <a:tr h="241200">
                <a:tc>
                  <a:txBody>
                    <a:bodyPr/>
                    <a:lstStyle/>
                    <a:p>
                      <a:pPr algn="l" fontAlgn="ctr"/>
                      <a:r>
                        <a:rPr lang="en-US" sz="1100" u="none" strike="noStrike">
                          <a:effectLst/>
                          <a:latin typeface="+mn-ea"/>
                          <a:ea typeface="+mn-ea"/>
                        </a:rPr>
                        <a:t>M1-7</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エラーコード表示アイコンを拡大</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7"/>
                  </a:ext>
                </a:extLst>
              </a:tr>
              <a:tr h="241200">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エラーコード表示画面に遷移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8"/>
                  </a:ext>
                </a:extLst>
              </a:tr>
            </a:tbl>
          </a:graphicData>
        </a:graphic>
      </p:graphicFrame>
      <p:sp>
        <p:nvSpPr>
          <p:cNvPr id="5" name="テキスト ボックス 4">
            <a:extLst>
              <a:ext uri="{FF2B5EF4-FFF2-40B4-BE49-F238E27FC236}">
                <a16:creationId xmlns:a16="http://schemas.microsoft.com/office/drawing/2014/main" id="{3321C0EF-B46E-6AE7-8815-A28902BFBCD9}"/>
              </a:ext>
            </a:extLst>
          </p:cNvPr>
          <p:cNvSpPr txBox="1"/>
          <p:nvPr/>
        </p:nvSpPr>
        <p:spPr>
          <a:xfrm>
            <a:off x="3823125" y="470794"/>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6" name="テキスト ボックス 5">
            <a:extLst>
              <a:ext uri="{FF2B5EF4-FFF2-40B4-BE49-F238E27FC236}">
                <a16:creationId xmlns:a16="http://schemas.microsoft.com/office/drawing/2014/main" id="{DDFF58D7-28BD-7C31-03FD-533B4D69BD1A}"/>
              </a:ext>
            </a:extLst>
          </p:cNvPr>
          <p:cNvSpPr txBox="1"/>
          <p:nvPr/>
        </p:nvSpPr>
        <p:spPr>
          <a:xfrm>
            <a:off x="3823125" y="801353"/>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7" name="テキスト ボックス 6">
            <a:extLst>
              <a:ext uri="{FF2B5EF4-FFF2-40B4-BE49-F238E27FC236}">
                <a16:creationId xmlns:a16="http://schemas.microsoft.com/office/drawing/2014/main" id="{5C9207CD-A562-673C-9D57-C065F7488F19}"/>
              </a:ext>
            </a:extLst>
          </p:cNvPr>
          <p:cNvSpPr txBox="1"/>
          <p:nvPr/>
        </p:nvSpPr>
        <p:spPr>
          <a:xfrm>
            <a:off x="3819906" y="636073"/>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3" name="テキスト ボックス 2">
            <a:extLst>
              <a:ext uri="{FF2B5EF4-FFF2-40B4-BE49-F238E27FC236}">
                <a16:creationId xmlns:a16="http://schemas.microsoft.com/office/drawing/2014/main" id="{3AFDBC44-8D64-4672-6AE4-944604349345}"/>
              </a:ext>
            </a:extLst>
          </p:cNvPr>
          <p:cNvSpPr txBox="1"/>
          <p:nvPr/>
        </p:nvSpPr>
        <p:spPr>
          <a:xfrm>
            <a:off x="3824121" y="1944825"/>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8" name="テキスト ボックス 7">
            <a:extLst>
              <a:ext uri="{FF2B5EF4-FFF2-40B4-BE49-F238E27FC236}">
                <a16:creationId xmlns:a16="http://schemas.microsoft.com/office/drawing/2014/main" id="{C26A0811-9D0F-C1F1-F5D6-B58458585686}"/>
              </a:ext>
            </a:extLst>
          </p:cNvPr>
          <p:cNvSpPr txBox="1"/>
          <p:nvPr/>
        </p:nvSpPr>
        <p:spPr>
          <a:xfrm>
            <a:off x="3824121" y="2675684"/>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9" name="テキスト ボックス 8">
            <a:extLst>
              <a:ext uri="{FF2B5EF4-FFF2-40B4-BE49-F238E27FC236}">
                <a16:creationId xmlns:a16="http://schemas.microsoft.com/office/drawing/2014/main" id="{C93F1671-22B8-10EA-65DD-254DCA182ED6}"/>
              </a:ext>
            </a:extLst>
          </p:cNvPr>
          <p:cNvSpPr txBox="1"/>
          <p:nvPr/>
        </p:nvSpPr>
        <p:spPr>
          <a:xfrm>
            <a:off x="3820902" y="2430634"/>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0" name="テキスト ボックス 9">
            <a:extLst>
              <a:ext uri="{FF2B5EF4-FFF2-40B4-BE49-F238E27FC236}">
                <a16:creationId xmlns:a16="http://schemas.microsoft.com/office/drawing/2014/main" id="{3020A310-F8E7-E592-4226-CEACDD96AC92}"/>
              </a:ext>
            </a:extLst>
          </p:cNvPr>
          <p:cNvSpPr txBox="1"/>
          <p:nvPr/>
        </p:nvSpPr>
        <p:spPr>
          <a:xfrm>
            <a:off x="3818953" y="2185083"/>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4150600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3" name="タイトル 1"/>
          <p:cNvSpPr>
            <a:spLocks noGrp="1"/>
          </p:cNvSpPr>
          <p:nvPr>
            <p:ph type="title"/>
          </p:nvPr>
        </p:nvSpPr>
        <p:spPr>
          <a:xfrm>
            <a:off x="228602" y="295929"/>
            <a:ext cx="3631685"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AUX1</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流量設定画面②</a:t>
            </a:r>
          </a:p>
        </p:txBody>
      </p:sp>
      <p:graphicFrame>
        <p:nvGraphicFramePr>
          <p:cNvPr id="3" name="表 2"/>
          <p:cNvGraphicFramePr>
            <a:graphicFrameLocks noGrp="1"/>
          </p:cNvGraphicFramePr>
          <p:nvPr>
            <p:extLst>
              <p:ext uri="{D42A27DB-BD31-4B8C-83A1-F6EECF244321}">
                <p14:modId xmlns:p14="http://schemas.microsoft.com/office/powerpoint/2010/main" val="675833814"/>
              </p:ext>
            </p:extLst>
          </p:nvPr>
        </p:nvGraphicFramePr>
        <p:xfrm>
          <a:off x="5384727" y="53076"/>
          <a:ext cx="6721547" cy="6726699"/>
        </p:xfrm>
        <a:graphic>
          <a:graphicData uri="http://schemas.openxmlformats.org/drawingml/2006/table">
            <a:tbl>
              <a:tblPr firstRow="1" bandRow="1">
                <a:tableStyleId>{5C22544A-7EE6-4342-B048-85BDC9FD1C3A}</a:tableStyleId>
              </a:tblPr>
              <a:tblGrid>
                <a:gridCol w="1162215">
                  <a:extLst>
                    <a:ext uri="{9D8B030D-6E8A-4147-A177-3AD203B41FA5}">
                      <a16:colId xmlns:a16="http://schemas.microsoft.com/office/drawing/2014/main" val="20000"/>
                    </a:ext>
                  </a:extLst>
                </a:gridCol>
                <a:gridCol w="833321">
                  <a:extLst>
                    <a:ext uri="{9D8B030D-6E8A-4147-A177-3AD203B41FA5}">
                      <a16:colId xmlns:a16="http://schemas.microsoft.com/office/drawing/2014/main" val="20001"/>
                    </a:ext>
                  </a:extLst>
                </a:gridCol>
                <a:gridCol w="1708862">
                  <a:extLst>
                    <a:ext uri="{9D8B030D-6E8A-4147-A177-3AD203B41FA5}">
                      <a16:colId xmlns:a16="http://schemas.microsoft.com/office/drawing/2014/main" val="20002"/>
                    </a:ext>
                  </a:extLst>
                </a:gridCol>
                <a:gridCol w="3017149">
                  <a:extLst>
                    <a:ext uri="{9D8B030D-6E8A-4147-A177-3AD203B41FA5}">
                      <a16:colId xmlns:a16="http://schemas.microsoft.com/office/drawing/2014/main" val="20003"/>
                    </a:ext>
                  </a:extLst>
                </a:gridCol>
              </a:tblGrid>
              <a:tr h="175184">
                <a:tc>
                  <a:txBody>
                    <a:bodyPr/>
                    <a:lstStyle/>
                    <a:p>
                      <a:pPr algn="ctr" fontAlgn="ctr"/>
                      <a:r>
                        <a:rPr lang="ja-JP" altLang="en-US" sz="1050" u="none" strike="noStrike" dirty="0">
                          <a:effectLst/>
                          <a:latin typeface="+mn-ea"/>
                          <a:ea typeface="+mn-ea"/>
                        </a:rPr>
                        <a:t>ボタン</a:t>
                      </a:r>
                      <a:endParaRPr lang="ja-JP" altLang="en-US" sz="1050" b="0" i="0" u="none" strike="noStrike" dirty="0">
                        <a:solidFill>
                          <a:srgbClr val="000000"/>
                        </a:solidFill>
                        <a:effectLst/>
                        <a:latin typeface="+mn-ea"/>
                        <a:ea typeface="+mn-ea"/>
                      </a:endParaRPr>
                    </a:p>
                  </a:txBody>
                  <a:tcPr marL="36000" marR="36000" marT="32400" marB="32400" anchor="ctr"/>
                </a:tc>
                <a:tc>
                  <a:txBody>
                    <a:bodyPr/>
                    <a:lstStyle/>
                    <a:p>
                      <a:pPr algn="ctr" fontAlgn="ctr"/>
                      <a:r>
                        <a:rPr lang="ja-JP" altLang="en-US" sz="1050" u="none" strike="noStrike">
                          <a:effectLst/>
                          <a:latin typeface="+mn-ea"/>
                          <a:ea typeface="+mn-ea"/>
                        </a:rPr>
                        <a:t>操作</a:t>
                      </a: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ctr" fontAlgn="ctr"/>
                      <a:r>
                        <a:rPr lang="ja-JP" altLang="en-US" sz="1050" u="none" strike="noStrike">
                          <a:effectLst/>
                          <a:latin typeface="+mn-ea"/>
                          <a:ea typeface="+mn-ea"/>
                        </a:rPr>
                        <a:t>条件</a:t>
                      </a: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ctr" fontAlgn="ctr"/>
                      <a:r>
                        <a:rPr lang="ja-JP" altLang="en-US" sz="1050" u="none" strike="noStrike" dirty="0">
                          <a:effectLst/>
                          <a:latin typeface="+mn-ea"/>
                          <a:ea typeface="+mn-ea"/>
                        </a:rPr>
                        <a:t>動作</a:t>
                      </a:r>
                      <a:endParaRPr lang="ja-JP" altLang="en-US" sz="1050" b="0" i="0" u="none" strike="noStrike" dirty="0">
                        <a:solidFill>
                          <a:srgbClr val="000000"/>
                        </a:solidFill>
                        <a:effectLst/>
                        <a:latin typeface="+mn-ea"/>
                        <a:ea typeface="+mn-ea"/>
                      </a:endParaRPr>
                    </a:p>
                  </a:txBody>
                  <a:tcPr marL="36000" marR="36000" marT="32400" marB="32400" anchor="ctr"/>
                </a:tc>
                <a:extLst>
                  <a:ext uri="{0D108BD9-81ED-4DB2-BD59-A6C34878D82A}">
                    <a16:rowId xmlns:a16="http://schemas.microsoft.com/office/drawing/2014/main" val="10000"/>
                  </a:ext>
                </a:extLst>
              </a:tr>
              <a:tr h="175184">
                <a:tc>
                  <a:txBody>
                    <a:bodyPr/>
                    <a:lstStyle/>
                    <a:p>
                      <a:pPr algn="l" fontAlgn="ctr"/>
                      <a:r>
                        <a:rPr lang="en-US" sz="1050" u="none" strike="noStrike" dirty="0">
                          <a:effectLst/>
                          <a:latin typeface="+mn-ea"/>
                          <a:ea typeface="+mn-ea"/>
                        </a:rPr>
                        <a:t>M7-6</a:t>
                      </a:r>
                      <a:endParaRPr 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a:effectLst/>
                          <a:latin typeface="+mn-ea"/>
                          <a:ea typeface="+mn-ea"/>
                        </a:rPr>
                        <a:t>押して離す</a:t>
                      </a: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r>
                        <a:rPr lang="en-US" altLang="ja-JP" sz="1050" u="none" strike="noStrike" dirty="0">
                          <a:effectLst/>
                          <a:latin typeface="+mn-ea"/>
                          <a:ea typeface="+mn-ea"/>
                        </a:rPr>
                        <a:t>B</a:t>
                      </a:r>
                      <a:r>
                        <a:rPr lang="ja-JP" altLang="en-US" sz="1050" u="none" strike="noStrike" dirty="0">
                          <a:effectLst/>
                          <a:latin typeface="+mn-ea"/>
                          <a:ea typeface="+mn-ea"/>
                        </a:rPr>
                        <a:t>流量設定値の数値が点滅</a:t>
                      </a:r>
                      <a:endParaRPr lang="ja-JP" alt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en-US" altLang="ja-JP" sz="1050" u="none" strike="noStrike">
                          <a:effectLst/>
                          <a:latin typeface="+mn-ea"/>
                          <a:ea typeface="+mn-ea"/>
                        </a:rPr>
                        <a:t>B</a:t>
                      </a:r>
                      <a:r>
                        <a:rPr lang="ja-JP" altLang="en-US" sz="1050" u="none" strike="noStrike">
                          <a:effectLst/>
                          <a:latin typeface="+mn-ea"/>
                          <a:ea typeface="+mn-ea"/>
                        </a:rPr>
                        <a:t>流量設定値が下がる</a:t>
                      </a:r>
                      <a:endParaRPr lang="ja-JP" altLang="en-US" sz="1050" b="0" i="0" u="none" strike="noStrike">
                        <a:solidFill>
                          <a:srgbClr val="000000"/>
                        </a:solidFill>
                        <a:effectLst/>
                        <a:latin typeface="+mn-ea"/>
                        <a:ea typeface="+mn-ea"/>
                      </a:endParaRPr>
                    </a:p>
                  </a:txBody>
                  <a:tcPr marL="36000" marR="36000" marT="32400" marB="32400" anchor="ctr"/>
                </a:tc>
                <a:extLst>
                  <a:ext uri="{0D108BD9-81ED-4DB2-BD59-A6C34878D82A}">
                    <a16:rowId xmlns:a16="http://schemas.microsoft.com/office/drawing/2014/main" val="10001"/>
                  </a:ext>
                </a:extLst>
              </a:tr>
              <a:tr h="175184">
                <a:tc>
                  <a:txBody>
                    <a:bodyPr/>
                    <a:lstStyle/>
                    <a:p>
                      <a:pPr algn="l" fontAlgn="ctr"/>
                      <a:endParaRPr lang="ja-JP" alt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en-US" altLang="ja-JP" sz="1050" u="none" strike="noStrike" dirty="0">
                          <a:effectLst/>
                          <a:latin typeface="+mn-ea"/>
                          <a:ea typeface="+mn-ea"/>
                        </a:rPr>
                        <a:t>1</a:t>
                      </a:r>
                      <a:r>
                        <a:rPr lang="ja-JP" altLang="en-US" sz="1050" u="none" strike="noStrike" dirty="0">
                          <a:effectLst/>
                          <a:latin typeface="+mn-ea"/>
                          <a:ea typeface="+mn-ea"/>
                        </a:rPr>
                        <a:t>秒長押し</a:t>
                      </a:r>
                      <a:endParaRPr lang="ja-JP" alt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dirty="0">
                          <a:effectLst/>
                          <a:latin typeface="+mn-ea"/>
                          <a:ea typeface="+mn-ea"/>
                        </a:rPr>
                        <a:t>押して離す</a:t>
                      </a:r>
                      <a:endParaRPr lang="ja-JP" alt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en-US" altLang="ja-JP" sz="1050" u="none" strike="noStrike">
                          <a:effectLst/>
                          <a:latin typeface="+mn-ea"/>
                          <a:ea typeface="+mn-ea"/>
                        </a:rPr>
                        <a:t>B</a:t>
                      </a:r>
                      <a:r>
                        <a:rPr lang="ja-JP" altLang="en-US" sz="1050" u="none" strike="noStrike">
                          <a:effectLst/>
                          <a:latin typeface="+mn-ea"/>
                          <a:ea typeface="+mn-ea"/>
                        </a:rPr>
                        <a:t>流量設定値が急速に下がる</a:t>
                      </a:r>
                      <a:endParaRPr lang="ja-JP" altLang="en-US" sz="1050" b="0" i="0" u="none" strike="noStrike">
                        <a:solidFill>
                          <a:srgbClr val="000000"/>
                        </a:solidFill>
                        <a:effectLst/>
                        <a:latin typeface="+mn-ea"/>
                        <a:ea typeface="+mn-ea"/>
                      </a:endParaRPr>
                    </a:p>
                  </a:txBody>
                  <a:tcPr marL="36000" marR="36000" marT="32400" marB="32400" anchor="ctr"/>
                </a:tc>
                <a:extLst>
                  <a:ext uri="{0D108BD9-81ED-4DB2-BD59-A6C34878D82A}">
                    <a16:rowId xmlns:a16="http://schemas.microsoft.com/office/drawing/2014/main" val="10002"/>
                  </a:ext>
                </a:extLst>
              </a:tr>
              <a:tr h="175184">
                <a:tc>
                  <a:txBody>
                    <a:bodyPr/>
                    <a:lstStyle/>
                    <a:p>
                      <a:pPr algn="l" fontAlgn="ctr"/>
                      <a:r>
                        <a:rPr lang="en-US" sz="1050" u="none" strike="noStrike">
                          <a:effectLst/>
                          <a:latin typeface="+mn-ea"/>
                          <a:ea typeface="+mn-ea"/>
                        </a:rPr>
                        <a:t>M7-7</a:t>
                      </a:r>
                      <a:endParaRPr lang="en-US" sz="1050" b="0" i="0" u="none" strike="noStrike">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a:effectLst/>
                          <a:latin typeface="+mn-ea"/>
                          <a:ea typeface="+mn-ea"/>
                        </a:rPr>
                        <a:t>押して離す</a:t>
                      </a: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dirty="0">
                          <a:effectLst/>
                          <a:latin typeface="+mn-ea"/>
                          <a:ea typeface="+mn-ea"/>
                        </a:rPr>
                        <a:t>押して離す</a:t>
                      </a:r>
                      <a:endParaRPr lang="ja-JP" alt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en-US" altLang="ja-JP" sz="1050" u="none" strike="noStrike">
                          <a:effectLst/>
                          <a:latin typeface="+mn-ea"/>
                          <a:ea typeface="+mn-ea"/>
                        </a:rPr>
                        <a:t>B</a:t>
                      </a:r>
                      <a:r>
                        <a:rPr lang="ja-JP" altLang="en-US" sz="1050" u="none" strike="noStrike">
                          <a:effectLst/>
                          <a:latin typeface="+mn-ea"/>
                          <a:ea typeface="+mn-ea"/>
                        </a:rPr>
                        <a:t>流量設定値が上がる</a:t>
                      </a:r>
                      <a:endParaRPr lang="ja-JP" altLang="en-US" sz="1050" b="0" i="0" u="none" strike="noStrike">
                        <a:solidFill>
                          <a:srgbClr val="000000"/>
                        </a:solidFill>
                        <a:effectLst/>
                        <a:latin typeface="+mn-ea"/>
                        <a:ea typeface="+mn-ea"/>
                      </a:endParaRPr>
                    </a:p>
                  </a:txBody>
                  <a:tcPr marL="36000" marR="36000" marT="32400" marB="32400" anchor="ctr"/>
                </a:tc>
                <a:extLst>
                  <a:ext uri="{0D108BD9-81ED-4DB2-BD59-A6C34878D82A}">
                    <a16:rowId xmlns:a16="http://schemas.microsoft.com/office/drawing/2014/main" val="10003"/>
                  </a:ext>
                </a:extLst>
              </a:tr>
              <a:tr h="175184">
                <a:tc>
                  <a:txBody>
                    <a:bodyPr/>
                    <a:lstStyle/>
                    <a:p>
                      <a:pPr algn="l" fontAlgn="ct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r>
                        <a:rPr lang="en-US" altLang="ja-JP" sz="1050" u="none" strike="noStrike">
                          <a:effectLst/>
                          <a:latin typeface="+mn-ea"/>
                          <a:ea typeface="+mn-ea"/>
                        </a:rPr>
                        <a:t>1</a:t>
                      </a:r>
                      <a:r>
                        <a:rPr lang="ja-JP" altLang="en-US" sz="1050" u="none" strike="noStrike">
                          <a:effectLst/>
                          <a:latin typeface="+mn-ea"/>
                          <a:ea typeface="+mn-ea"/>
                        </a:rPr>
                        <a:t>秒長押し</a:t>
                      </a: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dirty="0">
                          <a:effectLst/>
                          <a:latin typeface="+mn-ea"/>
                          <a:ea typeface="+mn-ea"/>
                        </a:rPr>
                        <a:t>押して離す</a:t>
                      </a:r>
                      <a:endParaRPr lang="ja-JP" alt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en-US" altLang="ja-JP" sz="1050" u="none" strike="noStrike" dirty="0">
                          <a:effectLst/>
                          <a:latin typeface="+mn-ea"/>
                          <a:ea typeface="+mn-ea"/>
                        </a:rPr>
                        <a:t>B</a:t>
                      </a:r>
                      <a:r>
                        <a:rPr lang="ja-JP" altLang="en-US" sz="1050" u="none" strike="noStrike" dirty="0">
                          <a:effectLst/>
                          <a:latin typeface="+mn-ea"/>
                          <a:ea typeface="+mn-ea"/>
                        </a:rPr>
                        <a:t>流量設定値が急速に上がる</a:t>
                      </a:r>
                      <a:endParaRPr lang="ja-JP" altLang="en-US" sz="1050" b="0" i="0" u="none" strike="noStrike" dirty="0">
                        <a:solidFill>
                          <a:srgbClr val="000000"/>
                        </a:solidFill>
                        <a:effectLst/>
                        <a:latin typeface="+mn-ea"/>
                        <a:ea typeface="+mn-ea"/>
                      </a:endParaRPr>
                    </a:p>
                  </a:txBody>
                  <a:tcPr marL="36000" marR="36000" marT="32400" marB="32400" anchor="ctr"/>
                </a:tc>
                <a:extLst>
                  <a:ext uri="{0D108BD9-81ED-4DB2-BD59-A6C34878D82A}">
                    <a16:rowId xmlns:a16="http://schemas.microsoft.com/office/drawing/2014/main" val="10004"/>
                  </a:ext>
                </a:extLst>
              </a:tr>
              <a:tr h="175184">
                <a:tc>
                  <a:txBody>
                    <a:bodyPr/>
                    <a:lstStyle/>
                    <a:p>
                      <a:pPr algn="l" fontAlgn="ctr"/>
                      <a:r>
                        <a:rPr lang="en-US" sz="1050" u="none" strike="noStrike" dirty="0">
                          <a:effectLst/>
                          <a:latin typeface="+mn-ea"/>
                          <a:ea typeface="+mn-ea"/>
                        </a:rPr>
                        <a:t>M7-8</a:t>
                      </a:r>
                      <a:r>
                        <a:rPr lang="ja-JP" altLang="en-US" sz="1050" u="none" strike="noStrike" dirty="0">
                          <a:effectLst/>
                          <a:latin typeface="+mn-ea"/>
                          <a:ea typeface="+mn-ea"/>
                        </a:rPr>
                        <a:t>または</a:t>
                      </a:r>
                      <a:r>
                        <a:rPr lang="en-US" sz="1050" u="none" strike="noStrike" dirty="0">
                          <a:effectLst/>
                          <a:latin typeface="+mn-ea"/>
                          <a:ea typeface="+mn-ea"/>
                        </a:rPr>
                        <a:t>M7-9</a:t>
                      </a:r>
                      <a:endParaRPr 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a:effectLst/>
                          <a:latin typeface="+mn-ea"/>
                          <a:ea typeface="+mn-ea"/>
                        </a:rPr>
                        <a:t>押す</a:t>
                      </a: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endParaRPr lang="ja-JP" alt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dirty="0">
                          <a:effectLst/>
                          <a:latin typeface="+mn-ea"/>
                          <a:ea typeface="+mn-ea"/>
                        </a:rPr>
                        <a:t>圧力設定値の位置に枠を点灯</a:t>
                      </a:r>
                      <a:endParaRPr lang="ja-JP" altLang="en-US" sz="1050" b="0" i="0" u="none" strike="noStrike" dirty="0">
                        <a:solidFill>
                          <a:srgbClr val="000000"/>
                        </a:solidFill>
                        <a:effectLst/>
                        <a:latin typeface="+mn-ea"/>
                        <a:ea typeface="+mn-ea"/>
                      </a:endParaRPr>
                    </a:p>
                  </a:txBody>
                  <a:tcPr marL="36000" marR="36000" marT="32400" marB="32400" anchor="ctr"/>
                </a:tc>
                <a:extLst>
                  <a:ext uri="{0D108BD9-81ED-4DB2-BD59-A6C34878D82A}">
                    <a16:rowId xmlns:a16="http://schemas.microsoft.com/office/drawing/2014/main" val="10005"/>
                  </a:ext>
                </a:extLst>
              </a:tr>
              <a:tr h="340949">
                <a:tc>
                  <a:txBody>
                    <a:bodyPr/>
                    <a:lstStyle/>
                    <a:p>
                      <a:pPr algn="l" fontAlgn="ctr"/>
                      <a:endParaRPr lang="ja-JP" alt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a:effectLst/>
                          <a:latin typeface="+mn-ea"/>
                          <a:ea typeface="+mn-ea"/>
                        </a:rPr>
                        <a:t>離す</a:t>
                      </a: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endParaRPr lang="ja-JP" alt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dirty="0">
                          <a:effectLst/>
                          <a:latin typeface="+mn-ea"/>
                          <a:ea typeface="+mn-ea"/>
                        </a:rPr>
                        <a:t>圧力設定値の数値が点滅</a:t>
                      </a:r>
                      <a:br>
                        <a:rPr lang="ja-JP" altLang="en-US" sz="1050" u="none" strike="noStrike" dirty="0">
                          <a:effectLst/>
                          <a:latin typeface="+mn-ea"/>
                          <a:ea typeface="+mn-ea"/>
                        </a:rPr>
                      </a:br>
                      <a:r>
                        <a:rPr lang="ja-JP" altLang="en-US" sz="1050" u="none" strike="noStrike" dirty="0">
                          <a:effectLst/>
                          <a:latin typeface="+mn-ea"/>
                          <a:ea typeface="+mn-ea"/>
                        </a:rPr>
                        <a:t>編集モードにする</a:t>
                      </a:r>
                      <a:endParaRPr lang="ja-JP" altLang="en-US" sz="1050" b="0" i="0" u="none" strike="noStrike" dirty="0">
                        <a:solidFill>
                          <a:srgbClr val="000000"/>
                        </a:solidFill>
                        <a:effectLst/>
                        <a:latin typeface="+mn-ea"/>
                        <a:ea typeface="+mn-ea"/>
                      </a:endParaRPr>
                    </a:p>
                  </a:txBody>
                  <a:tcPr marL="36000" marR="36000" marT="32400" marB="32400" anchor="ctr"/>
                </a:tc>
                <a:extLst>
                  <a:ext uri="{0D108BD9-81ED-4DB2-BD59-A6C34878D82A}">
                    <a16:rowId xmlns:a16="http://schemas.microsoft.com/office/drawing/2014/main" val="10006"/>
                  </a:ext>
                </a:extLst>
              </a:tr>
              <a:tr h="175184">
                <a:tc>
                  <a:txBody>
                    <a:bodyPr/>
                    <a:lstStyle/>
                    <a:p>
                      <a:pPr algn="l" fontAlgn="ctr"/>
                      <a:r>
                        <a:rPr lang="en-US" sz="1050" u="none" strike="noStrike" dirty="0">
                          <a:effectLst/>
                          <a:latin typeface="+mn-ea"/>
                          <a:ea typeface="+mn-ea"/>
                        </a:rPr>
                        <a:t>M7-8</a:t>
                      </a:r>
                      <a:endParaRPr 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a:effectLst/>
                          <a:latin typeface="+mn-ea"/>
                          <a:ea typeface="+mn-ea"/>
                        </a:rPr>
                        <a:t>押して離す</a:t>
                      </a: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dirty="0">
                          <a:effectLst/>
                          <a:latin typeface="+mn-ea"/>
                          <a:ea typeface="+mn-ea"/>
                        </a:rPr>
                        <a:t>圧力設定値の数値が点滅</a:t>
                      </a:r>
                      <a:endParaRPr lang="ja-JP" alt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dirty="0">
                          <a:effectLst/>
                          <a:latin typeface="+mn-ea"/>
                          <a:ea typeface="+mn-ea"/>
                        </a:rPr>
                        <a:t>圧力設定値が下がる</a:t>
                      </a:r>
                      <a:endParaRPr lang="ja-JP" altLang="en-US" sz="1050" b="0" i="0" u="none" strike="noStrike" dirty="0">
                        <a:solidFill>
                          <a:srgbClr val="000000"/>
                        </a:solidFill>
                        <a:effectLst/>
                        <a:latin typeface="+mn-ea"/>
                        <a:ea typeface="+mn-ea"/>
                      </a:endParaRPr>
                    </a:p>
                  </a:txBody>
                  <a:tcPr marL="36000" marR="36000" marT="32400" marB="32400" anchor="ctr"/>
                </a:tc>
                <a:extLst>
                  <a:ext uri="{0D108BD9-81ED-4DB2-BD59-A6C34878D82A}">
                    <a16:rowId xmlns:a16="http://schemas.microsoft.com/office/drawing/2014/main" val="10007"/>
                  </a:ext>
                </a:extLst>
              </a:tr>
              <a:tr h="175184">
                <a:tc>
                  <a:txBody>
                    <a:bodyPr/>
                    <a:lstStyle/>
                    <a:p>
                      <a:pPr algn="l" fontAlgn="ct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r>
                        <a:rPr lang="en-US" altLang="ja-JP" sz="1050" u="none" strike="noStrike">
                          <a:effectLst/>
                          <a:latin typeface="+mn-ea"/>
                          <a:ea typeface="+mn-ea"/>
                        </a:rPr>
                        <a:t>1</a:t>
                      </a:r>
                      <a:r>
                        <a:rPr lang="ja-JP" altLang="en-US" sz="1050" u="none" strike="noStrike">
                          <a:effectLst/>
                          <a:latin typeface="+mn-ea"/>
                          <a:ea typeface="+mn-ea"/>
                        </a:rPr>
                        <a:t>秒長押し</a:t>
                      </a: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a:effectLst/>
                          <a:latin typeface="+mn-ea"/>
                          <a:ea typeface="+mn-ea"/>
                        </a:rPr>
                        <a:t>圧力設定値の数値が点滅</a:t>
                      </a:r>
                      <a:endParaRPr lang="ja-JP" alt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a:effectLst/>
                          <a:latin typeface="+mn-ea"/>
                          <a:ea typeface="+mn-ea"/>
                        </a:rPr>
                        <a:t>圧力設定値が急速に下がる</a:t>
                      </a:r>
                      <a:endParaRPr lang="ja-JP" altLang="en-US" sz="1050" b="0" i="0" u="none" strike="noStrike">
                        <a:solidFill>
                          <a:srgbClr val="000000"/>
                        </a:solidFill>
                        <a:effectLst/>
                        <a:latin typeface="+mn-ea"/>
                        <a:ea typeface="+mn-ea"/>
                      </a:endParaRPr>
                    </a:p>
                  </a:txBody>
                  <a:tcPr marL="36000" marR="36000" marT="32400" marB="32400" anchor="ctr"/>
                </a:tc>
                <a:extLst>
                  <a:ext uri="{0D108BD9-81ED-4DB2-BD59-A6C34878D82A}">
                    <a16:rowId xmlns:a16="http://schemas.microsoft.com/office/drawing/2014/main" val="10008"/>
                  </a:ext>
                </a:extLst>
              </a:tr>
              <a:tr h="175184">
                <a:tc>
                  <a:txBody>
                    <a:bodyPr/>
                    <a:lstStyle/>
                    <a:p>
                      <a:pPr algn="l" fontAlgn="ctr"/>
                      <a:r>
                        <a:rPr lang="en-US" sz="1050" u="none" strike="noStrike">
                          <a:effectLst/>
                          <a:latin typeface="+mn-ea"/>
                          <a:ea typeface="+mn-ea"/>
                        </a:rPr>
                        <a:t>M7-9</a:t>
                      </a:r>
                      <a:endParaRPr lang="en-US" sz="1050" b="0" i="0" u="none" strike="noStrike">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a:effectLst/>
                          <a:latin typeface="+mn-ea"/>
                          <a:ea typeface="+mn-ea"/>
                        </a:rPr>
                        <a:t>押して離す</a:t>
                      </a: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a:effectLst/>
                          <a:latin typeface="+mn-ea"/>
                          <a:ea typeface="+mn-ea"/>
                        </a:rPr>
                        <a:t>圧力設定値の数値が点滅</a:t>
                      </a:r>
                      <a:endParaRPr lang="ja-JP" alt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a:effectLst/>
                          <a:latin typeface="+mn-ea"/>
                          <a:ea typeface="+mn-ea"/>
                        </a:rPr>
                        <a:t>圧力設定値が上がる</a:t>
                      </a:r>
                      <a:endParaRPr lang="ja-JP" altLang="en-US" sz="1050" b="0" i="0" u="none" strike="noStrike">
                        <a:solidFill>
                          <a:srgbClr val="000000"/>
                        </a:solidFill>
                        <a:effectLst/>
                        <a:latin typeface="+mn-ea"/>
                        <a:ea typeface="+mn-ea"/>
                      </a:endParaRPr>
                    </a:p>
                  </a:txBody>
                  <a:tcPr marL="36000" marR="36000" marT="32400" marB="32400" anchor="ctr"/>
                </a:tc>
                <a:extLst>
                  <a:ext uri="{0D108BD9-81ED-4DB2-BD59-A6C34878D82A}">
                    <a16:rowId xmlns:a16="http://schemas.microsoft.com/office/drawing/2014/main" val="10009"/>
                  </a:ext>
                </a:extLst>
              </a:tr>
              <a:tr h="175184">
                <a:tc>
                  <a:txBody>
                    <a:bodyPr/>
                    <a:lstStyle/>
                    <a:p>
                      <a:pPr algn="l" fontAlgn="ct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r>
                        <a:rPr lang="en-US" altLang="ja-JP" sz="1050" u="none" strike="noStrike">
                          <a:effectLst/>
                          <a:latin typeface="+mn-ea"/>
                          <a:ea typeface="+mn-ea"/>
                        </a:rPr>
                        <a:t>1</a:t>
                      </a:r>
                      <a:r>
                        <a:rPr lang="ja-JP" altLang="en-US" sz="1050" u="none" strike="noStrike">
                          <a:effectLst/>
                          <a:latin typeface="+mn-ea"/>
                          <a:ea typeface="+mn-ea"/>
                        </a:rPr>
                        <a:t>秒長押し</a:t>
                      </a: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dirty="0">
                          <a:effectLst/>
                          <a:latin typeface="+mn-ea"/>
                          <a:ea typeface="+mn-ea"/>
                        </a:rPr>
                        <a:t>圧力設定値の数値が点滅</a:t>
                      </a:r>
                      <a:endParaRPr lang="ja-JP" alt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a:effectLst/>
                          <a:latin typeface="+mn-ea"/>
                          <a:ea typeface="+mn-ea"/>
                        </a:rPr>
                        <a:t>圧力設定値が急速に上がる</a:t>
                      </a:r>
                      <a:endParaRPr lang="ja-JP" altLang="en-US" sz="1050" b="0" i="0" u="none" strike="noStrike">
                        <a:solidFill>
                          <a:srgbClr val="000000"/>
                        </a:solidFill>
                        <a:effectLst/>
                        <a:latin typeface="+mn-ea"/>
                        <a:ea typeface="+mn-ea"/>
                      </a:endParaRPr>
                    </a:p>
                  </a:txBody>
                  <a:tcPr marL="36000" marR="36000" marT="32400" marB="32400" anchor="ctr"/>
                </a:tc>
                <a:extLst>
                  <a:ext uri="{0D108BD9-81ED-4DB2-BD59-A6C34878D82A}">
                    <a16:rowId xmlns:a16="http://schemas.microsoft.com/office/drawing/2014/main" val="10010"/>
                  </a:ext>
                </a:extLst>
              </a:tr>
              <a:tr h="175184">
                <a:tc>
                  <a:txBody>
                    <a:bodyPr/>
                    <a:lstStyle/>
                    <a:p>
                      <a:pPr algn="l" fontAlgn="ctr"/>
                      <a:r>
                        <a:rPr lang="en-US" altLang="ja-JP" sz="1050" b="0" i="0" u="none" strike="noStrike" dirty="0">
                          <a:solidFill>
                            <a:srgbClr val="000000"/>
                          </a:solidFill>
                          <a:effectLst/>
                          <a:latin typeface="+mn-ea"/>
                          <a:ea typeface="+mn-ea"/>
                        </a:rPr>
                        <a:t>D5</a:t>
                      </a:r>
                      <a:endParaRPr 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ja-JP" altLang="en-US" sz="1050" b="0" i="0" u="none" strike="noStrike" dirty="0">
                          <a:solidFill>
                            <a:srgbClr val="000000"/>
                          </a:solidFill>
                          <a:effectLst/>
                          <a:latin typeface="+mn-ea"/>
                          <a:ea typeface="+mn-ea"/>
                        </a:rPr>
                        <a:t>押して離す</a:t>
                      </a:r>
                    </a:p>
                  </a:txBody>
                  <a:tcPr marL="36000" marR="36000" marT="32400" marB="32400" anchor="ctr"/>
                </a:tc>
                <a:tc>
                  <a:txBody>
                    <a:bodyPr/>
                    <a:lstStyle/>
                    <a:p>
                      <a:pPr algn="l" fontAlgn="ctr"/>
                      <a:r>
                        <a:rPr lang="ja-JP" altLang="en-US" sz="1050" b="0" i="0" u="none" strike="noStrike" dirty="0">
                          <a:solidFill>
                            <a:srgbClr val="000000"/>
                          </a:solidFill>
                          <a:effectLst/>
                          <a:latin typeface="+mn-ea"/>
                          <a:ea typeface="+mn-ea"/>
                        </a:rPr>
                        <a:t>Ⓑ範囲内が点灯かつ</a:t>
                      </a:r>
                      <a:endParaRPr lang="en-US" altLang="ja-JP" sz="1050" b="0" i="0" u="none" strike="noStrike" dirty="0">
                        <a:solidFill>
                          <a:srgbClr val="000000"/>
                        </a:solidFill>
                        <a:effectLst/>
                        <a:latin typeface="+mn-ea"/>
                        <a:ea typeface="+mn-ea"/>
                      </a:endParaRPr>
                    </a:p>
                    <a:p>
                      <a:pPr algn="l" fontAlgn="ctr"/>
                      <a:r>
                        <a:rPr lang="ja-JP" altLang="en-US" sz="1050" b="0" i="0" u="none" strike="noStrike" dirty="0">
                          <a:solidFill>
                            <a:srgbClr val="000000"/>
                          </a:solidFill>
                          <a:effectLst/>
                          <a:latin typeface="+mn-ea"/>
                          <a:ea typeface="+mn-ea"/>
                        </a:rPr>
                        <a:t>数値が点灯</a:t>
                      </a:r>
                    </a:p>
                  </a:txBody>
                  <a:tcPr marL="36000" marR="36000" marT="32400" marB="32400" anchor="ctr"/>
                </a:tc>
                <a:tc>
                  <a:txBody>
                    <a:bodyPr/>
                    <a:lstStyle/>
                    <a:p>
                      <a:pPr algn="l" fontAlgn="ctr"/>
                      <a:r>
                        <a:rPr lang="ja-JP" altLang="en-US" sz="1050" b="0" i="0" u="none" strike="noStrike" dirty="0">
                          <a:solidFill>
                            <a:srgbClr val="000000"/>
                          </a:solidFill>
                          <a:effectLst/>
                          <a:latin typeface="+mn-ea"/>
                          <a:ea typeface="+mn-ea"/>
                        </a:rPr>
                        <a:t>枠を消灯</a:t>
                      </a:r>
                      <a:endParaRPr lang="en-US" altLang="ja-JP" sz="1050" b="0" i="0" u="none" strike="noStrike" dirty="0">
                        <a:solidFill>
                          <a:srgbClr val="000000"/>
                        </a:solidFill>
                        <a:effectLst/>
                        <a:latin typeface="+mn-ea"/>
                        <a:ea typeface="+mn-ea"/>
                      </a:endParaRPr>
                    </a:p>
                  </a:txBody>
                  <a:tcPr marL="36000" marR="36000" marT="32400" marB="32400" anchor="ctr"/>
                </a:tc>
                <a:extLst>
                  <a:ext uri="{0D108BD9-81ED-4DB2-BD59-A6C34878D82A}">
                    <a16:rowId xmlns:a16="http://schemas.microsoft.com/office/drawing/2014/main" val="10011"/>
                  </a:ext>
                </a:extLst>
              </a:tr>
              <a:tr h="263777">
                <a:tc>
                  <a:txBody>
                    <a:bodyPr/>
                    <a:lstStyle/>
                    <a:p>
                      <a:pPr algn="l" fontAlgn="ctr"/>
                      <a:r>
                        <a:rPr lang="en-US" sz="1050" u="none" strike="noStrike" dirty="0">
                          <a:effectLst/>
                          <a:latin typeface="+mn-ea"/>
                          <a:ea typeface="+mn-ea"/>
                        </a:rPr>
                        <a:t>D5</a:t>
                      </a:r>
                      <a:endParaRPr 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a:effectLst/>
                          <a:latin typeface="+mn-ea"/>
                          <a:ea typeface="+mn-ea"/>
                        </a:rPr>
                        <a:t>押して離す</a:t>
                      </a: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dirty="0">
                          <a:effectLst/>
                          <a:latin typeface="+mn-ea"/>
                          <a:ea typeface="+mn-ea"/>
                        </a:rPr>
                        <a:t>数値が点滅</a:t>
                      </a:r>
                      <a:endParaRPr lang="ja-JP" alt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dirty="0">
                          <a:effectLst/>
                          <a:latin typeface="+mn-ea"/>
                          <a:ea typeface="+mn-ea"/>
                        </a:rPr>
                        <a:t>編集をキャンセル</a:t>
                      </a:r>
                      <a:endParaRPr lang="en-US" altLang="ja-JP" sz="1050" u="none" strike="noStrike" dirty="0">
                        <a:effectLst/>
                        <a:latin typeface="+mn-ea"/>
                        <a:ea typeface="+mn-ea"/>
                      </a:endParaRPr>
                    </a:p>
                    <a:p>
                      <a:pPr algn="l" fontAlgn="ctr"/>
                      <a:r>
                        <a:rPr lang="ja-JP" altLang="en-US" sz="1050" b="0" i="0" u="none" strike="noStrike" dirty="0">
                          <a:solidFill>
                            <a:srgbClr val="000000"/>
                          </a:solidFill>
                          <a:effectLst/>
                          <a:latin typeface="+mn-ea"/>
                          <a:ea typeface="+mn-ea"/>
                        </a:rPr>
                        <a:t>点滅していた数値を点灯</a:t>
                      </a:r>
                    </a:p>
                  </a:txBody>
                  <a:tcPr marL="36000" marR="36000" marT="32400" marB="32400" anchor="ctr"/>
                </a:tc>
                <a:extLst>
                  <a:ext uri="{0D108BD9-81ED-4DB2-BD59-A6C34878D82A}">
                    <a16:rowId xmlns:a16="http://schemas.microsoft.com/office/drawing/2014/main" val="10012"/>
                  </a:ext>
                </a:extLst>
              </a:tr>
              <a:tr h="268479">
                <a:tc>
                  <a:txBody>
                    <a:bodyPr/>
                    <a:lstStyle/>
                    <a:p>
                      <a:pPr algn="l" fontAlgn="ctr"/>
                      <a:r>
                        <a:rPr lang="en-US" sz="1050" u="none" strike="noStrike" dirty="0">
                          <a:effectLst/>
                          <a:latin typeface="+mn-ea"/>
                          <a:ea typeface="+mn-ea"/>
                        </a:rPr>
                        <a:t>D6</a:t>
                      </a:r>
                      <a:endParaRPr lang="en-US" sz="105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050" u="none" strike="noStrike" dirty="0">
                          <a:solidFill>
                            <a:srgbClr val="FF0000"/>
                          </a:solidFill>
                          <a:effectLst/>
                          <a:latin typeface="+mn-ea"/>
                          <a:ea typeface="+mn-ea"/>
                        </a:rPr>
                        <a:t>押して離す</a:t>
                      </a:r>
                      <a:endParaRPr lang="ja-JP" altLang="en-US" sz="1050" b="0" i="0" u="none" strike="noStrike" dirty="0">
                        <a:solidFill>
                          <a:srgbClr val="FF0000"/>
                        </a:solidFill>
                        <a:effectLst/>
                        <a:latin typeface="+mn-ea"/>
                        <a:ea typeface="+mn-ea"/>
                      </a:endParaRPr>
                    </a:p>
                  </a:txBody>
                  <a:tcPr marL="36000" marR="36000" marT="36000" marB="36000" anchor="ctr"/>
                </a:tc>
                <a:tc>
                  <a:txBody>
                    <a:bodyPr/>
                    <a:lstStyle/>
                    <a:p>
                      <a:pPr algn="l" fontAlgn="ctr"/>
                      <a:r>
                        <a:rPr lang="ja-JP" altLang="en-US" sz="1050" u="none" strike="noStrike" dirty="0">
                          <a:solidFill>
                            <a:srgbClr val="FF0000"/>
                          </a:solidFill>
                          <a:effectLst/>
                          <a:latin typeface="+mn-ea"/>
                          <a:ea typeface="+mn-ea"/>
                        </a:rPr>
                        <a:t>待機モードかつ数値が点滅</a:t>
                      </a:r>
                      <a:endParaRPr lang="ja-JP" altLang="en-US" sz="1050" b="0" i="0" u="none" strike="noStrike" dirty="0">
                        <a:solidFill>
                          <a:srgbClr val="FF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編集内容をキャンセル、メイン画面に遷移</a:t>
                      </a:r>
                      <a:endParaRPr lang="ja-JP" altLang="en-US" sz="105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80276400"/>
                  </a:ext>
                </a:extLst>
              </a:tr>
              <a:tr h="174364">
                <a:tc>
                  <a:txBody>
                    <a:bodyPr/>
                    <a:lstStyle/>
                    <a:p>
                      <a:pPr algn="l" fontAlgn="ctr"/>
                      <a:endParaRPr lang="en-US" sz="105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solidFill>
                            <a:srgbClr val="FF0000"/>
                          </a:solidFill>
                          <a:effectLst/>
                          <a:latin typeface="+mn-ea"/>
                          <a:ea typeface="+mn-ea"/>
                        </a:rPr>
                        <a:t>作業モードかつ数値が点滅</a:t>
                      </a:r>
                      <a:endParaRPr lang="en-US" altLang="ja-JP" sz="1050" b="0" i="0" u="none" strike="noStrike" dirty="0">
                        <a:solidFill>
                          <a:srgbClr val="FF0000"/>
                        </a:solidFill>
                        <a:effectLst/>
                        <a:latin typeface="+mn-ea"/>
                        <a:ea typeface="+mn-ea"/>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solidFill>
                            <a:srgbClr val="FF0000"/>
                          </a:solidFill>
                          <a:effectLst/>
                          <a:latin typeface="+mn-ea"/>
                          <a:ea typeface="+mn-ea"/>
                        </a:rPr>
                        <a:t>編集内容をキャンセル、てカメラ画面に遷移</a:t>
                      </a:r>
                      <a:endParaRPr lang="ja-JP" altLang="en-US" sz="1050" b="0" i="0" u="none" strike="noStrike" dirty="0">
                        <a:solidFill>
                          <a:srgbClr val="FF0000"/>
                        </a:solidFill>
                        <a:effectLst/>
                        <a:latin typeface="+mn-ea"/>
                        <a:ea typeface="+mn-ea"/>
                      </a:endParaRPr>
                    </a:p>
                  </a:txBody>
                  <a:tcPr marL="36000" marR="36000" marT="36000" marB="36000" anchor="ctr"/>
                </a:tc>
                <a:extLst>
                  <a:ext uri="{0D108BD9-81ED-4DB2-BD59-A6C34878D82A}">
                    <a16:rowId xmlns:a16="http://schemas.microsoft.com/office/drawing/2014/main" val="4057621856"/>
                  </a:ext>
                </a:extLst>
              </a:tr>
              <a:tr h="0">
                <a:tc>
                  <a:txBody>
                    <a:bodyPr/>
                    <a:lstStyle/>
                    <a:p>
                      <a:pPr algn="l" fontAlgn="ctr"/>
                      <a:r>
                        <a:rPr lang="en-US" altLang="ja-JP" sz="1050" b="0" i="0" u="none" strike="noStrike" dirty="0">
                          <a:solidFill>
                            <a:srgbClr val="000000"/>
                          </a:solidFill>
                          <a:effectLst/>
                          <a:latin typeface="+mn-ea"/>
                          <a:ea typeface="+mn-ea"/>
                        </a:rPr>
                        <a:t>D7</a:t>
                      </a:r>
                      <a:endParaRPr 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ja-JP" altLang="en-US" sz="1050" b="0" i="0" u="none" strike="noStrike" dirty="0">
                          <a:solidFill>
                            <a:srgbClr val="000000"/>
                          </a:solidFill>
                          <a:effectLst/>
                          <a:latin typeface="+mn-ea"/>
                          <a:ea typeface="+mn-ea"/>
                        </a:rPr>
                        <a:t>押して離す</a:t>
                      </a:r>
                    </a:p>
                  </a:txBody>
                  <a:tcPr marL="36000" marR="36000" marT="32400" marB="324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rgbClr val="000000"/>
                          </a:solidFill>
                          <a:effectLst/>
                          <a:latin typeface="+mn-ea"/>
                          <a:ea typeface="+mn-ea"/>
                        </a:rPr>
                        <a:t>数値が点滅</a:t>
                      </a:r>
                    </a:p>
                  </a:txBody>
                  <a:tcPr marL="36000" marR="36000" marT="32400" marB="32400" anchor="ctr"/>
                </a:tc>
                <a:tc>
                  <a:txBody>
                    <a:bodyPr/>
                    <a:lstStyle/>
                    <a:p>
                      <a:pPr algn="l" fontAlgn="ctr"/>
                      <a:r>
                        <a:rPr lang="ja-JP" altLang="en-US" sz="1050" b="0" i="0" u="none" strike="noStrike" dirty="0">
                          <a:solidFill>
                            <a:srgbClr val="000000"/>
                          </a:solidFill>
                          <a:effectLst/>
                          <a:latin typeface="+mn-ea"/>
                          <a:ea typeface="+mn-ea"/>
                        </a:rPr>
                        <a:t>編集内容を確定</a:t>
                      </a:r>
                      <a:endParaRPr lang="en-US" altLang="ja-JP" sz="1050" b="0" i="0" u="none" strike="noStrike" dirty="0">
                        <a:solidFill>
                          <a:srgbClr val="000000"/>
                        </a:solidFill>
                        <a:effectLst/>
                        <a:latin typeface="+mn-ea"/>
                        <a:ea typeface="+mn-ea"/>
                      </a:endParaRPr>
                    </a:p>
                    <a:p>
                      <a:pPr algn="l" fontAlgn="ctr"/>
                      <a:r>
                        <a:rPr lang="ja-JP" altLang="en-US" sz="1050" b="0" i="0" u="none" strike="noStrike" dirty="0">
                          <a:solidFill>
                            <a:srgbClr val="000000"/>
                          </a:solidFill>
                          <a:effectLst/>
                          <a:latin typeface="+mn-ea"/>
                          <a:ea typeface="+mn-ea"/>
                        </a:rPr>
                        <a:t>点滅していた数値を点灯</a:t>
                      </a:r>
                    </a:p>
                  </a:txBody>
                  <a:tcPr marL="36000" marR="36000" marT="32400" marB="32400" anchor="ctr"/>
                </a:tc>
                <a:extLst>
                  <a:ext uri="{0D108BD9-81ED-4DB2-BD59-A6C34878D82A}">
                    <a16:rowId xmlns:a16="http://schemas.microsoft.com/office/drawing/2014/main" val="10014"/>
                  </a:ext>
                </a:extLst>
              </a:tr>
              <a:tr h="175184">
                <a:tc>
                  <a:txBody>
                    <a:bodyPr/>
                    <a:lstStyle/>
                    <a:p>
                      <a:pPr algn="l" fontAlgn="ctr"/>
                      <a:r>
                        <a:rPr lang="en-US" sz="1050" u="none" strike="noStrike" dirty="0">
                          <a:effectLst/>
                          <a:latin typeface="+mn-ea"/>
                          <a:ea typeface="+mn-ea"/>
                        </a:rPr>
                        <a:t>M7-10</a:t>
                      </a:r>
                      <a:endParaRPr 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a:effectLst/>
                          <a:latin typeface="+mn-ea"/>
                          <a:ea typeface="+mn-ea"/>
                        </a:rPr>
                        <a:t>押す</a:t>
                      </a: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r>
                        <a:rPr lang="en-US" altLang="ja-JP" sz="1050" u="none" strike="noStrike">
                          <a:effectLst/>
                          <a:latin typeface="+mn-ea"/>
                          <a:ea typeface="+mn-ea"/>
                        </a:rPr>
                        <a:t>M7-10</a:t>
                      </a:r>
                      <a:r>
                        <a:rPr lang="ja-JP" altLang="en-US" sz="1050" u="none" strike="noStrike">
                          <a:effectLst/>
                          <a:latin typeface="+mn-ea"/>
                          <a:ea typeface="+mn-ea"/>
                        </a:rPr>
                        <a:t>の位置に枠を点灯</a:t>
                      </a:r>
                      <a:endParaRPr lang="ja-JP" altLang="en-US" sz="1050" b="0" i="0" u="none" strike="noStrike">
                        <a:solidFill>
                          <a:srgbClr val="000000"/>
                        </a:solidFill>
                        <a:effectLst/>
                        <a:latin typeface="+mn-ea"/>
                        <a:ea typeface="+mn-ea"/>
                      </a:endParaRPr>
                    </a:p>
                  </a:txBody>
                  <a:tcPr marL="36000" marR="36000" marT="32400" marB="32400" anchor="ctr"/>
                </a:tc>
                <a:extLst>
                  <a:ext uri="{0D108BD9-81ED-4DB2-BD59-A6C34878D82A}">
                    <a16:rowId xmlns:a16="http://schemas.microsoft.com/office/drawing/2014/main" val="10015"/>
                  </a:ext>
                </a:extLst>
              </a:tr>
              <a:tr h="175184">
                <a:tc>
                  <a:txBody>
                    <a:bodyPr/>
                    <a:lstStyle/>
                    <a:p>
                      <a:pPr algn="l" fontAlgn="ct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a:effectLst/>
                          <a:latin typeface="+mn-ea"/>
                          <a:ea typeface="+mn-ea"/>
                        </a:rPr>
                        <a:t>離す</a:t>
                      </a: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endParaRPr lang="ja-JP" alt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en-US" sz="1050" u="none" strike="noStrike">
                          <a:effectLst/>
                          <a:latin typeface="+mn-ea"/>
                          <a:ea typeface="+mn-ea"/>
                        </a:rPr>
                        <a:t>ATT</a:t>
                      </a:r>
                      <a:r>
                        <a:rPr lang="ja-JP" altLang="en-US" sz="1050" u="none" strike="noStrike">
                          <a:effectLst/>
                          <a:latin typeface="+mn-ea"/>
                          <a:ea typeface="+mn-ea"/>
                        </a:rPr>
                        <a:t>選択画面に遷移</a:t>
                      </a:r>
                      <a:endParaRPr lang="ja-JP" altLang="en-US" sz="1050" b="0" i="0" u="none" strike="noStrike">
                        <a:solidFill>
                          <a:srgbClr val="000000"/>
                        </a:solidFill>
                        <a:effectLst/>
                        <a:latin typeface="+mn-ea"/>
                        <a:ea typeface="+mn-ea"/>
                      </a:endParaRPr>
                    </a:p>
                  </a:txBody>
                  <a:tcPr marL="36000" marR="36000" marT="32400" marB="32400" anchor="ctr"/>
                </a:tc>
                <a:extLst>
                  <a:ext uri="{0D108BD9-81ED-4DB2-BD59-A6C34878D82A}">
                    <a16:rowId xmlns:a16="http://schemas.microsoft.com/office/drawing/2014/main" val="10016"/>
                  </a:ext>
                </a:extLst>
              </a:tr>
              <a:tr h="175184">
                <a:tc>
                  <a:txBody>
                    <a:bodyPr/>
                    <a:lstStyle/>
                    <a:p>
                      <a:pPr algn="l" fontAlgn="ctr"/>
                      <a:r>
                        <a:rPr lang="en-US" sz="1050" u="none" strike="noStrike">
                          <a:effectLst/>
                          <a:latin typeface="+mn-ea"/>
                          <a:ea typeface="+mn-ea"/>
                        </a:rPr>
                        <a:t>M7-15</a:t>
                      </a:r>
                      <a:endParaRPr lang="en-US" sz="1050" b="0" i="0" u="none" strike="noStrike">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a:effectLst/>
                          <a:latin typeface="+mn-ea"/>
                          <a:ea typeface="+mn-ea"/>
                        </a:rPr>
                        <a:t>押す</a:t>
                      </a: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endParaRPr lang="ja-JP" altLang="en-US" sz="1050" b="0" i="0" u="none" strike="noStrike" dirty="0">
                        <a:solidFill>
                          <a:schemeClr val="tx1"/>
                        </a:solidFill>
                        <a:effectLst/>
                        <a:latin typeface="+mn-ea"/>
                        <a:ea typeface="+mn-ea"/>
                      </a:endParaRPr>
                    </a:p>
                  </a:txBody>
                  <a:tcPr marL="36000" marR="36000" marT="32400" marB="32400" anchor="ctr"/>
                </a:tc>
                <a:tc>
                  <a:txBody>
                    <a:bodyPr/>
                    <a:lstStyle/>
                    <a:p>
                      <a:pPr algn="l" fontAlgn="ctr"/>
                      <a:r>
                        <a:rPr lang="en-US" altLang="ja-JP" sz="1050" u="none" strike="noStrike" dirty="0">
                          <a:solidFill>
                            <a:schemeClr val="tx1"/>
                          </a:solidFill>
                          <a:effectLst/>
                          <a:latin typeface="+mn-ea"/>
                          <a:ea typeface="+mn-ea"/>
                        </a:rPr>
                        <a:t>M7-14</a:t>
                      </a:r>
                      <a:r>
                        <a:rPr lang="ja-JP" altLang="en-US" sz="1050" u="none" strike="noStrike" dirty="0">
                          <a:solidFill>
                            <a:schemeClr val="tx1"/>
                          </a:solidFill>
                          <a:effectLst/>
                          <a:latin typeface="+mn-ea"/>
                          <a:ea typeface="+mn-ea"/>
                        </a:rPr>
                        <a:t>の位置に枠を表示し、</a:t>
                      </a:r>
                      <a:r>
                        <a:rPr lang="en-US" altLang="ja-JP" sz="1050" u="none" strike="noStrike" dirty="0">
                          <a:solidFill>
                            <a:schemeClr val="tx1"/>
                          </a:solidFill>
                          <a:effectLst/>
                          <a:latin typeface="+mn-ea"/>
                          <a:ea typeface="+mn-ea"/>
                        </a:rPr>
                        <a:t>1WAY</a:t>
                      </a:r>
                      <a:r>
                        <a:rPr lang="ja-JP" altLang="en-US" sz="1050" u="none" strike="noStrike" dirty="0">
                          <a:solidFill>
                            <a:schemeClr val="tx1"/>
                          </a:solidFill>
                          <a:effectLst/>
                          <a:latin typeface="+mn-ea"/>
                          <a:ea typeface="+mn-ea"/>
                        </a:rPr>
                        <a:t>アイコンを拡大</a:t>
                      </a:r>
                      <a:endParaRPr lang="ja-JP" altLang="en-US" sz="1050" b="0" i="0" u="none" strike="noStrike" dirty="0">
                        <a:solidFill>
                          <a:schemeClr val="tx1"/>
                        </a:solidFill>
                        <a:effectLst/>
                        <a:latin typeface="+mn-ea"/>
                        <a:ea typeface="+mn-ea"/>
                      </a:endParaRPr>
                    </a:p>
                  </a:txBody>
                  <a:tcPr marL="36000" marR="36000" marT="32400" marB="32400" anchor="ctr"/>
                </a:tc>
                <a:extLst>
                  <a:ext uri="{0D108BD9-81ED-4DB2-BD59-A6C34878D82A}">
                    <a16:rowId xmlns:a16="http://schemas.microsoft.com/office/drawing/2014/main" val="10017"/>
                  </a:ext>
                </a:extLst>
              </a:tr>
              <a:tr h="175184">
                <a:tc>
                  <a:txBody>
                    <a:bodyPr/>
                    <a:lstStyle/>
                    <a:p>
                      <a:pPr algn="l" fontAlgn="ct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a:effectLst/>
                          <a:latin typeface="+mn-ea"/>
                          <a:ea typeface="+mn-ea"/>
                        </a:rPr>
                        <a:t>離す</a:t>
                      </a: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endParaRPr lang="ja-JP" altLang="en-US" sz="1050" b="0" i="0" u="none" strike="noStrike" dirty="0">
                        <a:solidFill>
                          <a:schemeClr val="tx1"/>
                        </a:solidFill>
                        <a:effectLst/>
                        <a:latin typeface="+mn-ea"/>
                        <a:ea typeface="+mn-ea"/>
                      </a:endParaRPr>
                    </a:p>
                  </a:txBody>
                  <a:tcPr marL="36000" marR="36000" marT="32400" marB="324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solidFill>
                            <a:schemeClr val="tx1"/>
                          </a:solidFill>
                          <a:effectLst/>
                          <a:latin typeface="+mn-ea"/>
                          <a:ea typeface="+mn-ea"/>
                        </a:rPr>
                        <a:t>出力モードを</a:t>
                      </a:r>
                      <a:r>
                        <a:rPr lang="en-US" altLang="ja-JP" sz="1050" u="none" strike="noStrike" dirty="0">
                          <a:solidFill>
                            <a:schemeClr val="tx1"/>
                          </a:solidFill>
                          <a:effectLst/>
                          <a:latin typeface="+mn-ea"/>
                          <a:ea typeface="+mn-ea"/>
                        </a:rPr>
                        <a:t>1WAY</a:t>
                      </a:r>
                      <a:r>
                        <a:rPr lang="ja-JP" altLang="en-US" sz="1050" u="none" strike="noStrike" dirty="0">
                          <a:solidFill>
                            <a:schemeClr val="tx1"/>
                          </a:solidFill>
                          <a:effectLst/>
                          <a:latin typeface="+mn-ea"/>
                          <a:ea typeface="+mn-ea"/>
                        </a:rPr>
                        <a:t>にする</a:t>
                      </a:r>
                      <a:br>
                        <a:rPr lang="en-US" altLang="ja-JP" sz="1050" u="none" strike="noStrike" dirty="0">
                          <a:solidFill>
                            <a:schemeClr val="tx1"/>
                          </a:solidFill>
                          <a:effectLst/>
                          <a:latin typeface="+mn-ea"/>
                          <a:ea typeface="+mn-ea"/>
                        </a:rPr>
                      </a:br>
                      <a:r>
                        <a:rPr lang="en-US" altLang="ja-JP" sz="1050" dirty="0">
                          <a:solidFill>
                            <a:schemeClr val="tx1"/>
                          </a:solidFill>
                          <a:latin typeface="+mn-ea"/>
                          <a:ea typeface="+mn-ea"/>
                          <a:cs typeface="メイリオ" panose="020B0604030504040204" pitchFamily="50" charset="-128"/>
                        </a:rPr>
                        <a:t>CAN_[AUX_FC1] 6Byte 6-7bit</a:t>
                      </a:r>
                      <a:r>
                        <a:rPr lang="ja-JP" altLang="en-US" sz="1050" dirty="0">
                          <a:solidFill>
                            <a:schemeClr val="tx1"/>
                          </a:solidFill>
                          <a:latin typeface="+mn-ea"/>
                          <a:ea typeface="+mn-ea"/>
                          <a:cs typeface="メイリオ" panose="020B0604030504040204" pitchFamily="50" charset="-128"/>
                        </a:rPr>
                        <a:t> に</a:t>
                      </a:r>
                      <a:r>
                        <a:rPr lang="en-US" altLang="ja-JP" sz="1050" dirty="0">
                          <a:solidFill>
                            <a:schemeClr val="tx1"/>
                          </a:solidFill>
                          <a:latin typeface="+mn-ea"/>
                          <a:ea typeface="+mn-ea"/>
                          <a:cs typeface="メイリオ" panose="020B0604030504040204" pitchFamily="50" charset="-128"/>
                        </a:rPr>
                        <a:t>1</a:t>
                      </a:r>
                      <a:r>
                        <a:rPr lang="ja-JP" altLang="en-US" sz="1050" dirty="0">
                          <a:solidFill>
                            <a:schemeClr val="tx1"/>
                          </a:solidFill>
                          <a:latin typeface="+mn-ea"/>
                          <a:ea typeface="+mn-ea"/>
                          <a:cs typeface="メイリオ" panose="020B0604030504040204" pitchFamily="50" charset="-128"/>
                        </a:rPr>
                        <a:t>を送信する</a:t>
                      </a:r>
                      <a:endParaRPr lang="en-US" altLang="ja-JP" sz="1050" dirty="0">
                        <a:solidFill>
                          <a:schemeClr val="tx1"/>
                        </a:solidFill>
                        <a:latin typeface="+mn-ea"/>
                        <a:ea typeface="+mn-ea"/>
                        <a:cs typeface="メイリオ" panose="020B0604030504040204" pitchFamily="50" charset="-128"/>
                      </a:endParaRPr>
                    </a:p>
                  </a:txBody>
                  <a:tcPr marL="36000" marR="36000" marT="32400" marB="32400" anchor="ctr"/>
                </a:tc>
                <a:extLst>
                  <a:ext uri="{0D108BD9-81ED-4DB2-BD59-A6C34878D82A}">
                    <a16:rowId xmlns:a16="http://schemas.microsoft.com/office/drawing/2014/main" val="10018"/>
                  </a:ext>
                </a:extLst>
              </a:tr>
              <a:tr h="175184">
                <a:tc>
                  <a:txBody>
                    <a:bodyPr/>
                    <a:lstStyle/>
                    <a:p>
                      <a:pPr algn="l" fontAlgn="ctr"/>
                      <a:r>
                        <a:rPr lang="en-US" sz="1050" u="none" strike="noStrike">
                          <a:effectLst/>
                          <a:latin typeface="+mn-ea"/>
                          <a:ea typeface="+mn-ea"/>
                        </a:rPr>
                        <a:t>M7-16</a:t>
                      </a:r>
                      <a:endParaRPr lang="en-US" sz="1050" b="0" i="0" u="none" strike="noStrike">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a:effectLst/>
                          <a:latin typeface="+mn-ea"/>
                          <a:ea typeface="+mn-ea"/>
                        </a:rPr>
                        <a:t>押す</a:t>
                      </a: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endParaRPr lang="ja-JP" altLang="en-US" sz="1050" b="0" i="0" u="none" strike="noStrike" dirty="0">
                        <a:solidFill>
                          <a:schemeClr val="tx1"/>
                        </a:solidFill>
                        <a:effectLst/>
                        <a:latin typeface="+mn-ea"/>
                        <a:ea typeface="+mn-ea"/>
                      </a:endParaRPr>
                    </a:p>
                  </a:txBody>
                  <a:tcPr marL="36000" marR="36000" marT="32400" marB="32400" anchor="ctr"/>
                </a:tc>
                <a:tc>
                  <a:txBody>
                    <a:bodyPr/>
                    <a:lstStyle/>
                    <a:p>
                      <a:pPr algn="l" fontAlgn="ctr"/>
                      <a:r>
                        <a:rPr lang="en-US" altLang="ja-JP" sz="1050" u="none" strike="noStrike" dirty="0">
                          <a:solidFill>
                            <a:schemeClr val="tx1"/>
                          </a:solidFill>
                          <a:effectLst/>
                          <a:latin typeface="+mn-ea"/>
                          <a:ea typeface="+mn-ea"/>
                        </a:rPr>
                        <a:t>M7-14</a:t>
                      </a:r>
                      <a:r>
                        <a:rPr lang="ja-JP" altLang="en-US" sz="1050" u="none" strike="noStrike" dirty="0">
                          <a:solidFill>
                            <a:schemeClr val="tx1"/>
                          </a:solidFill>
                          <a:effectLst/>
                          <a:latin typeface="+mn-ea"/>
                          <a:ea typeface="+mn-ea"/>
                        </a:rPr>
                        <a:t>の位置に枠を表示し、</a:t>
                      </a:r>
                      <a:endParaRPr lang="en-US" altLang="ja-JP" sz="1050" u="none" strike="noStrike" dirty="0">
                        <a:solidFill>
                          <a:schemeClr val="tx1"/>
                        </a:solidFill>
                        <a:effectLst/>
                        <a:latin typeface="+mn-ea"/>
                        <a:ea typeface="+mn-ea"/>
                      </a:endParaRPr>
                    </a:p>
                    <a:p>
                      <a:pPr algn="l" fontAlgn="ctr"/>
                      <a:r>
                        <a:rPr lang="en-US" sz="1050" u="none" strike="noStrike" dirty="0">
                          <a:solidFill>
                            <a:schemeClr val="tx1"/>
                          </a:solidFill>
                          <a:effectLst/>
                          <a:latin typeface="+mn-ea"/>
                          <a:ea typeface="+mn-ea"/>
                        </a:rPr>
                        <a:t>1WAY AUTO</a:t>
                      </a:r>
                      <a:r>
                        <a:rPr lang="ja-JP" altLang="en-US" sz="1050" u="none" strike="noStrike" dirty="0">
                          <a:solidFill>
                            <a:schemeClr val="tx1"/>
                          </a:solidFill>
                          <a:effectLst/>
                          <a:latin typeface="+mn-ea"/>
                          <a:ea typeface="+mn-ea"/>
                        </a:rPr>
                        <a:t>アイコンを拡大</a:t>
                      </a:r>
                      <a:endParaRPr lang="ja-JP" altLang="en-US" sz="1050" b="0" i="0" u="none" strike="noStrike" dirty="0">
                        <a:solidFill>
                          <a:schemeClr val="tx1"/>
                        </a:solidFill>
                        <a:effectLst/>
                        <a:latin typeface="+mn-ea"/>
                        <a:ea typeface="+mn-ea"/>
                      </a:endParaRPr>
                    </a:p>
                  </a:txBody>
                  <a:tcPr marL="36000" marR="36000" marT="32400" marB="32400" anchor="ctr"/>
                </a:tc>
                <a:extLst>
                  <a:ext uri="{0D108BD9-81ED-4DB2-BD59-A6C34878D82A}">
                    <a16:rowId xmlns:a16="http://schemas.microsoft.com/office/drawing/2014/main" val="10019"/>
                  </a:ext>
                </a:extLst>
              </a:tr>
              <a:tr h="175184">
                <a:tc>
                  <a:txBody>
                    <a:bodyPr/>
                    <a:lstStyle/>
                    <a:p>
                      <a:pPr algn="l" fontAlgn="ct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a:effectLst/>
                          <a:latin typeface="+mn-ea"/>
                          <a:ea typeface="+mn-ea"/>
                        </a:rPr>
                        <a:t>離す</a:t>
                      </a: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endParaRPr lang="ja-JP" altLang="en-US" sz="1050" b="0" i="0" u="none" strike="noStrike">
                        <a:solidFill>
                          <a:schemeClr val="tx1"/>
                        </a:solidFill>
                        <a:effectLst/>
                        <a:latin typeface="+mn-ea"/>
                        <a:ea typeface="+mn-ea"/>
                      </a:endParaRPr>
                    </a:p>
                  </a:txBody>
                  <a:tcPr marL="36000" marR="36000" marT="32400" marB="324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50" u="none" strike="noStrike" dirty="0">
                          <a:solidFill>
                            <a:schemeClr val="tx1"/>
                          </a:solidFill>
                          <a:effectLst/>
                          <a:latin typeface="+mn-ea"/>
                          <a:ea typeface="+mn-ea"/>
                        </a:rPr>
                        <a:t>出力モードを</a:t>
                      </a:r>
                      <a:r>
                        <a:rPr lang="en-US" altLang="ja-JP" sz="1050" u="none" strike="noStrike" dirty="0">
                          <a:solidFill>
                            <a:schemeClr val="tx1"/>
                          </a:solidFill>
                          <a:effectLst/>
                          <a:latin typeface="+mn-ea"/>
                          <a:ea typeface="+mn-ea"/>
                        </a:rPr>
                        <a:t>1WAY AUTO</a:t>
                      </a:r>
                      <a:r>
                        <a:rPr lang="ja-JP" altLang="en-US" sz="1050" u="none" strike="noStrike" dirty="0">
                          <a:solidFill>
                            <a:schemeClr val="tx1"/>
                          </a:solidFill>
                          <a:effectLst/>
                          <a:latin typeface="+mn-ea"/>
                          <a:ea typeface="+mn-ea"/>
                        </a:rPr>
                        <a:t>にする</a:t>
                      </a:r>
                      <a:br>
                        <a:rPr lang="en-US" altLang="ja-JP" sz="1050" u="none" strike="noStrike" dirty="0">
                          <a:solidFill>
                            <a:schemeClr val="tx1"/>
                          </a:solidFill>
                          <a:effectLst/>
                          <a:latin typeface="+mn-ea"/>
                          <a:ea typeface="+mn-ea"/>
                        </a:rPr>
                      </a:br>
                      <a:r>
                        <a:rPr lang="en-US" altLang="ja-JP" sz="1050" dirty="0">
                          <a:solidFill>
                            <a:schemeClr val="tx1"/>
                          </a:solidFill>
                          <a:latin typeface="+mn-ea"/>
                          <a:ea typeface="+mn-ea"/>
                          <a:cs typeface="メイリオ" panose="020B0604030504040204" pitchFamily="50" charset="-128"/>
                        </a:rPr>
                        <a:t>CAN_[AUX_FC1] 6Byte 6-7bit</a:t>
                      </a:r>
                      <a:r>
                        <a:rPr lang="ja-JP" altLang="en-US" sz="1050" dirty="0">
                          <a:solidFill>
                            <a:schemeClr val="tx1"/>
                          </a:solidFill>
                          <a:latin typeface="+mn-ea"/>
                          <a:ea typeface="+mn-ea"/>
                          <a:cs typeface="メイリオ" panose="020B0604030504040204" pitchFamily="50" charset="-128"/>
                        </a:rPr>
                        <a:t> に</a:t>
                      </a:r>
                      <a:r>
                        <a:rPr lang="en-US" altLang="ja-JP" sz="1050" dirty="0">
                          <a:solidFill>
                            <a:schemeClr val="tx1"/>
                          </a:solidFill>
                          <a:latin typeface="+mn-ea"/>
                          <a:ea typeface="+mn-ea"/>
                          <a:cs typeface="メイリオ" panose="020B0604030504040204" pitchFamily="50" charset="-128"/>
                        </a:rPr>
                        <a:t>2</a:t>
                      </a:r>
                      <a:r>
                        <a:rPr lang="ja-JP" altLang="en-US" sz="1050" dirty="0">
                          <a:solidFill>
                            <a:schemeClr val="tx1"/>
                          </a:solidFill>
                          <a:latin typeface="+mn-ea"/>
                          <a:ea typeface="+mn-ea"/>
                          <a:cs typeface="メイリオ" panose="020B0604030504040204" pitchFamily="50" charset="-128"/>
                        </a:rPr>
                        <a:t>を送信する</a:t>
                      </a:r>
                      <a:endParaRPr lang="en-US" altLang="ja-JP" sz="1050" dirty="0">
                        <a:solidFill>
                          <a:schemeClr val="tx1"/>
                        </a:solidFill>
                        <a:latin typeface="+mn-ea"/>
                        <a:ea typeface="+mn-ea"/>
                        <a:cs typeface="メイリオ" panose="020B0604030504040204" pitchFamily="50" charset="-128"/>
                      </a:endParaRPr>
                    </a:p>
                  </a:txBody>
                  <a:tcPr marL="36000" marR="36000" marT="32400" marB="32400" anchor="ctr"/>
                </a:tc>
                <a:extLst>
                  <a:ext uri="{0D108BD9-81ED-4DB2-BD59-A6C34878D82A}">
                    <a16:rowId xmlns:a16="http://schemas.microsoft.com/office/drawing/2014/main" val="10020"/>
                  </a:ext>
                </a:extLst>
              </a:tr>
              <a:tr h="133280">
                <a:tc>
                  <a:txBody>
                    <a:bodyPr/>
                    <a:lstStyle/>
                    <a:p>
                      <a:pPr algn="l" fontAlgn="ctr"/>
                      <a:r>
                        <a:rPr lang="en-US" sz="1050" u="none" strike="noStrike">
                          <a:effectLst/>
                          <a:latin typeface="+mn-ea"/>
                          <a:ea typeface="+mn-ea"/>
                        </a:rPr>
                        <a:t>M7-17</a:t>
                      </a:r>
                      <a:endParaRPr lang="en-US" sz="1050" b="0" i="0" u="none" strike="noStrike">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a:effectLst/>
                          <a:latin typeface="+mn-ea"/>
                          <a:ea typeface="+mn-ea"/>
                        </a:rPr>
                        <a:t>押す</a:t>
                      </a: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endParaRPr lang="ja-JP" altLang="en-US" sz="1050" b="0" i="0" u="none" strike="noStrike">
                        <a:solidFill>
                          <a:schemeClr val="tx1"/>
                        </a:solidFill>
                        <a:effectLst/>
                        <a:latin typeface="+mn-ea"/>
                        <a:ea typeface="+mn-ea"/>
                      </a:endParaRPr>
                    </a:p>
                  </a:txBody>
                  <a:tcPr marL="36000" marR="36000" marT="32400" marB="32400" anchor="ctr"/>
                </a:tc>
                <a:tc>
                  <a:txBody>
                    <a:bodyPr/>
                    <a:lstStyle/>
                    <a:p>
                      <a:pPr algn="l" fontAlgn="ctr"/>
                      <a:r>
                        <a:rPr lang="en-US" altLang="ja-JP" sz="1050" u="none" strike="noStrike" dirty="0">
                          <a:solidFill>
                            <a:schemeClr val="tx1"/>
                          </a:solidFill>
                          <a:effectLst/>
                          <a:latin typeface="+mn-ea"/>
                          <a:ea typeface="+mn-ea"/>
                        </a:rPr>
                        <a:t>M7-14</a:t>
                      </a:r>
                      <a:r>
                        <a:rPr lang="ja-JP" altLang="en-US" sz="1050" u="none" strike="noStrike" dirty="0">
                          <a:solidFill>
                            <a:schemeClr val="tx1"/>
                          </a:solidFill>
                          <a:effectLst/>
                          <a:latin typeface="+mn-ea"/>
                          <a:ea typeface="+mn-ea"/>
                        </a:rPr>
                        <a:t>の位置に枠を表示し、</a:t>
                      </a:r>
                      <a:r>
                        <a:rPr lang="en-US" altLang="ja-JP" sz="1050" u="none" strike="noStrike" dirty="0">
                          <a:solidFill>
                            <a:schemeClr val="tx1"/>
                          </a:solidFill>
                          <a:effectLst/>
                          <a:latin typeface="+mn-ea"/>
                          <a:ea typeface="+mn-ea"/>
                        </a:rPr>
                        <a:t>2WAY </a:t>
                      </a:r>
                      <a:r>
                        <a:rPr lang="ja-JP" altLang="en-US" sz="1050" u="none" strike="noStrike" dirty="0">
                          <a:solidFill>
                            <a:schemeClr val="tx1"/>
                          </a:solidFill>
                          <a:effectLst/>
                          <a:latin typeface="+mn-ea"/>
                          <a:ea typeface="+mn-ea"/>
                        </a:rPr>
                        <a:t>アイコンを拡大</a:t>
                      </a:r>
                      <a:endParaRPr lang="ja-JP" altLang="en-US" sz="1050" b="0" i="0" u="none" strike="noStrike" dirty="0">
                        <a:solidFill>
                          <a:schemeClr val="tx1"/>
                        </a:solidFill>
                        <a:effectLst/>
                        <a:latin typeface="+mn-ea"/>
                        <a:ea typeface="+mn-ea"/>
                      </a:endParaRPr>
                    </a:p>
                  </a:txBody>
                  <a:tcPr marL="36000" marR="36000" marT="32400" marB="32400" anchor="ctr"/>
                </a:tc>
                <a:extLst>
                  <a:ext uri="{0D108BD9-81ED-4DB2-BD59-A6C34878D82A}">
                    <a16:rowId xmlns:a16="http://schemas.microsoft.com/office/drawing/2014/main" val="10021"/>
                  </a:ext>
                </a:extLst>
              </a:tr>
              <a:tr h="175184">
                <a:tc>
                  <a:txBody>
                    <a:bodyPr/>
                    <a:lstStyle/>
                    <a:p>
                      <a:pPr algn="l" fontAlgn="ctr"/>
                      <a:endParaRPr lang="ja-JP" altLang="en-US" sz="1050" b="0" i="0" u="none" strike="noStrike" dirty="0">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a:effectLst/>
                          <a:latin typeface="+mn-ea"/>
                          <a:ea typeface="+mn-ea"/>
                        </a:rPr>
                        <a:t>離す</a:t>
                      </a: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endParaRPr lang="ja-JP" altLang="en-US" sz="1050" b="0" i="0" u="none" strike="noStrike">
                        <a:solidFill>
                          <a:srgbClr val="000000"/>
                        </a:solidFill>
                        <a:effectLst/>
                        <a:latin typeface="+mn-ea"/>
                        <a:ea typeface="+mn-ea"/>
                      </a:endParaRPr>
                    </a:p>
                  </a:txBody>
                  <a:tcPr marL="36000" marR="36000" marT="32400" marB="32400" anchor="ctr"/>
                </a:tc>
                <a:tc>
                  <a:txBody>
                    <a:bodyPr/>
                    <a:lstStyle/>
                    <a:p>
                      <a:pPr algn="l" fontAlgn="ctr"/>
                      <a:r>
                        <a:rPr lang="ja-JP" altLang="en-US" sz="1050" u="none" strike="noStrike" dirty="0">
                          <a:effectLst/>
                          <a:latin typeface="+mn-ea"/>
                          <a:ea typeface="+mn-ea"/>
                        </a:rPr>
                        <a:t>出力モードを</a:t>
                      </a:r>
                      <a:r>
                        <a:rPr lang="en-US" altLang="ja-JP" sz="1050" u="none" strike="noStrike" dirty="0">
                          <a:effectLst/>
                          <a:latin typeface="+mn-ea"/>
                          <a:ea typeface="+mn-ea"/>
                        </a:rPr>
                        <a:t>2WAY</a:t>
                      </a:r>
                      <a:r>
                        <a:rPr lang="ja-JP" altLang="en-US" sz="1050" u="none" strike="noStrike" dirty="0">
                          <a:effectLst/>
                          <a:latin typeface="+mn-ea"/>
                          <a:ea typeface="+mn-ea"/>
                        </a:rPr>
                        <a:t>にする</a:t>
                      </a:r>
                      <a:endParaRPr lang="en-US" altLang="ja-JP" sz="105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50" dirty="0">
                          <a:latin typeface="+mn-ea"/>
                          <a:ea typeface="+mn-ea"/>
                          <a:cs typeface="メイリオ" panose="020B0604030504040204" pitchFamily="50" charset="-128"/>
                        </a:rPr>
                        <a:t>CAN_[AUX_FC1] 6Byte 6-7bit</a:t>
                      </a:r>
                      <a:r>
                        <a:rPr lang="ja-JP" altLang="en-US" sz="1050" dirty="0">
                          <a:latin typeface="+mn-ea"/>
                          <a:ea typeface="+mn-ea"/>
                          <a:cs typeface="メイリオ" panose="020B0604030504040204" pitchFamily="50" charset="-128"/>
                        </a:rPr>
                        <a:t> に</a:t>
                      </a:r>
                      <a:r>
                        <a:rPr lang="en-US" altLang="ja-JP" sz="1050" dirty="0">
                          <a:latin typeface="+mn-ea"/>
                          <a:ea typeface="+mn-ea"/>
                          <a:cs typeface="メイリオ" panose="020B0604030504040204" pitchFamily="50" charset="-128"/>
                        </a:rPr>
                        <a:t>0</a:t>
                      </a:r>
                      <a:r>
                        <a:rPr lang="ja-JP" altLang="en-US" sz="1050" dirty="0">
                          <a:latin typeface="+mn-ea"/>
                          <a:ea typeface="+mn-ea"/>
                          <a:cs typeface="メイリオ" panose="020B0604030504040204" pitchFamily="50" charset="-128"/>
                        </a:rPr>
                        <a:t>を送信する</a:t>
                      </a:r>
                      <a:endParaRPr lang="en-US" altLang="ja-JP" sz="1050" dirty="0">
                        <a:solidFill>
                          <a:schemeClr val="tx1">
                            <a:lumMod val="95000"/>
                            <a:lumOff val="5000"/>
                          </a:schemeClr>
                        </a:solidFill>
                        <a:latin typeface="+mn-ea"/>
                        <a:ea typeface="+mn-ea"/>
                        <a:cs typeface="メイリオ" panose="020B0604030504040204" pitchFamily="50" charset="-128"/>
                      </a:endParaRPr>
                    </a:p>
                  </a:txBody>
                  <a:tcPr marL="36000" marR="36000" marT="32400" marB="32400" anchor="ctr"/>
                </a:tc>
                <a:extLst>
                  <a:ext uri="{0D108BD9-81ED-4DB2-BD59-A6C34878D82A}">
                    <a16:rowId xmlns:a16="http://schemas.microsoft.com/office/drawing/2014/main" val="10022"/>
                  </a:ext>
                </a:extLst>
              </a:tr>
            </a:tbl>
          </a:graphicData>
        </a:graphic>
      </p:graphicFrame>
      <p:pic>
        <p:nvPicPr>
          <p:cNvPr id="75" name="図 74"/>
          <p:cNvPicPr/>
          <p:nvPr/>
        </p:nvPicPr>
        <p:blipFill>
          <a:blip r:embed="rId4">
            <a:extLst>
              <a:ext uri="{28A0092B-C50C-407E-A947-70E740481C1C}">
                <a14:useLocalDpi xmlns:a14="http://schemas.microsoft.com/office/drawing/2010/main" val="0"/>
              </a:ext>
            </a:extLst>
          </a:blip>
          <a:stretch>
            <a:fillRect/>
          </a:stretch>
        </p:blipFill>
        <p:spPr>
          <a:xfrm rot="16200000">
            <a:off x="-892831" y="1887196"/>
            <a:ext cx="5713200" cy="3430800"/>
          </a:xfrm>
          <a:prstGeom prst="rect">
            <a:avLst/>
          </a:prstGeom>
        </p:spPr>
      </p:pic>
      <p:sp>
        <p:nvSpPr>
          <p:cNvPr id="77" name="角丸四角形 76"/>
          <p:cNvSpPr/>
          <p:nvPr/>
        </p:nvSpPr>
        <p:spPr>
          <a:xfrm>
            <a:off x="2765234" y="1723539"/>
            <a:ext cx="696523" cy="40871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FF00"/>
                </a:solidFill>
              </a:rPr>
              <a:t>M7-3</a:t>
            </a:r>
          </a:p>
        </p:txBody>
      </p:sp>
      <p:sp>
        <p:nvSpPr>
          <p:cNvPr id="89" name="角丸四角形 88"/>
          <p:cNvSpPr/>
          <p:nvPr/>
        </p:nvSpPr>
        <p:spPr>
          <a:xfrm>
            <a:off x="1608940" y="1723539"/>
            <a:ext cx="696523" cy="40871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FF00"/>
                </a:solidFill>
              </a:rPr>
              <a:t>M7-2</a:t>
            </a:r>
          </a:p>
        </p:txBody>
      </p:sp>
      <p:sp>
        <p:nvSpPr>
          <p:cNvPr id="90" name="角丸四角形 89"/>
          <p:cNvSpPr/>
          <p:nvPr/>
        </p:nvSpPr>
        <p:spPr>
          <a:xfrm>
            <a:off x="480611" y="1723539"/>
            <a:ext cx="696523" cy="40871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FF00"/>
                </a:solidFill>
              </a:rPr>
              <a:t>M7-1</a:t>
            </a:r>
          </a:p>
        </p:txBody>
      </p:sp>
      <p:sp>
        <p:nvSpPr>
          <p:cNvPr id="91" name="角丸四角形 90"/>
          <p:cNvSpPr/>
          <p:nvPr/>
        </p:nvSpPr>
        <p:spPr>
          <a:xfrm>
            <a:off x="907027"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M7-4</a:t>
            </a:r>
          </a:p>
        </p:txBody>
      </p:sp>
      <p:sp>
        <p:nvSpPr>
          <p:cNvPr id="92" name="角丸四角形 91"/>
          <p:cNvSpPr/>
          <p:nvPr/>
        </p:nvSpPr>
        <p:spPr>
          <a:xfrm>
            <a:off x="1399921"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M7-5</a:t>
            </a:r>
          </a:p>
        </p:txBody>
      </p:sp>
      <p:sp>
        <p:nvSpPr>
          <p:cNvPr id="93" name="角丸四角形 92"/>
          <p:cNvSpPr/>
          <p:nvPr/>
        </p:nvSpPr>
        <p:spPr>
          <a:xfrm>
            <a:off x="1926723"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M7-6</a:t>
            </a:r>
          </a:p>
        </p:txBody>
      </p:sp>
      <p:sp>
        <p:nvSpPr>
          <p:cNvPr id="94" name="角丸四角形 93"/>
          <p:cNvSpPr/>
          <p:nvPr/>
        </p:nvSpPr>
        <p:spPr>
          <a:xfrm>
            <a:off x="2419617"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M7-7</a:t>
            </a:r>
          </a:p>
        </p:txBody>
      </p:sp>
      <p:sp>
        <p:nvSpPr>
          <p:cNvPr id="95" name="角丸四角形 94"/>
          <p:cNvSpPr/>
          <p:nvPr/>
        </p:nvSpPr>
        <p:spPr>
          <a:xfrm>
            <a:off x="914646" y="3931984"/>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M7-8</a:t>
            </a:r>
          </a:p>
        </p:txBody>
      </p:sp>
      <p:sp>
        <p:nvSpPr>
          <p:cNvPr id="96" name="角丸四角形 95"/>
          <p:cNvSpPr/>
          <p:nvPr/>
        </p:nvSpPr>
        <p:spPr>
          <a:xfrm>
            <a:off x="1407542" y="3931984"/>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M7-9</a:t>
            </a:r>
          </a:p>
        </p:txBody>
      </p:sp>
      <p:sp>
        <p:nvSpPr>
          <p:cNvPr id="97" name="角丸四角形 96"/>
          <p:cNvSpPr/>
          <p:nvPr/>
        </p:nvSpPr>
        <p:spPr>
          <a:xfrm>
            <a:off x="3043282" y="2514310"/>
            <a:ext cx="532800" cy="4536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M7-10</a:t>
            </a:r>
          </a:p>
        </p:txBody>
      </p:sp>
      <p:sp>
        <p:nvSpPr>
          <p:cNvPr id="98" name="角丸四角形 97"/>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D5</a:t>
            </a:r>
          </a:p>
        </p:txBody>
      </p:sp>
      <p:sp>
        <p:nvSpPr>
          <p:cNvPr id="99" name="角丸四角形 98"/>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D6</a:t>
            </a:r>
          </a:p>
        </p:txBody>
      </p:sp>
      <p:sp>
        <p:nvSpPr>
          <p:cNvPr id="100" name="角丸四角形 99"/>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D7</a:t>
            </a:r>
          </a:p>
        </p:txBody>
      </p:sp>
      <p:sp>
        <p:nvSpPr>
          <p:cNvPr id="102" name="角丸四角形 101"/>
          <p:cNvSpPr/>
          <p:nvPr/>
        </p:nvSpPr>
        <p:spPr>
          <a:xfrm>
            <a:off x="381254" y="1690501"/>
            <a:ext cx="3194828" cy="517742"/>
          </a:xfrm>
          <a:prstGeom prst="roundRect">
            <a:avLst>
              <a:gd name="adj" fmla="val 9014"/>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0"/>
          </a:p>
        </p:txBody>
      </p:sp>
      <p:sp>
        <p:nvSpPr>
          <p:cNvPr id="103" name="角丸四角形 102"/>
          <p:cNvSpPr/>
          <p:nvPr/>
        </p:nvSpPr>
        <p:spPr>
          <a:xfrm>
            <a:off x="244876" y="5216652"/>
            <a:ext cx="3309824" cy="81714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t"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ja-JP" sz="1200" b="1" dirty="0">
                <a:solidFill>
                  <a:srgbClr val="FFFF00"/>
                </a:solidFill>
              </a:rPr>
              <a:t>M7-14</a:t>
            </a:r>
          </a:p>
        </p:txBody>
      </p:sp>
      <p:sp>
        <p:nvSpPr>
          <p:cNvPr id="104" name="角丸四角形 103"/>
          <p:cNvSpPr/>
          <p:nvPr/>
        </p:nvSpPr>
        <p:spPr>
          <a:xfrm>
            <a:off x="640959" y="5444220"/>
            <a:ext cx="494857"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M7-15</a:t>
            </a:r>
          </a:p>
        </p:txBody>
      </p:sp>
      <p:sp>
        <p:nvSpPr>
          <p:cNvPr id="105" name="角丸四角形 104"/>
          <p:cNvSpPr/>
          <p:nvPr/>
        </p:nvSpPr>
        <p:spPr>
          <a:xfrm>
            <a:off x="1705500" y="5444220"/>
            <a:ext cx="494857"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M7-16</a:t>
            </a:r>
          </a:p>
        </p:txBody>
      </p:sp>
      <p:sp>
        <p:nvSpPr>
          <p:cNvPr id="106" name="角丸四角形 105"/>
          <p:cNvSpPr/>
          <p:nvPr/>
        </p:nvSpPr>
        <p:spPr>
          <a:xfrm>
            <a:off x="2857624" y="5444220"/>
            <a:ext cx="494857"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M7-17</a:t>
            </a:r>
          </a:p>
        </p:txBody>
      </p:sp>
      <p:sp>
        <p:nvSpPr>
          <p:cNvPr id="107" name="テキスト ボックス 106"/>
          <p:cNvSpPr txBox="1"/>
          <p:nvPr/>
        </p:nvSpPr>
        <p:spPr>
          <a:xfrm>
            <a:off x="3432738" y="666777"/>
            <a:ext cx="1808665" cy="461665"/>
          </a:xfrm>
          <a:prstGeom prst="rect">
            <a:avLst/>
          </a:prstGeom>
          <a:solidFill>
            <a:schemeClr val="bg1"/>
          </a:solidFill>
          <a:ln>
            <a:solidFill>
              <a:schemeClr val="tx1"/>
            </a:solidFill>
          </a:ln>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現在選択している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AUX</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Preset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番号を表示</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テキスト ボックス 107"/>
          <p:cNvSpPr txBox="1"/>
          <p:nvPr/>
        </p:nvSpPr>
        <p:spPr>
          <a:xfrm>
            <a:off x="811874" y="2315965"/>
            <a:ext cx="415498" cy="369332"/>
          </a:xfrm>
          <a:prstGeom prst="rect">
            <a:avLst/>
          </a:prstGeom>
          <a:noFill/>
        </p:spPr>
        <p:txBody>
          <a:bodyPr wrap="none" rtlCol="0">
            <a:spAutoFit/>
          </a:bodyPr>
          <a:lstStyle/>
          <a:p>
            <a:r>
              <a:rPr lang="ja-JP" altLang="en-US" dirty="0">
                <a:solidFill>
                  <a:srgbClr val="6600CC"/>
                </a:solidFill>
              </a:rPr>
              <a:t>①</a:t>
            </a:r>
            <a:endParaRPr kumimoji="1" lang="ja-JP" altLang="en-US" dirty="0">
              <a:solidFill>
                <a:srgbClr val="6600CC"/>
              </a:solidFill>
            </a:endParaRPr>
          </a:p>
        </p:txBody>
      </p:sp>
      <p:sp>
        <p:nvSpPr>
          <p:cNvPr id="109" name="テキスト ボックス 108"/>
          <p:cNvSpPr txBox="1"/>
          <p:nvPr/>
        </p:nvSpPr>
        <p:spPr>
          <a:xfrm>
            <a:off x="766637" y="3526111"/>
            <a:ext cx="415498" cy="369332"/>
          </a:xfrm>
          <a:prstGeom prst="rect">
            <a:avLst/>
          </a:prstGeom>
          <a:noFill/>
        </p:spPr>
        <p:txBody>
          <a:bodyPr wrap="none" rtlCol="0">
            <a:spAutoFit/>
          </a:bodyPr>
          <a:lstStyle/>
          <a:p>
            <a:r>
              <a:rPr lang="ja-JP" altLang="en-US" dirty="0">
                <a:solidFill>
                  <a:srgbClr val="6600CC"/>
                </a:solidFill>
              </a:rPr>
              <a:t>③</a:t>
            </a:r>
            <a:endParaRPr kumimoji="1" lang="ja-JP" altLang="en-US" dirty="0">
              <a:solidFill>
                <a:srgbClr val="6600CC"/>
              </a:solidFill>
            </a:endParaRPr>
          </a:p>
        </p:txBody>
      </p:sp>
      <p:sp>
        <p:nvSpPr>
          <p:cNvPr id="110" name="テキスト ボックス 109"/>
          <p:cNvSpPr txBox="1"/>
          <p:nvPr/>
        </p:nvSpPr>
        <p:spPr>
          <a:xfrm>
            <a:off x="3114786" y="2208911"/>
            <a:ext cx="415498" cy="369332"/>
          </a:xfrm>
          <a:prstGeom prst="rect">
            <a:avLst/>
          </a:prstGeom>
          <a:noFill/>
        </p:spPr>
        <p:txBody>
          <a:bodyPr wrap="none" rtlCol="0">
            <a:spAutoFit/>
          </a:bodyPr>
          <a:lstStyle/>
          <a:p>
            <a:r>
              <a:rPr kumimoji="1" lang="ja-JP" altLang="en-US" dirty="0">
                <a:solidFill>
                  <a:srgbClr val="6600CC"/>
                </a:solidFill>
              </a:rPr>
              <a:t>④</a:t>
            </a:r>
          </a:p>
        </p:txBody>
      </p:sp>
      <p:sp>
        <p:nvSpPr>
          <p:cNvPr id="111" name="テキスト ボックス 110"/>
          <p:cNvSpPr txBox="1"/>
          <p:nvPr/>
        </p:nvSpPr>
        <p:spPr>
          <a:xfrm>
            <a:off x="173505" y="5686719"/>
            <a:ext cx="415498" cy="369332"/>
          </a:xfrm>
          <a:prstGeom prst="rect">
            <a:avLst/>
          </a:prstGeom>
          <a:noFill/>
        </p:spPr>
        <p:txBody>
          <a:bodyPr wrap="none" rtlCol="0">
            <a:spAutoFit/>
          </a:bodyPr>
          <a:lstStyle/>
          <a:p>
            <a:r>
              <a:rPr lang="ja-JP" altLang="en-US" dirty="0">
                <a:solidFill>
                  <a:srgbClr val="6600CC"/>
                </a:solidFill>
              </a:rPr>
              <a:t>⑤</a:t>
            </a:r>
            <a:endParaRPr kumimoji="1" lang="ja-JP" altLang="en-US" dirty="0">
              <a:solidFill>
                <a:srgbClr val="6600CC"/>
              </a:solidFill>
            </a:endParaRPr>
          </a:p>
        </p:txBody>
      </p:sp>
      <p:sp>
        <p:nvSpPr>
          <p:cNvPr id="112" name="テキスト ボックス 111"/>
          <p:cNvSpPr txBox="1"/>
          <p:nvPr/>
        </p:nvSpPr>
        <p:spPr>
          <a:xfrm>
            <a:off x="1896785" y="2297138"/>
            <a:ext cx="415498" cy="369332"/>
          </a:xfrm>
          <a:prstGeom prst="rect">
            <a:avLst/>
          </a:prstGeom>
          <a:noFill/>
        </p:spPr>
        <p:txBody>
          <a:bodyPr wrap="none" rtlCol="0">
            <a:spAutoFit/>
          </a:bodyPr>
          <a:lstStyle/>
          <a:p>
            <a:r>
              <a:rPr lang="ja-JP" altLang="en-US" dirty="0">
                <a:solidFill>
                  <a:srgbClr val="6600CC"/>
                </a:solidFill>
              </a:rPr>
              <a:t>②</a:t>
            </a:r>
            <a:endParaRPr kumimoji="1" lang="ja-JP" altLang="en-US" dirty="0">
              <a:solidFill>
                <a:srgbClr val="6600CC"/>
              </a:solidFill>
            </a:endParaRPr>
          </a:p>
        </p:txBody>
      </p:sp>
      <p:sp>
        <p:nvSpPr>
          <p:cNvPr id="113" name="正方形/長方形 112"/>
          <p:cNvSpPr/>
          <p:nvPr/>
        </p:nvSpPr>
        <p:spPr>
          <a:xfrm>
            <a:off x="188098" y="2289501"/>
            <a:ext cx="3560667" cy="3734044"/>
          </a:xfrm>
          <a:prstGeom prst="rect">
            <a:avLst/>
          </a:prstGeom>
          <a:noFill/>
          <a:ln w="38100">
            <a:solidFill>
              <a:srgbClr val="FF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Text Box 154"/>
          <p:cNvSpPr txBox="1">
            <a:spLocks noChangeArrowheads="1"/>
          </p:cNvSpPr>
          <p:nvPr/>
        </p:nvSpPr>
        <p:spPr bwMode="auto">
          <a:xfrm>
            <a:off x="227046" y="2333768"/>
            <a:ext cx="303212" cy="244475"/>
          </a:xfrm>
          <a:prstGeom prst="rect">
            <a:avLst/>
          </a:prstGeom>
          <a:solidFill>
            <a:schemeClr val="bg1"/>
          </a:solidFill>
          <a:ln w="28575">
            <a:solidFill>
              <a:srgbClr val="FF5050"/>
            </a:solid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600" b="1" dirty="0">
                <a:solidFill>
                  <a:srgbClr val="000000"/>
                </a:solidFill>
                <a:latin typeface="+mn-ea"/>
              </a:rPr>
              <a:t>Ⓑ</a:t>
            </a:r>
          </a:p>
        </p:txBody>
      </p:sp>
      <p:sp>
        <p:nvSpPr>
          <p:cNvPr id="116" name="Text Box 154"/>
          <p:cNvSpPr txBox="1">
            <a:spLocks noChangeArrowheads="1"/>
          </p:cNvSpPr>
          <p:nvPr/>
        </p:nvSpPr>
        <p:spPr bwMode="auto">
          <a:xfrm>
            <a:off x="337747" y="1384421"/>
            <a:ext cx="303212" cy="244475"/>
          </a:xfrm>
          <a:prstGeom prst="rect">
            <a:avLst/>
          </a:prstGeom>
          <a:solidFill>
            <a:schemeClr val="bg1"/>
          </a:solidFill>
          <a:ln w="28575">
            <a:solidFill>
              <a:srgbClr val="FF66FF"/>
            </a:solid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600" b="1" dirty="0">
                <a:solidFill>
                  <a:srgbClr val="000000"/>
                </a:solidFill>
                <a:latin typeface="+mn-ea"/>
              </a:rPr>
              <a:t>Ⓐ</a:t>
            </a:r>
          </a:p>
        </p:txBody>
      </p:sp>
      <p:sp>
        <p:nvSpPr>
          <p:cNvPr id="2" name="テキスト ボックス 1">
            <a:extLst>
              <a:ext uri="{FF2B5EF4-FFF2-40B4-BE49-F238E27FC236}">
                <a16:creationId xmlns:a16="http://schemas.microsoft.com/office/drawing/2014/main" id="{28DD3748-B154-23CC-87A1-F79154C2F135}"/>
              </a:ext>
            </a:extLst>
          </p:cNvPr>
          <p:cNvSpPr txBox="1"/>
          <p:nvPr/>
        </p:nvSpPr>
        <p:spPr>
          <a:xfrm>
            <a:off x="5047311" y="3689535"/>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4" name="テキスト ボックス 3">
            <a:extLst>
              <a:ext uri="{FF2B5EF4-FFF2-40B4-BE49-F238E27FC236}">
                <a16:creationId xmlns:a16="http://schemas.microsoft.com/office/drawing/2014/main" id="{05584E0E-D931-FB3C-585E-D58F6A14C2E7}"/>
              </a:ext>
            </a:extLst>
          </p:cNvPr>
          <p:cNvSpPr txBox="1"/>
          <p:nvPr/>
        </p:nvSpPr>
        <p:spPr>
          <a:xfrm>
            <a:off x="5044092" y="3448052"/>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2596252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タイトル 1"/>
          <p:cNvSpPr>
            <a:spLocks noGrp="1"/>
          </p:cNvSpPr>
          <p:nvPr>
            <p:ph type="title"/>
          </p:nvPr>
        </p:nvSpPr>
        <p:spPr>
          <a:xfrm>
            <a:off x="228601" y="295929"/>
            <a:ext cx="3585518"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AUX1</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流量設定画面③</a:t>
            </a:r>
          </a:p>
        </p:txBody>
      </p:sp>
      <p:graphicFrame>
        <p:nvGraphicFramePr>
          <p:cNvPr id="2" name="表 1"/>
          <p:cNvGraphicFramePr>
            <a:graphicFrameLocks noGrp="1"/>
          </p:cNvGraphicFramePr>
          <p:nvPr>
            <p:extLst>
              <p:ext uri="{D42A27DB-BD31-4B8C-83A1-F6EECF244321}">
                <p14:modId xmlns:p14="http://schemas.microsoft.com/office/powerpoint/2010/main" val="2726421556"/>
              </p:ext>
            </p:extLst>
          </p:nvPr>
        </p:nvGraphicFramePr>
        <p:xfrm>
          <a:off x="4000437" y="2024785"/>
          <a:ext cx="7975599" cy="4521240"/>
        </p:xfrm>
        <a:graphic>
          <a:graphicData uri="http://schemas.openxmlformats.org/drawingml/2006/table">
            <a:tbl>
              <a:tblPr firstRow="1" bandRow="1">
                <a:tableStyleId>{5C22544A-7EE6-4342-B048-85BDC9FD1C3A}</a:tableStyleId>
              </a:tblPr>
              <a:tblGrid>
                <a:gridCol w="1320274">
                  <a:extLst>
                    <a:ext uri="{9D8B030D-6E8A-4147-A177-3AD203B41FA5}">
                      <a16:colId xmlns:a16="http://schemas.microsoft.com/office/drawing/2014/main" val="20000"/>
                    </a:ext>
                  </a:extLst>
                </a:gridCol>
                <a:gridCol w="1285363">
                  <a:extLst>
                    <a:ext uri="{9D8B030D-6E8A-4147-A177-3AD203B41FA5}">
                      <a16:colId xmlns:a16="http://schemas.microsoft.com/office/drawing/2014/main" val="20001"/>
                    </a:ext>
                  </a:extLst>
                </a:gridCol>
                <a:gridCol w="1891547">
                  <a:extLst>
                    <a:ext uri="{9D8B030D-6E8A-4147-A177-3AD203B41FA5}">
                      <a16:colId xmlns:a16="http://schemas.microsoft.com/office/drawing/2014/main" val="20002"/>
                    </a:ext>
                  </a:extLst>
                </a:gridCol>
                <a:gridCol w="3478415">
                  <a:extLst>
                    <a:ext uri="{9D8B030D-6E8A-4147-A177-3AD203B41FA5}">
                      <a16:colId xmlns:a16="http://schemas.microsoft.com/office/drawing/2014/main" val="20003"/>
                    </a:ext>
                  </a:extLst>
                </a:gridCol>
              </a:tblGrid>
              <a:tr h="169263">
                <a:tc>
                  <a:txBody>
                    <a:bodyPr/>
                    <a:lstStyle/>
                    <a:p>
                      <a:pPr algn="ctr" fontAlgn="ctr"/>
                      <a:r>
                        <a:rPr lang="ja-JP" altLang="en-US" sz="1000" u="none" strike="noStrike" dirty="0">
                          <a:effectLst/>
                          <a:latin typeface="+mn-ea"/>
                          <a:ea typeface="+mn-ea"/>
                        </a:rPr>
                        <a:t>ボタン</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000" u="none" strike="noStrike" dirty="0">
                          <a:effectLst/>
                          <a:latin typeface="+mn-ea"/>
                          <a:ea typeface="+mn-ea"/>
                        </a:rPr>
                        <a:t>操作</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000" u="none" strike="noStrike">
                          <a:effectLst/>
                          <a:latin typeface="+mn-ea"/>
                          <a:ea typeface="+mn-ea"/>
                        </a:rPr>
                        <a:t>条件</a:t>
                      </a:r>
                      <a:endParaRPr lang="ja-JP" altLang="en-US" sz="10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000" u="none" strike="noStrike">
                          <a:effectLst/>
                          <a:latin typeface="+mn-ea"/>
                          <a:ea typeface="+mn-ea"/>
                        </a:rPr>
                        <a:t>動作</a:t>
                      </a:r>
                      <a:endParaRPr lang="ja-JP" altLang="en-US" sz="10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67678">
                <a:tc>
                  <a:txBody>
                    <a:bodyPr/>
                    <a:lstStyle/>
                    <a:p>
                      <a:pPr algn="l" fontAlgn="ctr"/>
                      <a:r>
                        <a:rPr lang="ja-JP" altLang="en-US" sz="10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000" u="none" strike="noStrike" dirty="0">
                          <a:effectLst/>
                          <a:latin typeface="+mn-ea"/>
                          <a:ea typeface="+mn-ea"/>
                        </a:rPr>
                        <a:t>上下左右に動かす</a:t>
                      </a:r>
                      <a:endParaRPr lang="en-US" altLang="ja-JP" sz="1000" u="none" strike="noStrike" dirty="0">
                        <a:effectLst/>
                        <a:latin typeface="+mn-ea"/>
                        <a:ea typeface="+mn-ea"/>
                      </a:endParaRPr>
                    </a:p>
                    <a:p>
                      <a:pPr algn="l" fontAlgn="ctr"/>
                      <a:r>
                        <a:rPr lang="ja-JP" altLang="en-US" sz="1000" b="0" i="0" u="none" strike="noStrike" dirty="0">
                          <a:solidFill>
                            <a:srgbClr val="000000"/>
                          </a:solidFill>
                          <a:effectLst/>
                          <a:latin typeface="+mn-ea"/>
                          <a:ea typeface="+mn-ea"/>
                        </a:rPr>
                        <a:t>ダイアルを回す</a:t>
                      </a: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00" b="0" i="0" u="none" strike="noStrike" dirty="0">
                          <a:solidFill>
                            <a:srgbClr val="000000"/>
                          </a:solidFill>
                          <a:effectLst/>
                          <a:latin typeface="+mn-ea"/>
                          <a:ea typeface="+mn-ea"/>
                        </a:rPr>
                        <a:t>枠が非表示</a:t>
                      </a:r>
                    </a:p>
                  </a:txBody>
                  <a:tcPr marL="36000" marR="36000" marT="36000" marB="36000" anchor="ctr"/>
                </a:tc>
                <a:tc>
                  <a:txBody>
                    <a:bodyPr/>
                    <a:lstStyle/>
                    <a:p>
                      <a:pPr algn="l" fontAlgn="ctr"/>
                      <a:r>
                        <a:rPr lang="ja-JP" altLang="en-US" sz="1000" u="none" strike="noStrike" dirty="0">
                          <a:effectLst/>
                          <a:latin typeface="+mn-ea"/>
                          <a:ea typeface="+mn-ea"/>
                        </a:rPr>
                        <a:t>Ⓐ範囲内のアイコンを拡大表示</a:t>
                      </a:r>
                      <a:br>
                        <a:rPr lang="ja-JP" altLang="en-US" sz="1000" u="none" strike="noStrike" dirty="0">
                          <a:effectLst/>
                          <a:latin typeface="+mn-ea"/>
                          <a:ea typeface="+mn-ea"/>
                        </a:rPr>
                      </a:br>
                      <a:r>
                        <a:rPr lang="en-US" altLang="ja-JP" sz="1000" u="none" strike="noStrike" dirty="0">
                          <a:effectLst/>
                          <a:latin typeface="+mn-ea"/>
                          <a:ea typeface="+mn-ea"/>
                        </a:rPr>
                        <a:t>※</a:t>
                      </a:r>
                      <a:r>
                        <a:rPr lang="ja-JP" altLang="en-US" sz="1000" u="none" strike="noStrike" dirty="0">
                          <a:effectLst/>
                          <a:latin typeface="+mn-ea"/>
                          <a:ea typeface="+mn-ea"/>
                        </a:rPr>
                        <a:t>拡大表示の順番はカーソル遷移図を参照</a:t>
                      </a:r>
                      <a:endParaRPr lang="ja-JP" altLang="en-US" sz="10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0">
                <a:tc>
                  <a:txBody>
                    <a:bodyPr/>
                    <a:lstStyle/>
                    <a:p>
                      <a:pPr algn="l" fontAlgn="ctr"/>
                      <a:r>
                        <a:rPr lang="ja-JP" altLang="en-US" sz="1000" u="none" strike="noStrike" dirty="0">
                          <a:effectLst/>
                          <a:latin typeface="+mn-ea"/>
                          <a:ea typeface="+mn-ea"/>
                        </a:rPr>
                        <a:t>決定ボタン</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押して離す</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b="0" i="0" u="none" strike="noStrike" dirty="0">
                          <a:solidFill>
                            <a:srgbClr val="000000"/>
                          </a:solidFill>
                          <a:effectLst/>
                          <a:latin typeface="+mn-ea"/>
                          <a:ea typeface="+mn-ea"/>
                        </a:rPr>
                        <a:t>Ⓐ範囲内のアイコンが拡大表示</a:t>
                      </a:r>
                      <a:endParaRPr lang="en-US" altLang="ja-JP"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000" u="none" strike="noStrike" dirty="0">
                          <a:effectLst/>
                          <a:latin typeface="+mn-ea"/>
                          <a:ea typeface="+mn-ea"/>
                        </a:rPr>
                        <a:t>A</a:t>
                      </a:r>
                      <a:r>
                        <a:rPr lang="ja-JP" altLang="en-US" sz="1000" u="none" strike="noStrike" dirty="0">
                          <a:effectLst/>
                          <a:latin typeface="+mn-ea"/>
                          <a:ea typeface="+mn-ea"/>
                        </a:rPr>
                        <a:t>流量設定に枠を点灯</a:t>
                      </a:r>
                      <a:br>
                        <a:rPr lang="ja-JP" altLang="en-US" sz="1000" u="none" strike="noStrike" dirty="0">
                          <a:effectLst/>
                          <a:latin typeface="+mn-ea"/>
                          <a:ea typeface="+mn-ea"/>
                        </a:rPr>
                      </a:br>
                      <a:r>
                        <a:rPr lang="ja-JP" altLang="en-US" sz="1000" u="none" strike="noStrike" dirty="0">
                          <a:effectLst/>
                          <a:latin typeface="+mn-ea"/>
                          <a:ea typeface="+mn-ea"/>
                        </a:rPr>
                        <a:t>拡大中の</a:t>
                      </a:r>
                      <a:r>
                        <a:rPr lang="en-US" altLang="ja-JP" sz="1000" u="none" strike="noStrike" dirty="0">
                          <a:effectLst/>
                          <a:latin typeface="+mn-ea"/>
                          <a:ea typeface="+mn-ea"/>
                        </a:rPr>
                        <a:t>No.</a:t>
                      </a:r>
                      <a:r>
                        <a:rPr lang="ja-JP" altLang="en-US" sz="1000" u="none" strike="noStrike" dirty="0">
                          <a:effectLst/>
                          <a:latin typeface="+mn-ea"/>
                          <a:ea typeface="+mn-ea"/>
                        </a:rPr>
                        <a:t>を編集可能とする</a:t>
                      </a:r>
                      <a:endParaRPr lang="ja-JP" altLang="en-US" sz="10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284218">
                <a:tc>
                  <a:txBody>
                    <a:bodyPr/>
                    <a:lstStyle/>
                    <a:p>
                      <a:pPr algn="l" fontAlgn="ctr"/>
                      <a:r>
                        <a:rPr lang="ja-JP" altLang="en-US" sz="10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000" u="none" strike="noStrike" dirty="0">
                          <a:effectLst/>
                          <a:latin typeface="+mn-ea"/>
                          <a:ea typeface="+mn-ea"/>
                        </a:rPr>
                        <a:t>上下左右に動かす</a:t>
                      </a:r>
                      <a:endParaRPr lang="en-US" altLang="ja-JP" sz="1000" u="none" strike="noStrike" dirty="0">
                        <a:effectLst/>
                        <a:latin typeface="+mn-ea"/>
                        <a:ea typeface="+mn-ea"/>
                      </a:endParaRPr>
                    </a:p>
                    <a:p>
                      <a:pPr algn="l" fontAlgn="ctr"/>
                      <a:r>
                        <a:rPr lang="ja-JP" altLang="en-US" sz="1000" b="0" i="0" u="none" strike="noStrike" dirty="0">
                          <a:solidFill>
                            <a:srgbClr val="000000"/>
                          </a:solidFill>
                          <a:effectLst/>
                          <a:latin typeface="+mn-ea"/>
                          <a:ea typeface="+mn-ea"/>
                        </a:rPr>
                        <a:t>ダイアルを回す</a:t>
                      </a:r>
                    </a:p>
                  </a:txBody>
                  <a:tcPr marL="36000" marR="36000" marT="36000" marB="36000" anchor="ctr"/>
                </a:tc>
                <a:tc>
                  <a:txBody>
                    <a:bodyPr/>
                    <a:lstStyle/>
                    <a:p>
                      <a:pPr algn="l" fontAlgn="ctr"/>
                      <a:r>
                        <a:rPr lang="ja-JP" altLang="en-US" sz="1000" u="none" strike="noStrike" dirty="0">
                          <a:effectLst/>
                          <a:latin typeface="+mn-ea"/>
                          <a:ea typeface="+mn-ea"/>
                        </a:rPr>
                        <a:t>Ⓑ範囲内に枠が点灯中</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Ⓑ範囲内のアイコンに枠を移動する</a:t>
                      </a:r>
                      <a:br>
                        <a:rPr lang="ja-JP" altLang="en-US" sz="1000" u="none" strike="noStrike" dirty="0">
                          <a:effectLst/>
                          <a:latin typeface="+mn-ea"/>
                          <a:ea typeface="+mn-ea"/>
                        </a:rPr>
                      </a:br>
                      <a:r>
                        <a:rPr lang="en-US" altLang="ja-JP" sz="1000" u="none" strike="noStrike" dirty="0">
                          <a:effectLst/>
                          <a:latin typeface="+mn-ea"/>
                          <a:ea typeface="+mn-ea"/>
                        </a:rPr>
                        <a:t>※</a:t>
                      </a:r>
                      <a:r>
                        <a:rPr lang="ja-JP" altLang="en-US" sz="1000" u="none" strike="noStrike" dirty="0">
                          <a:effectLst/>
                          <a:latin typeface="+mn-ea"/>
                          <a:ea typeface="+mn-ea"/>
                        </a:rPr>
                        <a:t>移動の順番はカーソル遷移図を参照</a:t>
                      </a:r>
                      <a:endParaRPr lang="ja-JP" altLang="en-US" sz="10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284218">
                <a:tc>
                  <a:txBody>
                    <a:bodyPr/>
                    <a:lstStyle/>
                    <a:p>
                      <a:pPr algn="l" fontAlgn="ctr"/>
                      <a:r>
                        <a:rPr lang="ja-JP" altLang="en-US" sz="1000" u="none" strike="noStrike">
                          <a:effectLst/>
                          <a:latin typeface="+mn-ea"/>
                          <a:ea typeface="+mn-ea"/>
                        </a:rPr>
                        <a:t>決定ボタン</a:t>
                      </a:r>
                      <a:endParaRPr lang="ja-JP" altLang="en-US" sz="10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押す</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Ⓑ範囲内に枠が点灯中</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枠位置の数値を点滅</a:t>
                      </a:r>
                      <a:br>
                        <a:rPr lang="ja-JP" altLang="en-US" sz="1000" u="none" strike="noStrike" dirty="0">
                          <a:effectLst/>
                          <a:latin typeface="+mn-ea"/>
                          <a:ea typeface="+mn-ea"/>
                        </a:rPr>
                      </a:br>
                      <a:r>
                        <a:rPr lang="ja-JP" altLang="en-US" sz="1000" u="none" strike="noStrike" dirty="0">
                          <a:effectLst/>
                          <a:latin typeface="+mn-ea"/>
                          <a:ea typeface="+mn-ea"/>
                        </a:rPr>
                        <a:t>編集モードにする</a:t>
                      </a:r>
                      <a:endParaRPr lang="ja-JP" altLang="en-US" sz="10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169263">
                <a:tc>
                  <a:txBody>
                    <a:bodyPr/>
                    <a:lstStyle/>
                    <a:p>
                      <a:pPr algn="l" fontAlgn="ctr"/>
                      <a:r>
                        <a:rPr lang="ja-JP" altLang="en-US" sz="1000" u="none" strike="noStrike" dirty="0">
                          <a:effectLst/>
                          <a:latin typeface="+mn-ea"/>
                          <a:ea typeface="+mn-ea"/>
                        </a:rPr>
                        <a:t>決定ボタン</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a:effectLst/>
                          <a:latin typeface="+mn-ea"/>
                          <a:ea typeface="+mn-ea"/>
                        </a:rPr>
                        <a:t>押す</a:t>
                      </a:r>
                      <a:endParaRPr lang="ja-JP" altLang="en-US" sz="10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000" u="none" strike="noStrike" dirty="0">
                          <a:effectLst/>
                          <a:latin typeface="+mn-ea"/>
                          <a:ea typeface="+mn-ea"/>
                        </a:rPr>
                        <a:t>M7-10</a:t>
                      </a:r>
                      <a:r>
                        <a:rPr lang="ja-JP" altLang="en-US" sz="1000" u="none" strike="noStrike" dirty="0">
                          <a:effectLst/>
                          <a:latin typeface="+mn-ea"/>
                          <a:ea typeface="+mn-ea"/>
                        </a:rPr>
                        <a:t>に枠が点灯中</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000" u="none" strike="noStrike" dirty="0">
                          <a:effectLst/>
                          <a:latin typeface="+mn-ea"/>
                          <a:ea typeface="+mn-ea"/>
                        </a:rPr>
                        <a:t>ATT</a:t>
                      </a:r>
                      <a:r>
                        <a:rPr lang="ja-JP" altLang="en-US" sz="1000" u="none" strike="noStrike" dirty="0">
                          <a:effectLst/>
                          <a:latin typeface="+mn-ea"/>
                          <a:ea typeface="+mn-ea"/>
                        </a:rPr>
                        <a:t>選択画面に遷移</a:t>
                      </a:r>
                      <a:endParaRPr lang="ja-JP" altLang="en-US" sz="10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284218">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00" u="none" strike="noStrike" dirty="0">
                          <a:effectLst/>
                          <a:latin typeface="+mn-ea"/>
                          <a:ea typeface="+mn-ea"/>
                        </a:rPr>
                        <a:t>決定ボタン</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押して離す</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000" u="none" strike="noStrike" dirty="0">
                          <a:effectLst/>
                          <a:latin typeface="+mn-ea"/>
                          <a:ea typeface="+mn-ea"/>
                        </a:rPr>
                        <a:t>M7-14</a:t>
                      </a:r>
                      <a:r>
                        <a:rPr lang="ja-JP" altLang="en-US" sz="1000" u="none" strike="noStrike" dirty="0">
                          <a:effectLst/>
                          <a:latin typeface="+mn-ea"/>
                          <a:ea typeface="+mn-ea"/>
                        </a:rPr>
                        <a:t>に枠が点灯中</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出力モードを</a:t>
                      </a:r>
                      <a:r>
                        <a:rPr lang="en-US" altLang="ja-JP" sz="1000" u="none" strike="noStrike" dirty="0">
                          <a:effectLst/>
                          <a:latin typeface="+mn-ea"/>
                          <a:ea typeface="+mn-ea"/>
                        </a:rPr>
                        <a:t>1</a:t>
                      </a:r>
                      <a:r>
                        <a:rPr lang="en-US" sz="1000" u="none" strike="noStrike" dirty="0">
                          <a:effectLst/>
                          <a:latin typeface="+mn-ea"/>
                          <a:ea typeface="+mn-ea"/>
                        </a:rPr>
                        <a:t>WAY→1WAY AUTO→2WAY</a:t>
                      </a:r>
                      <a:r>
                        <a:rPr lang="ja-JP" altLang="en-US" sz="1000" u="none" strike="noStrike" dirty="0">
                          <a:effectLst/>
                          <a:latin typeface="+mn-ea"/>
                          <a:ea typeface="+mn-ea"/>
                        </a:rPr>
                        <a:t>の順に切替</a:t>
                      </a:r>
                      <a:endParaRPr lang="en-US" altLang="ja-JP" sz="1000" u="none" strike="noStrike" dirty="0">
                        <a:effectLst/>
                        <a:latin typeface="+mn-ea"/>
                        <a:ea typeface="+mn-ea"/>
                      </a:endParaRPr>
                    </a:p>
                    <a:p>
                      <a:pPr algn="l" fontAlgn="ctr"/>
                      <a:r>
                        <a:rPr lang="en-US" altLang="ja-JP" sz="1000" b="0" i="0" u="none" strike="noStrike" dirty="0">
                          <a:solidFill>
                            <a:srgbClr val="000000"/>
                          </a:solidFill>
                          <a:effectLst/>
                          <a:latin typeface="+mn-ea"/>
                          <a:ea typeface="+mn-ea"/>
                        </a:rPr>
                        <a:t>CAN</a:t>
                      </a:r>
                      <a:r>
                        <a:rPr lang="ja-JP" altLang="en-US" sz="1000" b="0" i="0" u="none" strike="noStrike" dirty="0">
                          <a:solidFill>
                            <a:srgbClr val="000000"/>
                          </a:solidFill>
                          <a:effectLst/>
                          <a:latin typeface="+mn-ea"/>
                          <a:ea typeface="+mn-ea"/>
                        </a:rPr>
                        <a:t>仕様はタッチパネルと同様</a:t>
                      </a:r>
                    </a:p>
                  </a:txBody>
                  <a:tcPr marL="36000" marR="36000" marT="36000" marB="36000" anchor="ctr"/>
                </a:tc>
                <a:extLst>
                  <a:ext uri="{0D108BD9-81ED-4DB2-BD59-A6C34878D82A}">
                    <a16:rowId xmlns:a16="http://schemas.microsoft.com/office/drawing/2014/main" val="10006"/>
                  </a:ext>
                </a:extLst>
              </a:tr>
              <a:tr h="284218">
                <a:tc>
                  <a:txBody>
                    <a:bodyPr/>
                    <a:lstStyle/>
                    <a:p>
                      <a:pPr algn="l" fontAlgn="ctr"/>
                      <a:r>
                        <a:rPr lang="ja-JP" altLang="en-US" sz="10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000" u="none" strike="noStrike" dirty="0">
                          <a:effectLst/>
                          <a:latin typeface="+mn-ea"/>
                          <a:ea typeface="+mn-ea"/>
                        </a:rPr>
                        <a:t>左または下に操作</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数値が点滅</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点滅中の数値を下げる</a:t>
                      </a:r>
                      <a:br>
                        <a:rPr lang="ja-JP" altLang="en-US" sz="1000" u="none" strike="noStrike" dirty="0">
                          <a:effectLst/>
                          <a:latin typeface="+mn-ea"/>
                          <a:ea typeface="+mn-ea"/>
                        </a:rPr>
                      </a:br>
                      <a:r>
                        <a:rPr lang="en-US" altLang="ja-JP" sz="1000" u="none" strike="noStrike" dirty="0">
                          <a:effectLst/>
                          <a:latin typeface="+mn-ea"/>
                          <a:ea typeface="+mn-ea"/>
                        </a:rPr>
                        <a:t>1</a:t>
                      </a:r>
                      <a:r>
                        <a:rPr lang="ja-JP" altLang="en-US" sz="1000" u="none" strike="noStrike" dirty="0">
                          <a:effectLst/>
                          <a:latin typeface="+mn-ea"/>
                          <a:ea typeface="+mn-ea"/>
                        </a:rPr>
                        <a:t>秒以上長押しすると高速で下げる</a:t>
                      </a:r>
                      <a:endParaRPr lang="ja-JP" altLang="en-US" sz="10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7"/>
                  </a:ext>
                </a:extLst>
              </a:tr>
              <a:tr h="169263">
                <a:tc>
                  <a:txBody>
                    <a:bodyPr/>
                    <a:lstStyle/>
                    <a:p>
                      <a:pPr algn="l" fontAlgn="ctr"/>
                      <a:r>
                        <a:rPr lang="ja-JP" altLang="en-US" sz="10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000" u="none" strike="noStrike" dirty="0">
                          <a:effectLst/>
                          <a:latin typeface="+mn-ea"/>
                          <a:ea typeface="+mn-ea"/>
                        </a:rPr>
                        <a:t>左回転</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数値が点滅</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a:effectLst/>
                          <a:latin typeface="+mn-ea"/>
                          <a:ea typeface="+mn-ea"/>
                        </a:rPr>
                        <a:t>点滅中の数値を下げる</a:t>
                      </a:r>
                      <a:endParaRPr lang="ja-JP" altLang="en-US" sz="10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8"/>
                  </a:ext>
                </a:extLst>
              </a:tr>
              <a:tr h="284218">
                <a:tc>
                  <a:txBody>
                    <a:bodyPr/>
                    <a:lstStyle/>
                    <a:p>
                      <a:pPr algn="l" fontAlgn="ctr"/>
                      <a:r>
                        <a:rPr lang="ja-JP" altLang="en-US" sz="1000" b="0" i="0" u="none" strike="noStrike">
                          <a:solidFill>
                            <a:srgbClr val="000000"/>
                          </a:solidFill>
                          <a:effectLst/>
                          <a:latin typeface="+mn-ea"/>
                          <a:ea typeface="+mn-ea"/>
                        </a:rPr>
                        <a:t>ジョグダイアル</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a:effectLst/>
                          <a:latin typeface="+mn-ea"/>
                          <a:ea typeface="+mn-ea"/>
                        </a:rPr>
                        <a:t>右または上に操作</a:t>
                      </a:r>
                      <a:endParaRPr lang="ja-JP" altLang="en-US" sz="10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数値が点滅</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a:effectLst/>
                          <a:latin typeface="+mn-ea"/>
                          <a:ea typeface="+mn-ea"/>
                        </a:rPr>
                        <a:t>点滅中の数値を上げる</a:t>
                      </a:r>
                      <a:br>
                        <a:rPr lang="ja-JP" altLang="en-US" sz="1000" u="none" strike="noStrike">
                          <a:effectLst/>
                          <a:latin typeface="+mn-ea"/>
                          <a:ea typeface="+mn-ea"/>
                        </a:rPr>
                      </a:br>
                      <a:r>
                        <a:rPr lang="en-US" altLang="ja-JP" sz="1000" u="none" strike="noStrike">
                          <a:effectLst/>
                          <a:latin typeface="+mn-ea"/>
                          <a:ea typeface="+mn-ea"/>
                        </a:rPr>
                        <a:t>1</a:t>
                      </a:r>
                      <a:r>
                        <a:rPr lang="ja-JP" altLang="en-US" sz="1000" u="none" strike="noStrike">
                          <a:effectLst/>
                          <a:latin typeface="+mn-ea"/>
                          <a:ea typeface="+mn-ea"/>
                        </a:rPr>
                        <a:t>秒以上長押しすると高速で上げる</a:t>
                      </a:r>
                      <a:endParaRPr lang="ja-JP" altLang="en-US" sz="10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r h="169263">
                <a:tc>
                  <a:txBody>
                    <a:bodyPr/>
                    <a:lstStyle/>
                    <a:p>
                      <a:pPr algn="l" fontAlgn="ctr"/>
                      <a:r>
                        <a:rPr lang="ja-JP" altLang="en-US" sz="10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000" u="none" strike="noStrike" dirty="0">
                          <a:effectLst/>
                          <a:latin typeface="+mn-ea"/>
                          <a:ea typeface="+mn-ea"/>
                        </a:rPr>
                        <a:t>右回転</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数値が点滅</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点滅中の数値を上げる</a:t>
                      </a:r>
                      <a:endParaRPr lang="ja-JP" altLang="en-US" sz="10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0"/>
                  </a:ext>
                </a:extLst>
              </a:tr>
              <a:tr h="169263">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00" u="none" strike="noStrike" dirty="0">
                          <a:effectLst/>
                          <a:latin typeface="+mn-ea"/>
                          <a:ea typeface="+mn-ea"/>
                        </a:rPr>
                        <a:t>決定ボタン</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押して離す</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00" u="none" strike="noStrike" dirty="0">
                          <a:effectLst/>
                          <a:latin typeface="+mn-ea"/>
                          <a:ea typeface="+mn-ea"/>
                        </a:rPr>
                        <a:t>数値が点滅</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b="0" i="0" u="none" strike="noStrike" dirty="0">
                          <a:solidFill>
                            <a:srgbClr val="000000"/>
                          </a:solidFill>
                          <a:effectLst/>
                          <a:latin typeface="+mn-ea"/>
                          <a:ea typeface="+mn-ea"/>
                        </a:rPr>
                        <a:t>編集内容を確定</a:t>
                      </a:r>
                    </a:p>
                  </a:txBody>
                  <a:tcPr marL="36000" marR="36000" marT="36000" marB="36000" anchor="ctr"/>
                </a:tc>
                <a:extLst>
                  <a:ext uri="{0D108BD9-81ED-4DB2-BD59-A6C34878D82A}">
                    <a16:rowId xmlns:a16="http://schemas.microsoft.com/office/drawing/2014/main" val="10011"/>
                  </a:ext>
                </a:extLst>
              </a:tr>
              <a:tr h="290282">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00" b="0" i="0" u="none" strike="noStrike" dirty="0">
                          <a:solidFill>
                            <a:srgbClr val="000000"/>
                          </a:solidFill>
                          <a:effectLst/>
                          <a:latin typeface="+mn-ea"/>
                          <a:ea typeface="+mn-ea"/>
                        </a:rPr>
                        <a:t>SW4</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b="0" i="0" u="none" strike="noStrike" dirty="0">
                          <a:solidFill>
                            <a:srgbClr val="000000"/>
                          </a:solidFill>
                          <a:effectLst/>
                          <a:latin typeface="+mn-ea"/>
                          <a:ea typeface="+mn-ea"/>
                        </a:rPr>
                        <a:t>押して離す</a:t>
                      </a:r>
                    </a:p>
                  </a:txBody>
                  <a:tcPr marL="36000" marR="36000" marT="36000" marB="36000" anchor="ctr"/>
                </a:tc>
                <a:tc>
                  <a:txBody>
                    <a:bodyPr/>
                    <a:lstStyle/>
                    <a:p>
                      <a:pPr algn="l" fontAlgn="ctr"/>
                      <a:r>
                        <a:rPr lang="ja-JP" altLang="en-US" sz="1050" b="0" i="0" u="none" strike="noStrike" dirty="0">
                          <a:solidFill>
                            <a:srgbClr val="000000"/>
                          </a:solidFill>
                          <a:effectLst/>
                          <a:latin typeface="+mn-ea"/>
                          <a:ea typeface="+mn-ea"/>
                        </a:rPr>
                        <a:t>Ⓑ範囲内が点灯かつ</a:t>
                      </a:r>
                      <a:endParaRPr lang="en-US" altLang="ja-JP" sz="1050" b="0" i="0" u="none" strike="noStrike" dirty="0">
                        <a:solidFill>
                          <a:srgbClr val="000000"/>
                        </a:solidFill>
                        <a:effectLst/>
                        <a:latin typeface="+mn-ea"/>
                        <a:ea typeface="+mn-ea"/>
                      </a:endParaRPr>
                    </a:p>
                    <a:p>
                      <a:pPr algn="l" fontAlgn="ctr"/>
                      <a:r>
                        <a:rPr lang="ja-JP" altLang="en-US" sz="1050" b="0" i="0" u="none" strike="noStrike" dirty="0">
                          <a:solidFill>
                            <a:srgbClr val="000000"/>
                          </a:solidFill>
                          <a:effectLst/>
                          <a:latin typeface="+mn-ea"/>
                          <a:ea typeface="+mn-ea"/>
                        </a:rPr>
                        <a:t>数値が点灯</a:t>
                      </a:r>
                    </a:p>
                  </a:txBody>
                  <a:tcPr marL="36000" marR="36000" marT="32400" marB="32400" anchor="ctr"/>
                </a:tc>
                <a:tc>
                  <a:txBody>
                    <a:bodyPr/>
                    <a:lstStyle/>
                    <a:p>
                      <a:pPr algn="l" fontAlgn="ctr"/>
                      <a:r>
                        <a:rPr lang="ja-JP" altLang="en-US" sz="1050" b="0" i="0" u="none" strike="noStrike" dirty="0">
                          <a:solidFill>
                            <a:srgbClr val="000000"/>
                          </a:solidFill>
                          <a:effectLst/>
                          <a:latin typeface="+mn-ea"/>
                          <a:ea typeface="+mn-ea"/>
                        </a:rPr>
                        <a:t>枠を消灯</a:t>
                      </a:r>
                      <a:endParaRPr lang="en-US" altLang="ja-JP" sz="1050" b="0" i="0" u="none" strike="noStrike" dirty="0">
                        <a:solidFill>
                          <a:srgbClr val="000000"/>
                        </a:solidFill>
                        <a:effectLst/>
                        <a:latin typeface="+mn-ea"/>
                        <a:ea typeface="+mn-ea"/>
                      </a:endParaRPr>
                    </a:p>
                  </a:txBody>
                  <a:tcPr marL="36000" marR="36000" marT="32400" marB="32400" anchor="ctr"/>
                </a:tc>
                <a:extLst>
                  <a:ext uri="{0D108BD9-81ED-4DB2-BD59-A6C34878D82A}">
                    <a16:rowId xmlns:a16="http://schemas.microsoft.com/office/drawing/2014/main" val="10012"/>
                  </a:ext>
                </a:extLst>
              </a:tr>
              <a:tr h="284218">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000" b="0" i="0" u="none" strike="noStrike" dirty="0">
                          <a:solidFill>
                            <a:srgbClr val="000000"/>
                          </a:solidFill>
                          <a:effectLst/>
                          <a:latin typeface="+mn-ea"/>
                          <a:ea typeface="+mn-ea"/>
                        </a:rPr>
                        <a:t>SW4</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b="0" i="0" u="none" strike="noStrike" dirty="0">
                          <a:solidFill>
                            <a:srgbClr val="000000"/>
                          </a:solidFill>
                          <a:effectLst/>
                          <a:latin typeface="+mn-ea"/>
                          <a:ea typeface="+mn-ea"/>
                        </a:rPr>
                        <a:t>押して離す</a:t>
                      </a:r>
                    </a:p>
                  </a:txBody>
                  <a:tcPr marL="36000" marR="36000" marT="36000" marB="36000" anchor="ctr"/>
                </a:tc>
                <a:tc>
                  <a:txBody>
                    <a:bodyPr/>
                    <a:lstStyle/>
                    <a:p>
                      <a:pPr algn="l" fontAlgn="ctr"/>
                      <a:r>
                        <a:rPr lang="ja-JP" altLang="en-US" sz="1000" b="0" i="0" u="none" strike="noStrike" dirty="0">
                          <a:solidFill>
                            <a:srgbClr val="000000"/>
                          </a:solidFill>
                          <a:effectLst/>
                          <a:latin typeface="+mn-ea"/>
                          <a:ea typeface="+mn-ea"/>
                        </a:rPr>
                        <a:t>数値が点滅</a:t>
                      </a: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000" b="0" i="0" u="none" strike="noStrike" dirty="0">
                          <a:solidFill>
                            <a:srgbClr val="000000"/>
                          </a:solidFill>
                          <a:effectLst/>
                          <a:latin typeface="+mn-ea"/>
                          <a:ea typeface="+mn-ea"/>
                        </a:rPr>
                        <a:t>編集をキャンセル</a:t>
                      </a:r>
                      <a:br>
                        <a:rPr lang="en-US" altLang="ja-JP" sz="1000" b="0" i="0" u="none" strike="noStrike" dirty="0">
                          <a:solidFill>
                            <a:srgbClr val="000000"/>
                          </a:solidFill>
                          <a:effectLst/>
                          <a:latin typeface="+mn-ea"/>
                          <a:ea typeface="+mn-ea"/>
                        </a:rPr>
                      </a:br>
                      <a:r>
                        <a:rPr lang="ja-JP" altLang="en-US" sz="1000" b="0" i="0" u="none" strike="noStrike" dirty="0">
                          <a:solidFill>
                            <a:srgbClr val="000000"/>
                          </a:solidFill>
                          <a:effectLst/>
                          <a:latin typeface="+mn-ea"/>
                          <a:ea typeface="+mn-ea"/>
                        </a:rPr>
                        <a:t>点滅していた数値を点灯させる</a:t>
                      </a:r>
                    </a:p>
                  </a:txBody>
                  <a:tcPr marL="36000" marR="36000" marT="36000" marB="36000" anchor="ctr"/>
                </a:tc>
                <a:extLst>
                  <a:ext uri="{0D108BD9-81ED-4DB2-BD59-A6C34878D82A}">
                    <a16:rowId xmlns:a16="http://schemas.microsoft.com/office/drawing/2014/main" val="10013"/>
                  </a:ext>
                </a:extLst>
              </a:tr>
            </a:tbl>
          </a:graphicData>
        </a:graphic>
      </p:graphicFrame>
      <p:sp>
        <p:nvSpPr>
          <p:cNvPr id="46" name="テキスト ボックス 45"/>
          <p:cNvSpPr txBox="1"/>
          <p:nvPr/>
        </p:nvSpPr>
        <p:spPr>
          <a:xfrm>
            <a:off x="4002544" y="1795770"/>
            <a:ext cx="1979156" cy="261610"/>
          </a:xfrm>
          <a:prstGeom prst="rect">
            <a:avLst/>
          </a:prstGeom>
          <a:noFill/>
        </p:spPr>
        <p:txBody>
          <a:bodyPr wrap="square" rtlCol="0">
            <a:spAutoFit/>
          </a:bodyPr>
          <a:lstStyle/>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ジョグダイアル操作</a:t>
            </a:r>
            <a:endParaRPr lang="en-US" altLang="ja-JP" sz="1100" dirty="0">
              <a:solidFill>
                <a:srgbClr val="FF0000"/>
              </a:solidFill>
              <a:latin typeface="+mn-ea"/>
              <a:cs typeface="メイリオ" panose="020B0604030504040204" pitchFamily="50" charset="-128"/>
            </a:endParaRPr>
          </a:p>
        </p:txBody>
      </p:sp>
      <p:pic>
        <p:nvPicPr>
          <p:cNvPr id="34" name="図 33"/>
          <p:cNvPicPr/>
          <p:nvPr/>
        </p:nvPicPr>
        <p:blipFill>
          <a:blip r:embed="rId2">
            <a:extLst>
              <a:ext uri="{28A0092B-C50C-407E-A947-70E740481C1C}">
                <a14:useLocalDpi xmlns:a14="http://schemas.microsoft.com/office/drawing/2010/main" val="0"/>
              </a:ext>
            </a:extLst>
          </a:blip>
          <a:stretch>
            <a:fillRect/>
          </a:stretch>
        </p:blipFill>
        <p:spPr>
          <a:xfrm rot="16200000">
            <a:off x="-892831" y="1887196"/>
            <a:ext cx="5713200" cy="3430800"/>
          </a:xfrm>
          <a:prstGeom prst="rect">
            <a:avLst/>
          </a:prstGeom>
        </p:spPr>
      </p:pic>
      <p:sp>
        <p:nvSpPr>
          <p:cNvPr id="35" name="角丸四角形 34"/>
          <p:cNvSpPr/>
          <p:nvPr/>
        </p:nvSpPr>
        <p:spPr>
          <a:xfrm>
            <a:off x="2765234" y="1723539"/>
            <a:ext cx="696523" cy="40871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FF00"/>
                </a:solidFill>
              </a:rPr>
              <a:t>M7-3</a:t>
            </a:r>
          </a:p>
        </p:txBody>
      </p:sp>
      <p:sp>
        <p:nvSpPr>
          <p:cNvPr id="36" name="角丸四角形 35"/>
          <p:cNvSpPr/>
          <p:nvPr/>
        </p:nvSpPr>
        <p:spPr>
          <a:xfrm>
            <a:off x="1608940" y="1723539"/>
            <a:ext cx="696523" cy="40871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FF00"/>
                </a:solidFill>
              </a:rPr>
              <a:t>M7-2</a:t>
            </a:r>
          </a:p>
        </p:txBody>
      </p:sp>
      <p:sp>
        <p:nvSpPr>
          <p:cNvPr id="37" name="角丸四角形 36"/>
          <p:cNvSpPr/>
          <p:nvPr/>
        </p:nvSpPr>
        <p:spPr>
          <a:xfrm>
            <a:off x="480611" y="1723539"/>
            <a:ext cx="696523" cy="40871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FF00"/>
                </a:solidFill>
              </a:rPr>
              <a:t>M7-1</a:t>
            </a:r>
          </a:p>
        </p:txBody>
      </p:sp>
      <p:sp>
        <p:nvSpPr>
          <p:cNvPr id="38" name="角丸四角形 37"/>
          <p:cNvSpPr/>
          <p:nvPr/>
        </p:nvSpPr>
        <p:spPr>
          <a:xfrm>
            <a:off x="907027"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M7-4</a:t>
            </a:r>
          </a:p>
        </p:txBody>
      </p:sp>
      <p:sp>
        <p:nvSpPr>
          <p:cNvPr id="39" name="角丸四角形 38"/>
          <p:cNvSpPr/>
          <p:nvPr/>
        </p:nvSpPr>
        <p:spPr>
          <a:xfrm>
            <a:off x="1399921"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M7-5</a:t>
            </a:r>
          </a:p>
        </p:txBody>
      </p:sp>
      <p:sp>
        <p:nvSpPr>
          <p:cNvPr id="40" name="角丸四角形 39"/>
          <p:cNvSpPr/>
          <p:nvPr/>
        </p:nvSpPr>
        <p:spPr>
          <a:xfrm>
            <a:off x="1926723"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M7-6</a:t>
            </a:r>
          </a:p>
        </p:txBody>
      </p:sp>
      <p:sp>
        <p:nvSpPr>
          <p:cNvPr id="41" name="角丸四角形 40"/>
          <p:cNvSpPr/>
          <p:nvPr/>
        </p:nvSpPr>
        <p:spPr>
          <a:xfrm>
            <a:off x="2419617"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M7-7</a:t>
            </a:r>
          </a:p>
        </p:txBody>
      </p:sp>
      <p:sp>
        <p:nvSpPr>
          <p:cNvPr id="42" name="角丸四角形 41"/>
          <p:cNvSpPr/>
          <p:nvPr/>
        </p:nvSpPr>
        <p:spPr>
          <a:xfrm>
            <a:off x="914646" y="3931984"/>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M7-8</a:t>
            </a:r>
          </a:p>
        </p:txBody>
      </p:sp>
      <p:sp>
        <p:nvSpPr>
          <p:cNvPr id="43" name="角丸四角形 42"/>
          <p:cNvSpPr/>
          <p:nvPr/>
        </p:nvSpPr>
        <p:spPr>
          <a:xfrm>
            <a:off x="1407542" y="3931984"/>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M7-9</a:t>
            </a:r>
          </a:p>
        </p:txBody>
      </p:sp>
      <p:sp>
        <p:nvSpPr>
          <p:cNvPr id="44" name="角丸四角形 43"/>
          <p:cNvSpPr/>
          <p:nvPr/>
        </p:nvSpPr>
        <p:spPr>
          <a:xfrm>
            <a:off x="3043282" y="2514310"/>
            <a:ext cx="532800" cy="4536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M7-10</a:t>
            </a:r>
          </a:p>
        </p:txBody>
      </p:sp>
      <p:sp>
        <p:nvSpPr>
          <p:cNvPr id="45" name="角丸四角形 44"/>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D5</a:t>
            </a:r>
          </a:p>
        </p:txBody>
      </p:sp>
      <p:sp>
        <p:nvSpPr>
          <p:cNvPr id="47" name="角丸四角形 46"/>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D6</a:t>
            </a:r>
          </a:p>
        </p:txBody>
      </p:sp>
      <p:sp>
        <p:nvSpPr>
          <p:cNvPr id="50" name="角丸四角形 49"/>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D7</a:t>
            </a:r>
          </a:p>
        </p:txBody>
      </p:sp>
      <p:sp>
        <p:nvSpPr>
          <p:cNvPr id="55" name="角丸四角形 54"/>
          <p:cNvSpPr/>
          <p:nvPr/>
        </p:nvSpPr>
        <p:spPr>
          <a:xfrm>
            <a:off x="381254" y="1690501"/>
            <a:ext cx="3194828" cy="517742"/>
          </a:xfrm>
          <a:prstGeom prst="roundRect">
            <a:avLst>
              <a:gd name="adj" fmla="val 9014"/>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0"/>
          </a:p>
        </p:txBody>
      </p:sp>
      <p:sp>
        <p:nvSpPr>
          <p:cNvPr id="56" name="角丸四角形 55"/>
          <p:cNvSpPr/>
          <p:nvPr/>
        </p:nvSpPr>
        <p:spPr>
          <a:xfrm>
            <a:off x="244876" y="5216652"/>
            <a:ext cx="3309824" cy="81714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t"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ja-JP" sz="1200" b="1" dirty="0">
                <a:solidFill>
                  <a:srgbClr val="FFFF00"/>
                </a:solidFill>
              </a:rPr>
              <a:t>M7-14</a:t>
            </a:r>
          </a:p>
        </p:txBody>
      </p:sp>
      <p:sp>
        <p:nvSpPr>
          <p:cNvPr id="57" name="角丸四角形 56"/>
          <p:cNvSpPr/>
          <p:nvPr/>
        </p:nvSpPr>
        <p:spPr>
          <a:xfrm>
            <a:off x="640959" y="5444220"/>
            <a:ext cx="494857"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M7-15</a:t>
            </a:r>
          </a:p>
        </p:txBody>
      </p:sp>
      <p:sp>
        <p:nvSpPr>
          <p:cNvPr id="59" name="角丸四角形 58"/>
          <p:cNvSpPr/>
          <p:nvPr/>
        </p:nvSpPr>
        <p:spPr>
          <a:xfrm>
            <a:off x="1705500" y="5444220"/>
            <a:ext cx="494857"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M7-16</a:t>
            </a:r>
          </a:p>
        </p:txBody>
      </p:sp>
      <p:sp>
        <p:nvSpPr>
          <p:cNvPr id="60" name="角丸四角形 59"/>
          <p:cNvSpPr/>
          <p:nvPr/>
        </p:nvSpPr>
        <p:spPr>
          <a:xfrm>
            <a:off x="2857624" y="5444220"/>
            <a:ext cx="494857"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M7-17</a:t>
            </a:r>
          </a:p>
        </p:txBody>
      </p:sp>
      <p:sp>
        <p:nvSpPr>
          <p:cNvPr id="62" name="テキスト ボックス 61"/>
          <p:cNvSpPr txBox="1"/>
          <p:nvPr/>
        </p:nvSpPr>
        <p:spPr>
          <a:xfrm>
            <a:off x="811874" y="2315965"/>
            <a:ext cx="415498" cy="369332"/>
          </a:xfrm>
          <a:prstGeom prst="rect">
            <a:avLst/>
          </a:prstGeom>
          <a:noFill/>
        </p:spPr>
        <p:txBody>
          <a:bodyPr wrap="none" rtlCol="0">
            <a:spAutoFit/>
          </a:bodyPr>
          <a:lstStyle/>
          <a:p>
            <a:r>
              <a:rPr lang="ja-JP" altLang="en-US" dirty="0">
                <a:solidFill>
                  <a:srgbClr val="6600CC"/>
                </a:solidFill>
              </a:rPr>
              <a:t>①</a:t>
            </a:r>
            <a:endParaRPr kumimoji="1" lang="ja-JP" altLang="en-US" dirty="0">
              <a:solidFill>
                <a:srgbClr val="6600CC"/>
              </a:solidFill>
            </a:endParaRPr>
          </a:p>
        </p:txBody>
      </p:sp>
      <p:sp>
        <p:nvSpPr>
          <p:cNvPr id="63" name="テキスト ボックス 62"/>
          <p:cNvSpPr txBox="1"/>
          <p:nvPr/>
        </p:nvSpPr>
        <p:spPr>
          <a:xfrm>
            <a:off x="766637" y="3526111"/>
            <a:ext cx="415498" cy="369332"/>
          </a:xfrm>
          <a:prstGeom prst="rect">
            <a:avLst/>
          </a:prstGeom>
          <a:noFill/>
        </p:spPr>
        <p:txBody>
          <a:bodyPr wrap="none" rtlCol="0">
            <a:spAutoFit/>
          </a:bodyPr>
          <a:lstStyle/>
          <a:p>
            <a:r>
              <a:rPr lang="ja-JP" altLang="en-US" dirty="0">
                <a:solidFill>
                  <a:srgbClr val="6600CC"/>
                </a:solidFill>
              </a:rPr>
              <a:t>③</a:t>
            </a:r>
            <a:endParaRPr kumimoji="1" lang="ja-JP" altLang="en-US" dirty="0">
              <a:solidFill>
                <a:srgbClr val="6600CC"/>
              </a:solidFill>
            </a:endParaRPr>
          </a:p>
        </p:txBody>
      </p:sp>
      <p:sp>
        <p:nvSpPr>
          <p:cNvPr id="64" name="テキスト ボックス 63"/>
          <p:cNvSpPr txBox="1"/>
          <p:nvPr/>
        </p:nvSpPr>
        <p:spPr>
          <a:xfrm>
            <a:off x="3114786" y="2208911"/>
            <a:ext cx="415498" cy="369332"/>
          </a:xfrm>
          <a:prstGeom prst="rect">
            <a:avLst/>
          </a:prstGeom>
          <a:noFill/>
        </p:spPr>
        <p:txBody>
          <a:bodyPr wrap="none" rtlCol="0">
            <a:spAutoFit/>
          </a:bodyPr>
          <a:lstStyle/>
          <a:p>
            <a:r>
              <a:rPr kumimoji="1" lang="ja-JP" altLang="en-US" dirty="0">
                <a:solidFill>
                  <a:srgbClr val="6600CC"/>
                </a:solidFill>
              </a:rPr>
              <a:t>④</a:t>
            </a:r>
          </a:p>
        </p:txBody>
      </p:sp>
      <p:sp>
        <p:nvSpPr>
          <p:cNvPr id="65" name="テキスト ボックス 64"/>
          <p:cNvSpPr txBox="1"/>
          <p:nvPr/>
        </p:nvSpPr>
        <p:spPr>
          <a:xfrm>
            <a:off x="173505" y="5686719"/>
            <a:ext cx="415498" cy="369332"/>
          </a:xfrm>
          <a:prstGeom prst="rect">
            <a:avLst/>
          </a:prstGeom>
          <a:noFill/>
        </p:spPr>
        <p:txBody>
          <a:bodyPr wrap="none" rtlCol="0">
            <a:spAutoFit/>
          </a:bodyPr>
          <a:lstStyle/>
          <a:p>
            <a:r>
              <a:rPr lang="ja-JP" altLang="en-US" dirty="0">
                <a:solidFill>
                  <a:srgbClr val="6600CC"/>
                </a:solidFill>
              </a:rPr>
              <a:t>⑤</a:t>
            </a:r>
            <a:endParaRPr kumimoji="1" lang="ja-JP" altLang="en-US" dirty="0">
              <a:solidFill>
                <a:srgbClr val="6600CC"/>
              </a:solidFill>
            </a:endParaRPr>
          </a:p>
        </p:txBody>
      </p:sp>
      <p:sp>
        <p:nvSpPr>
          <p:cNvPr id="66" name="テキスト ボックス 65"/>
          <p:cNvSpPr txBox="1"/>
          <p:nvPr/>
        </p:nvSpPr>
        <p:spPr>
          <a:xfrm>
            <a:off x="1896785" y="2297138"/>
            <a:ext cx="415498" cy="369332"/>
          </a:xfrm>
          <a:prstGeom prst="rect">
            <a:avLst/>
          </a:prstGeom>
          <a:noFill/>
        </p:spPr>
        <p:txBody>
          <a:bodyPr wrap="none" rtlCol="0">
            <a:spAutoFit/>
          </a:bodyPr>
          <a:lstStyle/>
          <a:p>
            <a:r>
              <a:rPr lang="ja-JP" altLang="en-US" dirty="0">
                <a:solidFill>
                  <a:srgbClr val="6600CC"/>
                </a:solidFill>
              </a:rPr>
              <a:t>②</a:t>
            </a:r>
            <a:endParaRPr kumimoji="1" lang="ja-JP" altLang="en-US" dirty="0">
              <a:solidFill>
                <a:srgbClr val="6600CC"/>
              </a:solidFill>
            </a:endParaRPr>
          </a:p>
        </p:txBody>
      </p:sp>
      <p:sp>
        <p:nvSpPr>
          <p:cNvPr id="90" name="正方形/長方形 89"/>
          <p:cNvSpPr/>
          <p:nvPr/>
        </p:nvSpPr>
        <p:spPr>
          <a:xfrm>
            <a:off x="188098" y="2289501"/>
            <a:ext cx="3560667" cy="3734044"/>
          </a:xfrm>
          <a:prstGeom prst="rect">
            <a:avLst/>
          </a:prstGeom>
          <a:noFill/>
          <a:ln w="38100">
            <a:solidFill>
              <a:srgbClr val="FF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Text Box 154"/>
          <p:cNvSpPr txBox="1">
            <a:spLocks noChangeArrowheads="1"/>
          </p:cNvSpPr>
          <p:nvPr/>
        </p:nvSpPr>
        <p:spPr bwMode="auto">
          <a:xfrm>
            <a:off x="227046" y="2333768"/>
            <a:ext cx="303212" cy="244475"/>
          </a:xfrm>
          <a:prstGeom prst="rect">
            <a:avLst/>
          </a:prstGeom>
          <a:solidFill>
            <a:schemeClr val="bg1"/>
          </a:solidFill>
          <a:ln w="28575">
            <a:solidFill>
              <a:srgbClr val="FF5050"/>
            </a:solid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600" b="1" dirty="0">
                <a:solidFill>
                  <a:srgbClr val="000000"/>
                </a:solidFill>
                <a:latin typeface="+mn-ea"/>
              </a:rPr>
              <a:t>Ⓑ</a:t>
            </a:r>
          </a:p>
        </p:txBody>
      </p:sp>
      <p:sp>
        <p:nvSpPr>
          <p:cNvPr id="93" name="Text Box 154"/>
          <p:cNvSpPr txBox="1">
            <a:spLocks noChangeArrowheads="1"/>
          </p:cNvSpPr>
          <p:nvPr/>
        </p:nvSpPr>
        <p:spPr bwMode="auto">
          <a:xfrm>
            <a:off x="337747" y="1384421"/>
            <a:ext cx="303212" cy="244475"/>
          </a:xfrm>
          <a:prstGeom prst="rect">
            <a:avLst/>
          </a:prstGeom>
          <a:solidFill>
            <a:schemeClr val="bg1"/>
          </a:solidFill>
          <a:ln w="28575">
            <a:solidFill>
              <a:srgbClr val="FF66FF"/>
            </a:solid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600" b="1" dirty="0">
                <a:solidFill>
                  <a:srgbClr val="000000"/>
                </a:solidFill>
                <a:latin typeface="+mn-ea"/>
              </a:rPr>
              <a:t>Ⓐ</a:t>
            </a:r>
          </a:p>
        </p:txBody>
      </p:sp>
      <p:graphicFrame>
        <p:nvGraphicFramePr>
          <p:cNvPr id="32" name="表 31"/>
          <p:cNvGraphicFramePr>
            <a:graphicFrameLocks noGrp="1"/>
          </p:cNvGraphicFramePr>
          <p:nvPr>
            <p:extLst>
              <p:ext uri="{D42A27DB-BD31-4B8C-83A1-F6EECF244321}">
                <p14:modId xmlns:p14="http://schemas.microsoft.com/office/powerpoint/2010/main" val="3017327002"/>
              </p:ext>
            </p:extLst>
          </p:nvPr>
        </p:nvGraphicFramePr>
        <p:xfrm>
          <a:off x="4002544" y="272321"/>
          <a:ext cx="7975599" cy="1579200"/>
        </p:xfrm>
        <a:graphic>
          <a:graphicData uri="http://schemas.openxmlformats.org/drawingml/2006/table">
            <a:tbl>
              <a:tblPr firstRow="1" bandRow="1">
                <a:tableStyleId>{5C22544A-7EE6-4342-B048-85BDC9FD1C3A}</a:tableStyleId>
              </a:tblPr>
              <a:tblGrid>
                <a:gridCol w="1320274">
                  <a:extLst>
                    <a:ext uri="{9D8B030D-6E8A-4147-A177-3AD203B41FA5}">
                      <a16:colId xmlns:a16="http://schemas.microsoft.com/office/drawing/2014/main" val="20000"/>
                    </a:ext>
                  </a:extLst>
                </a:gridCol>
                <a:gridCol w="1285363">
                  <a:extLst>
                    <a:ext uri="{9D8B030D-6E8A-4147-A177-3AD203B41FA5}">
                      <a16:colId xmlns:a16="http://schemas.microsoft.com/office/drawing/2014/main" val="20001"/>
                    </a:ext>
                  </a:extLst>
                </a:gridCol>
                <a:gridCol w="1891547">
                  <a:extLst>
                    <a:ext uri="{9D8B030D-6E8A-4147-A177-3AD203B41FA5}">
                      <a16:colId xmlns:a16="http://schemas.microsoft.com/office/drawing/2014/main" val="20002"/>
                    </a:ext>
                  </a:extLst>
                </a:gridCol>
                <a:gridCol w="3478415">
                  <a:extLst>
                    <a:ext uri="{9D8B030D-6E8A-4147-A177-3AD203B41FA5}">
                      <a16:colId xmlns:a16="http://schemas.microsoft.com/office/drawing/2014/main" val="20003"/>
                    </a:ext>
                  </a:extLst>
                </a:gridCol>
              </a:tblGrid>
              <a:tr h="202018">
                <a:tc>
                  <a:txBody>
                    <a:bodyPr/>
                    <a:lstStyle/>
                    <a:p>
                      <a:pPr algn="ctr" fontAlgn="ctr"/>
                      <a:r>
                        <a:rPr lang="ja-JP" altLang="en-US" sz="1000" u="none" strike="noStrike" dirty="0">
                          <a:effectLst/>
                          <a:latin typeface="+mn-ea"/>
                          <a:ea typeface="+mn-ea"/>
                        </a:rPr>
                        <a:t>ボタン</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000" u="none" strike="noStrike">
                          <a:effectLst/>
                          <a:latin typeface="+mn-ea"/>
                          <a:ea typeface="+mn-ea"/>
                        </a:rPr>
                        <a:t>操作</a:t>
                      </a:r>
                      <a:endParaRPr lang="ja-JP" altLang="en-US" sz="10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000" u="none" strike="noStrike">
                          <a:effectLst/>
                          <a:latin typeface="+mn-ea"/>
                          <a:ea typeface="+mn-ea"/>
                        </a:rPr>
                        <a:t>条件</a:t>
                      </a:r>
                      <a:endParaRPr lang="ja-JP" altLang="en-US" sz="10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000" u="none" strike="noStrike">
                          <a:effectLst/>
                          <a:latin typeface="+mn-ea"/>
                          <a:ea typeface="+mn-ea"/>
                        </a:rPr>
                        <a:t>動作</a:t>
                      </a:r>
                      <a:endParaRPr lang="ja-JP" altLang="en-US" sz="10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47091">
                <a:tc>
                  <a:txBody>
                    <a:bodyPr/>
                    <a:lstStyle/>
                    <a:p>
                      <a:pPr algn="l" fontAlgn="ctr"/>
                      <a:r>
                        <a:rPr lang="en-US" altLang="ja-JP" sz="1000" u="none" strike="noStrike" dirty="0">
                          <a:effectLst/>
                          <a:latin typeface="+mn-ea"/>
                          <a:ea typeface="+mn-ea"/>
                        </a:rPr>
                        <a:t>D7</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a:effectLst/>
                          <a:latin typeface="+mn-ea"/>
                          <a:ea typeface="+mn-ea"/>
                        </a:rPr>
                        <a:t>押して離す</a:t>
                      </a:r>
                      <a:endParaRPr lang="ja-JP" altLang="en-US" sz="10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000" b="0" i="0" u="none" strike="noStrike" dirty="0">
                          <a:solidFill>
                            <a:srgbClr val="000000"/>
                          </a:solidFill>
                          <a:effectLst/>
                          <a:latin typeface="+mn-ea"/>
                          <a:ea typeface="+mn-ea"/>
                        </a:rPr>
                        <a:t>Ⓐ範囲内のアイコンが拡大表示</a:t>
                      </a:r>
                      <a:endParaRPr lang="en-US" altLang="ja-JP"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000" u="none" strike="noStrike" dirty="0">
                          <a:effectLst/>
                          <a:latin typeface="+mn-ea"/>
                          <a:ea typeface="+mn-ea"/>
                        </a:rPr>
                        <a:t>A</a:t>
                      </a:r>
                      <a:r>
                        <a:rPr lang="ja-JP" altLang="en-US" sz="1000" u="none" strike="noStrike" dirty="0">
                          <a:effectLst/>
                          <a:latin typeface="+mn-ea"/>
                          <a:ea typeface="+mn-ea"/>
                        </a:rPr>
                        <a:t>流量設定に枠を点灯</a:t>
                      </a:r>
                      <a:br>
                        <a:rPr lang="ja-JP" altLang="en-US" sz="1000" u="none" strike="noStrike" dirty="0">
                          <a:effectLst/>
                          <a:latin typeface="+mn-ea"/>
                          <a:ea typeface="+mn-ea"/>
                        </a:rPr>
                      </a:br>
                      <a:r>
                        <a:rPr lang="ja-JP" altLang="en-US" sz="1000" u="none" strike="noStrike" dirty="0">
                          <a:effectLst/>
                          <a:latin typeface="+mn-ea"/>
                          <a:ea typeface="+mn-ea"/>
                        </a:rPr>
                        <a:t>拡大中の</a:t>
                      </a:r>
                      <a:r>
                        <a:rPr lang="en-US" altLang="ja-JP" sz="1000" u="none" strike="noStrike" dirty="0">
                          <a:effectLst/>
                          <a:latin typeface="+mn-ea"/>
                          <a:ea typeface="+mn-ea"/>
                        </a:rPr>
                        <a:t>No.</a:t>
                      </a:r>
                      <a:r>
                        <a:rPr lang="ja-JP" altLang="en-US" sz="1000" u="none" strike="noStrike" dirty="0">
                          <a:effectLst/>
                          <a:latin typeface="+mn-ea"/>
                          <a:ea typeface="+mn-ea"/>
                        </a:rPr>
                        <a:t>を編集可能とする</a:t>
                      </a:r>
                      <a:endParaRPr lang="ja-JP" altLang="en-US" sz="10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302136">
                <a:tc>
                  <a:txBody>
                    <a:bodyPr/>
                    <a:lstStyle/>
                    <a:p>
                      <a:pPr algn="l" fontAlgn="ctr"/>
                      <a:r>
                        <a:rPr lang="en-US" altLang="ja-JP" sz="1000" b="0" i="0" u="none" strike="noStrike" dirty="0">
                          <a:solidFill>
                            <a:srgbClr val="000000"/>
                          </a:solidFill>
                          <a:effectLst/>
                          <a:latin typeface="+mn-ea"/>
                          <a:ea typeface="+mn-ea"/>
                        </a:rPr>
                        <a:t>D7</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b="0" i="0" u="none" strike="noStrike" dirty="0">
                          <a:solidFill>
                            <a:schemeClr val="tx1"/>
                          </a:solidFill>
                          <a:effectLst/>
                          <a:latin typeface="+mn-ea"/>
                          <a:ea typeface="+mn-ea"/>
                        </a:rPr>
                        <a:t>押して離す</a:t>
                      </a:r>
                    </a:p>
                  </a:txBody>
                  <a:tcPr marL="36000" marR="36000" marT="36000" marB="36000" anchor="ctr"/>
                </a:tc>
                <a:tc>
                  <a:txBody>
                    <a:bodyPr/>
                    <a:lstStyle/>
                    <a:p>
                      <a:pPr algn="l" fontAlgn="ctr"/>
                      <a:r>
                        <a:rPr lang="ja-JP" altLang="en-US" sz="1000" u="none" strike="noStrike" dirty="0">
                          <a:effectLst/>
                          <a:latin typeface="+mn-ea"/>
                          <a:ea typeface="+mn-ea"/>
                        </a:rPr>
                        <a:t>Ⓑ範囲内に枠が点灯中</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枠位置の数値を点滅</a:t>
                      </a:r>
                      <a:br>
                        <a:rPr lang="ja-JP" altLang="en-US" sz="1000" u="none" strike="noStrike" dirty="0">
                          <a:effectLst/>
                          <a:latin typeface="+mn-ea"/>
                          <a:ea typeface="+mn-ea"/>
                        </a:rPr>
                      </a:br>
                      <a:r>
                        <a:rPr lang="ja-JP" altLang="en-US" sz="1000" u="none" strike="noStrike" dirty="0">
                          <a:effectLst/>
                          <a:latin typeface="+mn-ea"/>
                          <a:ea typeface="+mn-ea"/>
                        </a:rPr>
                        <a:t>編集モードにする</a:t>
                      </a:r>
                      <a:endParaRPr lang="ja-JP" altLang="en-US" sz="10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177587">
                <a:tc>
                  <a:txBody>
                    <a:bodyPr/>
                    <a:lstStyle/>
                    <a:p>
                      <a:pPr algn="l" fontAlgn="ctr"/>
                      <a:r>
                        <a:rPr lang="en-US" altLang="ja-JP" sz="1000" b="0" i="0" u="none" strike="noStrike" dirty="0">
                          <a:solidFill>
                            <a:srgbClr val="000000"/>
                          </a:solidFill>
                          <a:effectLst/>
                          <a:latin typeface="+mn-ea"/>
                          <a:ea typeface="+mn-ea"/>
                        </a:rPr>
                        <a:t>D7</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b="0" i="0" u="none" strike="noStrike" dirty="0">
                          <a:solidFill>
                            <a:schemeClr val="tx1"/>
                          </a:solidFill>
                          <a:effectLst/>
                          <a:latin typeface="+mn-ea"/>
                          <a:ea typeface="+mn-ea"/>
                        </a:rPr>
                        <a:t>押して離す</a:t>
                      </a:r>
                    </a:p>
                  </a:txBody>
                  <a:tcPr marL="36000" marR="36000" marT="36000" marB="36000" anchor="ctr"/>
                </a:tc>
                <a:tc>
                  <a:txBody>
                    <a:bodyPr/>
                    <a:lstStyle/>
                    <a:p>
                      <a:pPr algn="l" fontAlgn="ctr"/>
                      <a:r>
                        <a:rPr lang="en-US" altLang="ja-JP" sz="1000" u="none" strike="noStrike">
                          <a:effectLst/>
                          <a:latin typeface="+mn-ea"/>
                          <a:ea typeface="+mn-ea"/>
                        </a:rPr>
                        <a:t>M7-10</a:t>
                      </a:r>
                      <a:r>
                        <a:rPr lang="ja-JP" altLang="en-US" sz="1000" u="none" strike="noStrike">
                          <a:effectLst/>
                          <a:latin typeface="+mn-ea"/>
                          <a:ea typeface="+mn-ea"/>
                        </a:rPr>
                        <a:t>に枠が点灯中</a:t>
                      </a:r>
                      <a:endParaRPr lang="ja-JP" altLang="en-US" sz="1000" b="0" i="0" u="none" strike="noStrike">
                        <a:solidFill>
                          <a:srgbClr val="000000"/>
                        </a:solidFill>
                        <a:effectLst/>
                        <a:latin typeface="+mn-ea"/>
                        <a:ea typeface="+mn-ea"/>
                      </a:endParaRPr>
                    </a:p>
                  </a:txBody>
                  <a:tcPr marL="36000" marR="36000" marT="36000" marB="36000" anchor="ctr"/>
                </a:tc>
                <a:tc>
                  <a:txBody>
                    <a:bodyPr/>
                    <a:lstStyle/>
                    <a:p>
                      <a:pPr algn="l" fontAlgn="ctr"/>
                      <a:r>
                        <a:rPr lang="en-US" sz="1000" u="none" strike="noStrike" dirty="0">
                          <a:effectLst/>
                          <a:latin typeface="+mn-ea"/>
                          <a:ea typeface="+mn-ea"/>
                        </a:rPr>
                        <a:t>ATT</a:t>
                      </a:r>
                      <a:r>
                        <a:rPr lang="ja-JP" altLang="en-US" sz="1000" u="none" strike="noStrike" dirty="0">
                          <a:effectLst/>
                          <a:latin typeface="+mn-ea"/>
                          <a:ea typeface="+mn-ea"/>
                        </a:rPr>
                        <a:t>選択画面に遷移</a:t>
                      </a:r>
                      <a:endParaRPr lang="ja-JP" altLang="en-US" sz="10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308698">
                <a:tc>
                  <a:txBody>
                    <a:bodyPr/>
                    <a:lstStyle/>
                    <a:p>
                      <a:pPr algn="l" fontAlgn="ctr"/>
                      <a:r>
                        <a:rPr lang="en-US" altLang="ja-JP" sz="1000" b="0" i="0" u="none" strike="noStrike" dirty="0">
                          <a:solidFill>
                            <a:srgbClr val="000000"/>
                          </a:solidFill>
                          <a:effectLst/>
                          <a:latin typeface="+mn-ea"/>
                          <a:ea typeface="+mn-ea"/>
                        </a:rPr>
                        <a:t>D7</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押して離す</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000" u="none" strike="noStrike" dirty="0">
                          <a:effectLst/>
                          <a:latin typeface="+mn-ea"/>
                          <a:ea typeface="+mn-ea"/>
                        </a:rPr>
                        <a:t>M7-14</a:t>
                      </a:r>
                      <a:r>
                        <a:rPr lang="ja-JP" altLang="en-US" sz="1000" u="none" strike="noStrike" dirty="0">
                          <a:effectLst/>
                          <a:latin typeface="+mn-ea"/>
                          <a:ea typeface="+mn-ea"/>
                        </a:rPr>
                        <a:t>に枠が点灯中</a:t>
                      </a:r>
                      <a:endParaRPr lang="ja-JP" altLang="en-US" sz="10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00" u="none" strike="noStrike" dirty="0">
                          <a:effectLst/>
                          <a:latin typeface="+mn-ea"/>
                          <a:ea typeface="+mn-ea"/>
                        </a:rPr>
                        <a:t>出力モードを</a:t>
                      </a:r>
                      <a:r>
                        <a:rPr lang="en-US" altLang="ja-JP" sz="1000" u="none" strike="noStrike" dirty="0">
                          <a:effectLst/>
                          <a:latin typeface="+mn-ea"/>
                          <a:ea typeface="+mn-ea"/>
                        </a:rPr>
                        <a:t>1</a:t>
                      </a:r>
                      <a:r>
                        <a:rPr lang="en-US" sz="1000" u="none" strike="noStrike" dirty="0">
                          <a:effectLst/>
                          <a:latin typeface="+mn-ea"/>
                          <a:ea typeface="+mn-ea"/>
                        </a:rPr>
                        <a:t>WAY→1WAY AUTO→2WAY</a:t>
                      </a:r>
                      <a:r>
                        <a:rPr lang="ja-JP" altLang="en-US" sz="1000" u="none" strike="noStrike" dirty="0">
                          <a:effectLst/>
                          <a:latin typeface="+mn-ea"/>
                          <a:ea typeface="+mn-ea"/>
                        </a:rPr>
                        <a:t>の順に切替</a:t>
                      </a:r>
                      <a:endParaRPr lang="en-US" altLang="ja-JP" sz="1000" u="none" strike="noStrike" dirty="0">
                        <a:effectLst/>
                        <a:latin typeface="+mn-ea"/>
                        <a:ea typeface="+mn-ea"/>
                      </a:endParaRPr>
                    </a:p>
                    <a:p>
                      <a:pPr algn="l" fontAlgn="ctr"/>
                      <a:r>
                        <a:rPr lang="en-US" altLang="ja-JP" sz="1000" b="0" i="0" u="none" strike="noStrike" dirty="0">
                          <a:solidFill>
                            <a:srgbClr val="000000"/>
                          </a:solidFill>
                          <a:effectLst/>
                          <a:latin typeface="+mn-ea"/>
                          <a:ea typeface="+mn-ea"/>
                        </a:rPr>
                        <a:t>CAN</a:t>
                      </a:r>
                      <a:r>
                        <a:rPr lang="ja-JP" altLang="en-US" sz="1000" b="0" i="0" u="none" strike="noStrike" dirty="0">
                          <a:solidFill>
                            <a:srgbClr val="000000"/>
                          </a:solidFill>
                          <a:effectLst/>
                          <a:latin typeface="+mn-ea"/>
                          <a:ea typeface="+mn-ea"/>
                        </a:rPr>
                        <a:t>仕様はタッチパネルと同様</a:t>
                      </a:r>
                    </a:p>
                  </a:txBody>
                  <a:tcPr marL="36000" marR="36000" marT="36000" marB="3600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32511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タイトル 1"/>
          <p:cNvSpPr>
            <a:spLocks noGrp="1"/>
          </p:cNvSpPr>
          <p:nvPr>
            <p:ph type="title"/>
          </p:nvPr>
        </p:nvSpPr>
        <p:spPr>
          <a:xfrm>
            <a:off x="228601" y="295929"/>
            <a:ext cx="3585518"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AUX1</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流量設定画面④</a:t>
            </a:r>
          </a:p>
        </p:txBody>
      </p:sp>
      <p:sp>
        <p:nvSpPr>
          <p:cNvPr id="97" name="テキスト ボックス 96"/>
          <p:cNvSpPr txBox="1"/>
          <p:nvPr/>
        </p:nvSpPr>
        <p:spPr>
          <a:xfrm>
            <a:off x="3935869" y="165124"/>
            <a:ext cx="1979156" cy="261610"/>
          </a:xfrm>
          <a:prstGeom prst="rect">
            <a:avLst/>
          </a:prstGeom>
          <a:noFill/>
        </p:spPr>
        <p:txBody>
          <a:bodyPr wrap="square" rtlCol="0">
            <a:spAutoFit/>
          </a:bodyPr>
          <a:lstStyle/>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表示について</a:t>
            </a:r>
            <a:endParaRPr lang="en-US" altLang="ja-JP" sz="1100" dirty="0">
              <a:solidFill>
                <a:srgbClr val="FF0000"/>
              </a:solidFill>
              <a:latin typeface="+mn-ea"/>
              <a:cs typeface="メイリオ" panose="020B0604030504040204" pitchFamily="50" charset="-128"/>
            </a:endParaRPr>
          </a:p>
        </p:txBody>
      </p:sp>
      <p:pic>
        <p:nvPicPr>
          <p:cNvPr id="34" name="図 33"/>
          <p:cNvPicPr/>
          <p:nvPr/>
        </p:nvPicPr>
        <p:blipFill>
          <a:blip r:embed="rId2">
            <a:extLst>
              <a:ext uri="{28A0092B-C50C-407E-A947-70E740481C1C}">
                <a14:useLocalDpi xmlns:a14="http://schemas.microsoft.com/office/drawing/2010/main" val="0"/>
              </a:ext>
            </a:extLst>
          </a:blip>
          <a:stretch>
            <a:fillRect/>
          </a:stretch>
        </p:blipFill>
        <p:spPr>
          <a:xfrm rot="16200000">
            <a:off x="-892831" y="1887196"/>
            <a:ext cx="5713200" cy="3430800"/>
          </a:xfrm>
          <a:prstGeom prst="rect">
            <a:avLst/>
          </a:prstGeom>
        </p:spPr>
      </p:pic>
      <p:sp>
        <p:nvSpPr>
          <p:cNvPr id="35" name="角丸四角形 34"/>
          <p:cNvSpPr/>
          <p:nvPr/>
        </p:nvSpPr>
        <p:spPr>
          <a:xfrm>
            <a:off x="2765234" y="1723539"/>
            <a:ext cx="696523" cy="40871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FF00"/>
                </a:solidFill>
              </a:rPr>
              <a:t>M7-3</a:t>
            </a:r>
          </a:p>
        </p:txBody>
      </p:sp>
      <p:sp>
        <p:nvSpPr>
          <p:cNvPr id="36" name="角丸四角形 35"/>
          <p:cNvSpPr/>
          <p:nvPr/>
        </p:nvSpPr>
        <p:spPr>
          <a:xfrm>
            <a:off x="1608940" y="1723539"/>
            <a:ext cx="696523" cy="40871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FF00"/>
                </a:solidFill>
              </a:rPr>
              <a:t>M7-2</a:t>
            </a:r>
          </a:p>
        </p:txBody>
      </p:sp>
      <p:sp>
        <p:nvSpPr>
          <p:cNvPr id="37" name="角丸四角形 36"/>
          <p:cNvSpPr/>
          <p:nvPr/>
        </p:nvSpPr>
        <p:spPr>
          <a:xfrm>
            <a:off x="480611" y="1723539"/>
            <a:ext cx="696523" cy="40871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FF00"/>
                </a:solidFill>
              </a:rPr>
              <a:t>M7-1</a:t>
            </a:r>
          </a:p>
        </p:txBody>
      </p:sp>
      <p:sp>
        <p:nvSpPr>
          <p:cNvPr id="38" name="角丸四角形 37"/>
          <p:cNvSpPr/>
          <p:nvPr/>
        </p:nvSpPr>
        <p:spPr>
          <a:xfrm>
            <a:off x="907027"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M7-4</a:t>
            </a:r>
          </a:p>
        </p:txBody>
      </p:sp>
      <p:sp>
        <p:nvSpPr>
          <p:cNvPr id="39" name="角丸四角形 38"/>
          <p:cNvSpPr/>
          <p:nvPr/>
        </p:nvSpPr>
        <p:spPr>
          <a:xfrm>
            <a:off x="1399921"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M7-5</a:t>
            </a:r>
          </a:p>
        </p:txBody>
      </p:sp>
      <p:sp>
        <p:nvSpPr>
          <p:cNvPr id="40" name="角丸四角形 39"/>
          <p:cNvSpPr/>
          <p:nvPr/>
        </p:nvSpPr>
        <p:spPr>
          <a:xfrm>
            <a:off x="1926723"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M7-6</a:t>
            </a:r>
          </a:p>
        </p:txBody>
      </p:sp>
      <p:sp>
        <p:nvSpPr>
          <p:cNvPr id="41" name="角丸四角形 40"/>
          <p:cNvSpPr/>
          <p:nvPr/>
        </p:nvSpPr>
        <p:spPr>
          <a:xfrm>
            <a:off x="2419617"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M7-7</a:t>
            </a:r>
          </a:p>
        </p:txBody>
      </p:sp>
      <p:sp>
        <p:nvSpPr>
          <p:cNvPr id="42" name="角丸四角形 41"/>
          <p:cNvSpPr/>
          <p:nvPr/>
        </p:nvSpPr>
        <p:spPr>
          <a:xfrm>
            <a:off x="914646" y="3931984"/>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M7-8</a:t>
            </a:r>
          </a:p>
        </p:txBody>
      </p:sp>
      <p:sp>
        <p:nvSpPr>
          <p:cNvPr id="43" name="角丸四角形 42"/>
          <p:cNvSpPr/>
          <p:nvPr/>
        </p:nvSpPr>
        <p:spPr>
          <a:xfrm>
            <a:off x="1407542" y="3931984"/>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M7-9</a:t>
            </a:r>
          </a:p>
        </p:txBody>
      </p:sp>
      <p:sp>
        <p:nvSpPr>
          <p:cNvPr id="44" name="角丸四角形 43"/>
          <p:cNvSpPr/>
          <p:nvPr/>
        </p:nvSpPr>
        <p:spPr>
          <a:xfrm>
            <a:off x="3043282" y="2514310"/>
            <a:ext cx="532800" cy="4536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M7-10</a:t>
            </a:r>
          </a:p>
        </p:txBody>
      </p:sp>
      <p:sp>
        <p:nvSpPr>
          <p:cNvPr id="45" name="角丸四角形 44"/>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D5</a:t>
            </a:r>
          </a:p>
        </p:txBody>
      </p:sp>
      <p:sp>
        <p:nvSpPr>
          <p:cNvPr id="47" name="角丸四角形 46"/>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D6</a:t>
            </a:r>
          </a:p>
        </p:txBody>
      </p:sp>
      <p:sp>
        <p:nvSpPr>
          <p:cNvPr id="50" name="角丸四角形 49"/>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D7</a:t>
            </a:r>
          </a:p>
        </p:txBody>
      </p:sp>
      <p:sp>
        <p:nvSpPr>
          <p:cNvPr id="55" name="角丸四角形 54"/>
          <p:cNvSpPr/>
          <p:nvPr/>
        </p:nvSpPr>
        <p:spPr>
          <a:xfrm>
            <a:off x="381254" y="1690501"/>
            <a:ext cx="3194828" cy="517742"/>
          </a:xfrm>
          <a:prstGeom prst="roundRect">
            <a:avLst>
              <a:gd name="adj" fmla="val 9014"/>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0"/>
          </a:p>
        </p:txBody>
      </p:sp>
      <p:sp>
        <p:nvSpPr>
          <p:cNvPr id="56" name="角丸四角形 55"/>
          <p:cNvSpPr/>
          <p:nvPr/>
        </p:nvSpPr>
        <p:spPr>
          <a:xfrm>
            <a:off x="244876" y="5216652"/>
            <a:ext cx="3309824" cy="81714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t"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ja-JP" sz="1200" b="1" dirty="0">
                <a:solidFill>
                  <a:srgbClr val="FFFF00"/>
                </a:solidFill>
              </a:rPr>
              <a:t>M7-14</a:t>
            </a:r>
          </a:p>
        </p:txBody>
      </p:sp>
      <p:sp>
        <p:nvSpPr>
          <p:cNvPr id="57" name="角丸四角形 56"/>
          <p:cNvSpPr/>
          <p:nvPr/>
        </p:nvSpPr>
        <p:spPr>
          <a:xfrm>
            <a:off x="640959" y="5444220"/>
            <a:ext cx="494857"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M7-15</a:t>
            </a:r>
          </a:p>
        </p:txBody>
      </p:sp>
      <p:sp>
        <p:nvSpPr>
          <p:cNvPr id="59" name="角丸四角形 58"/>
          <p:cNvSpPr/>
          <p:nvPr/>
        </p:nvSpPr>
        <p:spPr>
          <a:xfrm>
            <a:off x="1705500" y="5444220"/>
            <a:ext cx="494857"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M7-16</a:t>
            </a:r>
          </a:p>
        </p:txBody>
      </p:sp>
      <p:sp>
        <p:nvSpPr>
          <p:cNvPr id="60" name="角丸四角形 59"/>
          <p:cNvSpPr/>
          <p:nvPr/>
        </p:nvSpPr>
        <p:spPr>
          <a:xfrm>
            <a:off x="2857624" y="5444220"/>
            <a:ext cx="494857"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M7-17</a:t>
            </a:r>
          </a:p>
        </p:txBody>
      </p:sp>
      <p:sp>
        <p:nvSpPr>
          <p:cNvPr id="62" name="テキスト ボックス 61"/>
          <p:cNvSpPr txBox="1"/>
          <p:nvPr/>
        </p:nvSpPr>
        <p:spPr>
          <a:xfrm>
            <a:off x="811874" y="2315965"/>
            <a:ext cx="415498" cy="369332"/>
          </a:xfrm>
          <a:prstGeom prst="rect">
            <a:avLst/>
          </a:prstGeom>
          <a:noFill/>
        </p:spPr>
        <p:txBody>
          <a:bodyPr wrap="none" rtlCol="0">
            <a:spAutoFit/>
          </a:bodyPr>
          <a:lstStyle/>
          <a:p>
            <a:r>
              <a:rPr lang="ja-JP" altLang="en-US" dirty="0">
                <a:solidFill>
                  <a:srgbClr val="6600CC"/>
                </a:solidFill>
              </a:rPr>
              <a:t>①</a:t>
            </a:r>
            <a:endParaRPr kumimoji="1" lang="ja-JP" altLang="en-US" dirty="0">
              <a:solidFill>
                <a:srgbClr val="6600CC"/>
              </a:solidFill>
            </a:endParaRPr>
          </a:p>
        </p:txBody>
      </p:sp>
      <p:sp>
        <p:nvSpPr>
          <p:cNvPr id="63" name="テキスト ボックス 62"/>
          <p:cNvSpPr txBox="1"/>
          <p:nvPr/>
        </p:nvSpPr>
        <p:spPr>
          <a:xfrm>
            <a:off x="766637" y="3526111"/>
            <a:ext cx="415498" cy="369332"/>
          </a:xfrm>
          <a:prstGeom prst="rect">
            <a:avLst/>
          </a:prstGeom>
          <a:noFill/>
        </p:spPr>
        <p:txBody>
          <a:bodyPr wrap="none" rtlCol="0">
            <a:spAutoFit/>
          </a:bodyPr>
          <a:lstStyle/>
          <a:p>
            <a:r>
              <a:rPr lang="ja-JP" altLang="en-US" dirty="0">
                <a:solidFill>
                  <a:srgbClr val="6600CC"/>
                </a:solidFill>
              </a:rPr>
              <a:t>③</a:t>
            </a:r>
            <a:endParaRPr kumimoji="1" lang="ja-JP" altLang="en-US" dirty="0">
              <a:solidFill>
                <a:srgbClr val="6600CC"/>
              </a:solidFill>
            </a:endParaRPr>
          </a:p>
        </p:txBody>
      </p:sp>
      <p:sp>
        <p:nvSpPr>
          <p:cNvPr id="64" name="テキスト ボックス 63"/>
          <p:cNvSpPr txBox="1"/>
          <p:nvPr/>
        </p:nvSpPr>
        <p:spPr>
          <a:xfrm>
            <a:off x="3114786" y="2208911"/>
            <a:ext cx="415498" cy="369332"/>
          </a:xfrm>
          <a:prstGeom prst="rect">
            <a:avLst/>
          </a:prstGeom>
          <a:noFill/>
        </p:spPr>
        <p:txBody>
          <a:bodyPr wrap="none" rtlCol="0">
            <a:spAutoFit/>
          </a:bodyPr>
          <a:lstStyle/>
          <a:p>
            <a:r>
              <a:rPr kumimoji="1" lang="ja-JP" altLang="en-US" dirty="0">
                <a:solidFill>
                  <a:srgbClr val="6600CC"/>
                </a:solidFill>
              </a:rPr>
              <a:t>④</a:t>
            </a:r>
          </a:p>
        </p:txBody>
      </p:sp>
      <p:sp>
        <p:nvSpPr>
          <p:cNvPr id="65" name="テキスト ボックス 64"/>
          <p:cNvSpPr txBox="1"/>
          <p:nvPr/>
        </p:nvSpPr>
        <p:spPr>
          <a:xfrm>
            <a:off x="173505" y="5686719"/>
            <a:ext cx="415498" cy="369332"/>
          </a:xfrm>
          <a:prstGeom prst="rect">
            <a:avLst/>
          </a:prstGeom>
          <a:noFill/>
        </p:spPr>
        <p:txBody>
          <a:bodyPr wrap="none" rtlCol="0">
            <a:spAutoFit/>
          </a:bodyPr>
          <a:lstStyle/>
          <a:p>
            <a:r>
              <a:rPr lang="ja-JP" altLang="en-US" dirty="0">
                <a:solidFill>
                  <a:srgbClr val="6600CC"/>
                </a:solidFill>
              </a:rPr>
              <a:t>⑤</a:t>
            </a:r>
            <a:endParaRPr kumimoji="1" lang="ja-JP" altLang="en-US" dirty="0">
              <a:solidFill>
                <a:srgbClr val="6600CC"/>
              </a:solidFill>
            </a:endParaRPr>
          </a:p>
        </p:txBody>
      </p:sp>
      <p:sp>
        <p:nvSpPr>
          <p:cNvPr id="66" name="テキスト ボックス 65"/>
          <p:cNvSpPr txBox="1"/>
          <p:nvPr/>
        </p:nvSpPr>
        <p:spPr>
          <a:xfrm>
            <a:off x="1896785" y="2297138"/>
            <a:ext cx="415498" cy="369332"/>
          </a:xfrm>
          <a:prstGeom prst="rect">
            <a:avLst/>
          </a:prstGeom>
          <a:noFill/>
        </p:spPr>
        <p:txBody>
          <a:bodyPr wrap="none" rtlCol="0">
            <a:spAutoFit/>
          </a:bodyPr>
          <a:lstStyle/>
          <a:p>
            <a:r>
              <a:rPr lang="ja-JP" altLang="en-US" dirty="0">
                <a:solidFill>
                  <a:srgbClr val="6600CC"/>
                </a:solidFill>
              </a:rPr>
              <a:t>②</a:t>
            </a:r>
            <a:endParaRPr kumimoji="1" lang="ja-JP" altLang="en-US" dirty="0">
              <a:solidFill>
                <a:srgbClr val="6600CC"/>
              </a:solidFill>
            </a:endParaRPr>
          </a:p>
        </p:txBody>
      </p:sp>
      <p:sp>
        <p:nvSpPr>
          <p:cNvPr id="90" name="正方形/長方形 89"/>
          <p:cNvSpPr/>
          <p:nvPr/>
        </p:nvSpPr>
        <p:spPr>
          <a:xfrm>
            <a:off x="188098" y="2289501"/>
            <a:ext cx="3560667" cy="3734044"/>
          </a:xfrm>
          <a:prstGeom prst="rect">
            <a:avLst/>
          </a:prstGeom>
          <a:noFill/>
          <a:ln w="38100">
            <a:solidFill>
              <a:srgbClr val="FF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Text Box 154"/>
          <p:cNvSpPr txBox="1">
            <a:spLocks noChangeArrowheads="1"/>
          </p:cNvSpPr>
          <p:nvPr/>
        </p:nvSpPr>
        <p:spPr bwMode="auto">
          <a:xfrm>
            <a:off x="227046" y="2333768"/>
            <a:ext cx="303212" cy="244475"/>
          </a:xfrm>
          <a:prstGeom prst="rect">
            <a:avLst/>
          </a:prstGeom>
          <a:solidFill>
            <a:schemeClr val="bg1"/>
          </a:solidFill>
          <a:ln w="28575">
            <a:solidFill>
              <a:srgbClr val="FF5050"/>
            </a:solid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600" b="1" dirty="0">
                <a:solidFill>
                  <a:srgbClr val="000000"/>
                </a:solidFill>
                <a:latin typeface="+mn-ea"/>
              </a:rPr>
              <a:t>Ⓑ</a:t>
            </a:r>
          </a:p>
        </p:txBody>
      </p:sp>
      <p:sp>
        <p:nvSpPr>
          <p:cNvPr id="93" name="Text Box 154"/>
          <p:cNvSpPr txBox="1">
            <a:spLocks noChangeArrowheads="1"/>
          </p:cNvSpPr>
          <p:nvPr/>
        </p:nvSpPr>
        <p:spPr bwMode="auto">
          <a:xfrm>
            <a:off x="337747" y="1384421"/>
            <a:ext cx="303212" cy="244475"/>
          </a:xfrm>
          <a:prstGeom prst="rect">
            <a:avLst/>
          </a:prstGeom>
          <a:solidFill>
            <a:schemeClr val="bg1"/>
          </a:solidFill>
          <a:ln w="28575">
            <a:solidFill>
              <a:srgbClr val="FF66FF"/>
            </a:solid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600" b="1" dirty="0">
                <a:solidFill>
                  <a:srgbClr val="000000"/>
                </a:solidFill>
                <a:latin typeface="+mn-ea"/>
              </a:rPr>
              <a:t>Ⓐ</a:t>
            </a:r>
          </a:p>
        </p:txBody>
      </p:sp>
      <p:graphicFrame>
        <p:nvGraphicFramePr>
          <p:cNvPr id="94" name="表 93"/>
          <p:cNvGraphicFramePr>
            <a:graphicFrameLocks noGrp="1"/>
          </p:cNvGraphicFramePr>
          <p:nvPr>
            <p:extLst>
              <p:ext uri="{D42A27DB-BD31-4B8C-83A1-F6EECF244321}">
                <p14:modId xmlns:p14="http://schemas.microsoft.com/office/powerpoint/2010/main" val="1921658036"/>
              </p:ext>
            </p:extLst>
          </p:nvPr>
        </p:nvGraphicFramePr>
        <p:xfrm>
          <a:off x="4208536" y="525837"/>
          <a:ext cx="4985042" cy="2803680"/>
        </p:xfrm>
        <a:graphic>
          <a:graphicData uri="http://schemas.openxmlformats.org/drawingml/2006/table">
            <a:tbl>
              <a:tblPr firstRow="1" bandRow="1">
                <a:tableStyleId>{5C22544A-7EE6-4342-B048-85BDC9FD1C3A}</a:tableStyleId>
              </a:tblPr>
              <a:tblGrid>
                <a:gridCol w="1707915">
                  <a:extLst>
                    <a:ext uri="{9D8B030D-6E8A-4147-A177-3AD203B41FA5}">
                      <a16:colId xmlns:a16="http://schemas.microsoft.com/office/drawing/2014/main" val="20000"/>
                    </a:ext>
                  </a:extLst>
                </a:gridCol>
                <a:gridCol w="1303499">
                  <a:extLst>
                    <a:ext uri="{9D8B030D-6E8A-4147-A177-3AD203B41FA5}">
                      <a16:colId xmlns:a16="http://schemas.microsoft.com/office/drawing/2014/main" val="20001"/>
                    </a:ext>
                  </a:extLst>
                </a:gridCol>
                <a:gridCol w="695325">
                  <a:extLst>
                    <a:ext uri="{9D8B030D-6E8A-4147-A177-3AD203B41FA5}">
                      <a16:colId xmlns:a16="http://schemas.microsoft.com/office/drawing/2014/main" val="20002"/>
                    </a:ext>
                  </a:extLst>
                </a:gridCol>
                <a:gridCol w="1278303">
                  <a:extLst>
                    <a:ext uri="{9D8B030D-6E8A-4147-A177-3AD203B41FA5}">
                      <a16:colId xmlns:a16="http://schemas.microsoft.com/office/drawing/2014/main" val="20003"/>
                    </a:ext>
                  </a:extLst>
                </a:gridCol>
              </a:tblGrid>
              <a:tr h="0">
                <a:tc>
                  <a:txBody>
                    <a:bodyPr/>
                    <a:lstStyle/>
                    <a:p>
                      <a:pPr algn="l" rtl="0" fontAlgn="ctr"/>
                      <a:r>
                        <a:rPr lang="ja-JP" altLang="en-US" sz="1100" b="1" u="none" strike="noStrike" dirty="0">
                          <a:effectLst/>
                          <a:latin typeface="+mn-ea"/>
                          <a:ea typeface="+mn-ea"/>
                        </a:rPr>
                        <a:t>項目名</a:t>
                      </a:r>
                      <a:endParaRPr lang="ja-JP" altLang="en-US" sz="1100" b="1" i="0" u="none" strike="noStrike" dirty="0">
                        <a:solidFill>
                          <a:srgbClr val="000000"/>
                        </a:solidFill>
                        <a:effectLst/>
                        <a:latin typeface="+mn-ea"/>
                        <a:ea typeface="+mn-ea"/>
                      </a:endParaRPr>
                    </a:p>
                  </a:txBody>
                  <a:tcPr marL="36000" marR="36000" marT="36000" marB="36000" anchor="ctr"/>
                </a:tc>
                <a:tc>
                  <a:txBody>
                    <a:bodyPr/>
                    <a:lstStyle/>
                    <a:p>
                      <a:pPr algn="l" rtl="0" fontAlgn="ctr"/>
                      <a:r>
                        <a:rPr lang="ja-JP" altLang="en-US" sz="1100" b="1" u="none" strike="noStrike">
                          <a:effectLst/>
                          <a:latin typeface="+mn-ea"/>
                          <a:ea typeface="+mn-ea"/>
                        </a:rPr>
                        <a:t>表示する</a:t>
                      </a:r>
                      <a:br>
                        <a:rPr lang="ja-JP" altLang="en-US" sz="1100" b="1" u="none" strike="noStrike">
                          <a:effectLst/>
                          <a:latin typeface="+mn-ea"/>
                          <a:ea typeface="+mn-ea"/>
                        </a:rPr>
                      </a:br>
                      <a:r>
                        <a:rPr lang="ja-JP" altLang="en-US" sz="1100" b="1" u="none" strike="noStrike">
                          <a:effectLst/>
                          <a:latin typeface="+mn-ea"/>
                          <a:ea typeface="+mn-ea"/>
                        </a:rPr>
                        <a:t>小数点以下の桁数</a:t>
                      </a:r>
                      <a:endParaRPr lang="ja-JP" altLang="en-US" sz="1100" b="1" i="0" u="none" strike="noStrike">
                        <a:solidFill>
                          <a:srgbClr val="000000"/>
                        </a:solidFill>
                        <a:effectLst/>
                        <a:latin typeface="+mn-ea"/>
                        <a:ea typeface="+mn-ea"/>
                      </a:endParaRPr>
                    </a:p>
                  </a:txBody>
                  <a:tcPr marL="36000" marR="36000" marT="36000" marB="36000" anchor="ctr"/>
                </a:tc>
                <a:tc>
                  <a:txBody>
                    <a:bodyPr/>
                    <a:lstStyle/>
                    <a:p>
                      <a:pPr algn="l" rtl="0" fontAlgn="ctr"/>
                      <a:r>
                        <a:rPr lang="ja-JP" altLang="en-US" sz="1100" b="1" u="none" strike="noStrike" dirty="0">
                          <a:effectLst/>
                          <a:latin typeface="+mn-ea"/>
                          <a:ea typeface="+mn-ea"/>
                        </a:rPr>
                        <a:t>単位</a:t>
                      </a:r>
                      <a:endParaRPr lang="ja-JP" altLang="en-US" sz="1100" b="1" i="0" u="none" strike="noStrike" dirty="0">
                        <a:solidFill>
                          <a:srgbClr val="000000"/>
                        </a:solidFill>
                        <a:effectLst/>
                        <a:latin typeface="+mn-ea"/>
                        <a:ea typeface="+mn-ea"/>
                      </a:endParaRPr>
                    </a:p>
                  </a:txBody>
                  <a:tcPr marL="36000" marR="36000" marT="36000" marB="36000" anchor="ctr"/>
                </a:tc>
                <a:tc>
                  <a:txBody>
                    <a:bodyPr/>
                    <a:lstStyle/>
                    <a:p>
                      <a:pPr algn="l" rtl="0" fontAlgn="ctr"/>
                      <a:r>
                        <a:rPr lang="ja-JP" altLang="en-US" sz="1100" b="1" u="none" strike="noStrike" dirty="0">
                          <a:effectLst/>
                          <a:latin typeface="+mn-ea"/>
                          <a:ea typeface="+mn-ea"/>
                        </a:rPr>
                        <a:t>表示範囲</a:t>
                      </a:r>
                      <a:r>
                        <a:rPr lang="en-US" altLang="ja-JP" sz="1100" b="1" u="none" strike="noStrike" dirty="0">
                          <a:effectLst/>
                          <a:latin typeface="+mn-ea"/>
                          <a:ea typeface="+mn-ea"/>
                        </a:rPr>
                        <a:t>(</a:t>
                      </a:r>
                      <a:r>
                        <a:rPr lang="en-US" sz="1100" b="1" u="none" strike="noStrike" dirty="0">
                          <a:effectLst/>
                          <a:latin typeface="+mn-ea"/>
                          <a:ea typeface="+mn-ea"/>
                        </a:rPr>
                        <a:t>SI)</a:t>
                      </a:r>
                      <a:br>
                        <a:rPr lang="en-US" sz="1100" b="1" u="none" strike="noStrike" dirty="0">
                          <a:effectLst/>
                          <a:latin typeface="+mn-ea"/>
                          <a:ea typeface="+mn-ea"/>
                        </a:rPr>
                      </a:br>
                      <a:r>
                        <a:rPr lang="ja-JP" altLang="en-US" sz="1100" b="1" u="none" strike="noStrike" dirty="0">
                          <a:effectLst/>
                          <a:latin typeface="+mn-ea"/>
                          <a:ea typeface="+mn-ea"/>
                        </a:rPr>
                        <a:t>表示範囲</a:t>
                      </a:r>
                      <a:r>
                        <a:rPr lang="en-US" altLang="ja-JP" sz="1100" b="1" u="none" strike="noStrike" dirty="0">
                          <a:effectLst/>
                          <a:latin typeface="+mn-ea"/>
                          <a:ea typeface="+mn-ea"/>
                        </a:rPr>
                        <a:t>(</a:t>
                      </a:r>
                      <a:r>
                        <a:rPr lang="en-US" sz="1100" b="1" u="none" strike="noStrike" dirty="0">
                          <a:effectLst/>
                          <a:latin typeface="+mn-ea"/>
                          <a:ea typeface="+mn-ea"/>
                        </a:rPr>
                        <a:t>US)</a:t>
                      </a:r>
                      <a:endParaRPr lang="en-US" sz="1100" b="1"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0">
                <a:tc>
                  <a:txBody>
                    <a:bodyPr/>
                    <a:lstStyle/>
                    <a:p>
                      <a:pPr algn="l" rtl="0" fontAlgn="ctr"/>
                      <a:r>
                        <a:rPr lang="en-US" sz="1100" u="none" strike="noStrike" dirty="0">
                          <a:effectLst/>
                          <a:latin typeface="+mn-ea"/>
                          <a:ea typeface="+mn-ea"/>
                        </a:rPr>
                        <a:t>A</a:t>
                      </a:r>
                      <a:r>
                        <a:rPr lang="ja-JP" altLang="en-US" sz="1100" u="none" strike="noStrike" dirty="0">
                          <a:effectLst/>
                          <a:latin typeface="+mn-ea"/>
                          <a:ea typeface="+mn-ea"/>
                        </a:rPr>
                        <a:t>流量設定値</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rtl="0" fontAlgn="ctr"/>
                      <a:r>
                        <a:rPr lang="en-US" altLang="ja-JP" sz="1100" u="none" strike="noStrike" dirty="0">
                          <a:effectLst/>
                          <a:latin typeface="+mn-ea"/>
                          <a:ea typeface="+mn-ea"/>
                        </a:rPr>
                        <a:t>0</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rtl="0" fontAlgn="ctr"/>
                      <a:r>
                        <a:rPr lang="en-US" altLang="ja-JP" sz="1100" u="none" strike="noStrike">
                          <a:effectLst/>
                          <a:latin typeface="+mn-ea"/>
                          <a:ea typeface="+mn-ea"/>
                        </a:rPr>
                        <a:t>%</a:t>
                      </a:r>
                      <a:endParaRPr lang="en-US" altLang="ja-JP" sz="1100" b="0" i="0" u="none" strike="noStrike">
                        <a:solidFill>
                          <a:srgbClr val="000000"/>
                        </a:solidFill>
                        <a:effectLst/>
                        <a:latin typeface="+mn-ea"/>
                        <a:ea typeface="+mn-ea"/>
                      </a:endParaRPr>
                    </a:p>
                  </a:txBody>
                  <a:tcPr marL="36000" marR="36000" marT="36000" marB="36000" anchor="ctr"/>
                </a:tc>
                <a:tc>
                  <a:txBody>
                    <a:bodyPr/>
                    <a:lstStyle/>
                    <a:p>
                      <a:pPr algn="l" rtl="0" fontAlgn="ctr"/>
                      <a:r>
                        <a:rPr lang="en-US" sz="1100" u="none" strike="noStrike">
                          <a:effectLst/>
                          <a:latin typeface="+mn-ea"/>
                          <a:ea typeface="+mn-ea"/>
                        </a:rPr>
                        <a:t>0 to 250</a:t>
                      </a:r>
                      <a:endParaRPr 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0">
                <a:tc>
                  <a:txBody>
                    <a:bodyPr/>
                    <a:lstStyle/>
                    <a:p>
                      <a:pPr algn="l" rtl="0" fontAlgn="ctr"/>
                      <a:r>
                        <a:rPr lang="en-US" sz="1100" u="none" strike="noStrike" dirty="0">
                          <a:effectLst/>
                          <a:latin typeface="+mn-ea"/>
                          <a:ea typeface="+mn-ea"/>
                        </a:rPr>
                        <a:t>B</a:t>
                      </a:r>
                      <a:r>
                        <a:rPr lang="ja-JP" altLang="en-US" sz="1100" u="none" strike="noStrike" dirty="0">
                          <a:effectLst/>
                          <a:latin typeface="+mn-ea"/>
                          <a:ea typeface="+mn-ea"/>
                        </a:rPr>
                        <a:t>流量設定値</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rtl="0" fontAlgn="ctr"/>
                      <a:r>
                        <a:rPr lang="en-US" altLang="ja-JP" sz="1100" u="none" strike="noStrike" dirty="0">
                          <a:effectLst/>
                          <a:latin typeface="+mn-ea"/>
                          <a:ea typeface="+mn-ea"/>
                        </a:rPr>
                        <a:t>0</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rtl="0" fontAlgn="ctr"/>
                      <a:r>
                        <a:rPr lang="en-US" altLang="ja-JP" sz="1100" u="none" strike="noStrike">
                          <a:effectLst/>
                          <a:latin typeface="+mn-ea"/>
                          <a:ea typeface="+mn-ea"/>
                        </a:rPr>
                        <a:t>%</a:t>
                      </a:r>
                      <a:endParaRPr lang="en-US" altLang="ja-JP" sz="1100" b="0" i="0" u="none" strike="noStrike">
                        <a:solidFill>
                          <a:srgbClr val="000000"/>
                        </a:solidFill>
                        <a:effectLst/>
                        <a:latin typeface="+mn-ea"/>
                        <a:ea typeface="+mn-ea"/>
                      </a:endParaRPr>
                    </a:p>
                  </a:txBody>
                  <a:tcPr marL="36000" marR="36000" marT="36000" marB="36000" anchor="ctr"/>
                </a:tc>
                <a:tc>
                  <a:txBody>
                    <a:bodyPr/>
                    <a:lstStyle/>
                    <a:p>
                      <a:pPr algn="l" rtl="0" fontAlgn="ctr"/>
                      <a:r>
                        <a:rPr lang="en-US" sz="1100" u="none" strike="noStrike" dirty="0">
                          <a:effectLst/>
                          <a:latin typeface="+mn-ea"/>
                          <a:ea typeface="+mn-ea"/>
                        </a:rPr>
                        <a:t>0 to 250</a:t>
                      </a:r>
                      <a:endParaRPr 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0">
                <a:tc rowSpan="2">
                  <a:txBody>
                    <a:bodyPr/>
                    <a:lstStyle/>
                    <a:p>
                      <a:pPr algn="l" rtl="0" fontAlgn="ctr"/>
                      <a:r>
                        <a:rPr lang="ja-JP" altLang="en-US" sz="1100" u="none" strike="noStrike" dirty="0">
                          <a:effectLst/>
                          <a:latin typeface="+mn-ea"/>
                          <a:ea typeface="+mn-ea"/>
                        </a:rPr>
                        <a:t>圧力設定値</a:t>
                      </a:r>
                      <a:endParaRPr lang="ja-JP" altLang="en-US" sz="1100" b="0" i="0" u="none" strike="noStrike" dirty="0">
                        <a:solidFill>
                          <a:srgbClr val="000000"/>
                        </a:solidFill>
                        <a:effectLst/>
                        <a:latin typeface="+mn-ea"/>
                        <a:ea typeface="+mn-ea"/>
                      </a:endParaRPr>
                    </a:p>
                  </a:txBody>
                  <a:tcPr marL="36000" marR="36000" marT="36000" marB="36000" anchor="ctr"/>
                </a:tc>
                <a:tc rowSpan="2">
                  <a:txBody>
                    <a:bodyPr/>
                    <a:lstStyle/>
                    <a:p>
                      <a:pPr algn="l" rtl="0" fontAlgn="ctr"/>
                      <a:r>
                        <a:rPr lang="en-US" altLang="ja-JP" sz="1100" u="none" strike="noStrike" dirty="0">
                          <a:effectLst/>
                          <a:latin typeface="+mn-ea"/>
                          <a:ea typeface="+mn-ea"/>
                        </a:rPr>
                        <a:t>0</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rtl="0" fontAlgn="ctr"/>
                      <a:r>
                        <a:rPr lang="en-US" sz="1100" u="none" strike="noStrike">
                          <a:effectLst/>
                          <a:latin typeface="+mn-ea"/>
                          <a:ea typeface="+mn-ea"/>
                        </a:rPr>
                        <a:t>MPa</a:t>
                      </a:r>
                      <a:endParaRPr lang="en-US" sz="1100" b="0" i="0" u="none" strike="noStrike">
                        <a:solidFill>
                          <a:srgbClr val="000000"/>
                        </a:solidFill>
                        <a:effectLst/>
                        <a:latin typeface="+mn-ea"/>
                        <a:ea typeface="+mn-ea"/>
                      </a:endParaRPr>
                    </a:p>
                  </a:txBody>
                  <a:tcPr marL="36000" marR="36000" marT="36000" marB="36000" anchor="ctr"/>
                </a:tc>
                <a:tc>
                  <a:txBody>
                    <a:bodyPr/>
                    <a:lstStyle/>
                    <a:p>
                      <a:pPr algn="l" rtl="0" fontAlgn="ctr"/>
                      <a:r>
                        <a:rPr lang="en-US" sz="1100" u="none" strike="noStrike">
                          <a:effectLst/>
                          <a:latin typeface="+mn-ea"/>
                          <a:ea typeface="+mn-ea"/>
                        </a:rPr>
                        <a:t>0 to 68</a:t>
                      </a:r>
                      <a:endParaRPr 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0">
                <a:tc vMerge="1">
                  <a:txBody>
                    <a:bodyPr/>
                    <a:lstStyle/>
                    <a:p>
                      <a:endParaRPr kumimoji="1" lang="ja-JP" altLang="en-US"/>
                    </a:p>
                  </a:txBody>
                  <a:tcPr/>
                </a:tc>
                <a:tc vMerge="1">
                  <a:txBody>
                    <a:bodyPr/>
                    <a:lstStyle/>
                    <a:p>
                      <a:endParaRPr kumimoji="1" lang="ja-JP" altLang="en-US"/>
                    </a:p>
                  </a:txBody>
                  <a:tcPr/>
                </a:tc>
                <a:tc>
                  <a:txBody>
                    <a:bodyPr/>
                    <a:lstStyle/>
                    <a:p>
                      <a:pPr algn="l" rtl="0" fontAlgn="ctr"/>
                      <a:r>
                        <a:rPr lang="en-US" sz="1100" u="none" strike="noStrike">
                          <a:effectLst/>
                          <a:latin typeface="+mn-ea"/>
                          <a:ea typeface="+mn-ea"/>
                        </a:rPr>
                        <a:t>psi</a:t>
                      </a:r>
                      <a:endParaRPr lang="en-US" sz="1100" b="0" i="0" u="none" strike="noStrike">
                        <a:solidFill>
                          <a:srgbClr val="000000"/>
                        </a:solidFill>
                        <a:effectLst/>
                        <a:latin typeface="+mn-ea"/>
                        <a:ea typeface="+mn-ea"/>
                      </a:endParaRPr>
                    </a:p>
                  </a:txBody>
                  <a:tcPr marL="36000" marR="36000" marT="36000" marB="36000" anchor="ctr"/>
                </a:tc>
                <a:tc>
                  <a:txBody>
                    <a:bodyPr/>
                    <a:lstStyle/>
                    <a:p>
                      <a:pPr algn="l" rtl="0" fontAlgn="ctr"/>
                      <a:r>
                        <a:rPr lang="en-US" sz="1100" u="none" strike="noStrike">
                          <a:effectLst/>
                          <a:latin typeface="+mn-ea"/>
                          <a:ea typeface="+mn-ea"/>
                        </a:rPr>
                        <a:t>0 to 9999</a:t>
                      </a:r>
                      <a:endParaRPr 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0">
                <a:tc rowSpan="2">
                  <a:txBody>
                    <a:bodyPr/>
                    <a:lstStyle/>
                    <a:p>
                      <a:pPr algn="l" rtl="0" fontAlgn="ctr"/>
                      <a:r>
                        <a:rPr lang="en-US" sz="1100" u="none" strike="noStrike">
                          <a:effectLst/>
                          <a:latin typeface="+mn-ea"/>
                          <a:ea typeface="+mn-ea"/>
                        </a:rPr>
                        <a:t>A 1WAY</a:t>
                      </a:r>
                      <a:r>
                        <a:rPr lang="ja-JP" altLang="en-US" sz="1100" u="none" strike="noStrike">
                          <a:effectLst/>
                          <a:latin typeface="+mn-ea"/>
                          <a:ea typeface="+mn-ea"/>
                        </a:rPr>
                        <a:t>流量</a:t>
                      </a:r>
                      <a:endParaRPr lang="ja-JP" altLang="en-US" sz="1100" b="0" i="0" u="none" strike="noStrike">
                        <a:solidFill>
                          <a:srgbClr val="000000"/>
                        </a:solidFill>
                        <a:effectLst/>
                        <a:latin typeface="+mn-ea"/>
                        <a:ea typeface="+mn-ea"/>
                      </a:endParaRPr>
                    </a:p>
                  </a:txBody>
                  <a:tcPr marL="36000" marR="36000" marT="36000" marB="36000" anchor="ctr"/>
                </a:tc>
                <a:tc rowSpan="2">
                  <a:txBody>
                    <a:bodyPr/>
                    <a:lstStyle/>
                    <a:p>
                      <a:pPr algn="l" rtl="0" fontAlgn="ctr"/>
                      <a:r>
                        <a:rPr lang="en-US" altLang="ja-JP" sz="1100" u="none" strike="noStrike" dirty="0">
                          <a:effectLst/>
                          <a:latin typeface="+mn-ea"/>
                          <a:ea typeface="+mn-ea"/>
                        </a:rPr>
                        <a:t>0</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rtl="0" fontAlgn="ctr"/>
                      <a:r>
                        <a:rPr lang="en-US" sz="1100" u="none" strike="noStrike" dirty="0">
                          <a:effectLst/>
                          <a:latin typeface="+mn-ea"/>
                          <a:ea typeface="+mn-ea"/>
                        </a:rPr>
                        <a:t>L/min</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rtl="0" fontAlgn="ctr"/>
                      <a:r>
                        <a:rPr lang="en-US" sz="1100" u="none" strike="noStrike" dirty="0">
                          <a:effectLst/>
                          <a:latin typeface="+mn-ea"/>
                          <a:ea typeface="+mn-ea"/>
                        </a:rPr>
                        <a:t>0 to 999</a:t>
                      </a:r>
                      <a:endParaRPr 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0">
                <a:tc vMerge="1">
                  <a:txBody>
                    <a:bodyPr/>
                    <a:lstStyle/>
                    <a:p>
                      <a:endParaRPr kumimoji="1" lang="ja-JP" altLang="en-US"/>
                    </a:p>
                  </a:txBody>
                  <a:tcPr/>
                </a:tc>
                <a:tc vMerge="1">
                  <a:txBody>
                    <a:bodyPr/>
                    <a:lstStyle/>
                    <a:p>
                      <a:endParaRPr kumimoji="1" lang="ja-JP" altLang="en-US"/>
                    </a:p>
                  </a:txBody>
                  <a:tcPr/>
                </a:tc>
                <a:tc>
                  <a:txBody>
                    <a:bodyPr/>
                    <a:lstStyle/>
                    <a:p>
                      <a:pPr algn="l" rtl="0" fontAlgn="ctr"/>
                      <a:r>
                        <a:rPr lang="en-US" sz="1100" u="none" strike="noStrike" dirty="0">
                          <a:effectLst/>
                          <a:latin typeface="+mn-ea"/>
                          <a:ea typeface="+mn-ea"/>
                        </a:rPr>
                        <a:t>gpm</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rtl="0" fontAlgn="ctr"/>
                      <a:r>
                        <a:rPr lang="en-US" sz="1100" u="none" strike="noStrike" dirty="0">
                          <a:effectLst/>
                          <a:latin typeface="+mn-ea"/>
                          <a:ea typeface="+mn-ea"/>
                        </a:rPr>
                        <a:t>0 to 263</a:t>
                      </a:r>
                      <a:endParaRPr 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0">
                <a:tc rowSpan="2">
                  <a:txBody>
                    <a:bodyPr/>
                    <a:lstStyle/>
                    <a:p>
                      <a:pPr algn="l" rtl="0" fontAlgn="ctr"/>
                      <a:r>
                        <a:rPr lang="en-US" sz="1100" u="none" strike="noStrike" dirty="0">
                          <a:effectLst/>
                          <a:latin typeface="+mn-ea"/>
                          <a:ea typeface="+mn-ea"/>
                        </a:rPr>
                        <a:t>A 2WAY</a:t>
                      </a:r>
                      <a:r>
                        <a:rPr lang="ja-JP" altLang="en-US" sz="1100" u="none" strike="noStrike" dirty="0">
                          <a:effectLst/>
                          <a:latin typeface="+mn-ea"/>
                          <a:ea typeface="+mn-ea"/>
                        </a:rPr>
                        <a:t>流量</a:t>
                      </a:r>
                      <a:endParaRPr lang="ja-JP" altLang="en-US" sz="1100" b="0" i="0" u="none" strike="noStrike" dirty="0">
                        <a:solidFill>
                          <a:srgbClr val="000000"/>
                        </a:solidFill>
                        <a:effectLst/>
                        <a:latin typeface="+mn-ea"/>
                        <a:ea typeface="+mn-ea"/>
                      </a:endParaRPr>
                    </a:p>
                  </a:txBody>
                  <a:tcPr marL="36000" marR="36000" marT="36000" marB="36000" anchor="ctr"/>
                </a:tc>
                <a:tc rowSpan="2">
                  <a:txBody>
                    <a:bodyPr/>
                    <a:lstStyle/>
                    <a:p>
                      <a:pPr algn="l" rtl="0" fontAlgn="ctr"/>
                      <a:r>
                        <a:rPr lang="en-US" altLang="ja-JP" sz="1100" u="none" strike="noStrike" dirty="0">
                          <a:effectLst/>
                          <a:latin typeface="+mn-ea"/>
                          <a:ea typeface="+mn-ea"/>
                        </a:rPr>
                        <a:t>0</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rtl="0" fontAlgn="ctr"/>
                      <a:r>
                        <a:rPr lang="en-US" sz="1100" u="none" strike="noStrike" dirty="0">
                          <a:effectLst/>
                          <a:latin typeface="+mn-ea"/>
                          <a:ea typeface="+mn-ea"/>
                        </a:rPr>
                        <a:t>L/min</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rtl="0" fontAlgn="ctr"/>
                      <a:r>
                        <a:rPr lang="en-US" sz="1100" u="none" strike="noStrike" dirty="0">
                          <a:effectLst/>
                          <a:latin typeface="+mn-ea"/>
                          <a:ea typeface="+mn-ea"/>
                        </a:rPr>
                        <a:t>0 to 999</a:t>
                      </a:r>
                      <a:endParaRPr 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7"/>
                  </a:ext>
                </a:extLst>
              </a:tr>
              <a:tr h="0">
                <a:tc vMerge="1">
                  <a:txBody>
                    <a:bodyPr/>
                    <a:lstStyle/>
                    <a:p>
                      <a:endParaRPr kumimoji="1" lang="ja-JP" altLang="en-US"/>
                    </a:p>
                  </a:txBody>
                  <a:tcPr/>
                </a:tc>
                <a:tc vMerge="1">
                  <a:txBody>
                    <a:bodyPr/>
                    <a:lstStyle/>
                    <a:p>
                      <a:endParaRPr kumimoji="1" lang="ja-JP" altLang="en-US"/>
                    </a:p>
                  </a:txBody>
                  <a:tcPr/>
                </a:tc>
                <a:tc>
                  <a:txBody>
                    <a:bodyPr/>
                    <a:lstStyle/>
                    <a:p>
                      <a:pPr algn="l" rtl="0" fontAlgn="ctr"/>
                      <a:r>
                        <a:rPr lang="en-US" sz="1100" u="none" strike="noStrike" dirty="0">
                          <a:effectLst/>
                          <a:latin typeface="+mn-ea"/>
                          <a:ea typeface="+mn-ea"/>
                        </a:rPr>
                        <a:t>gpm</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rtl="0" fontAlgn="ctr"/>
                      <a:r>
                        <a:rPr lang="en-US" sz="1100" u="none" strike="noStrike" dirty="0">
                          <a:effectLst/>
                          <a:latin typeface="+mn-ea"/>
                          <a:ea typeface="+mn-ea"/>
                        </a:rPr>
                        <a:t>0 to 263</a:t>
                      </a:r>
                      <a:endParaRPr 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8"/>
                  </a:ext>
                </a:extLst>
              </a:tr>
              <a:tr h="0">
                <a:tc rowSpan="2">
                  <a:txBody>
                    <a:bodyPr/>
                    <a:lstStyle/>
                    <a:p>
                      <a:pPr algn="l" rtl="0" fontAlgn="ctr"/>
                      <a:r>
                        <a:rPr lang="en-US" sz="1100" u="none" strike="noStrike">
                          <a:effectLst/>
                          <a:latin typeface="+mn-ea"/>
                          <a:ea typeface="+mn-ea"/>
                        </a:rPr>
                        <a:t>B 2WAY</a:t>
                      </a:r>
                      <a:r>
                        <a:rPr lang="ja-JP" altLang="en-US" sz="1100" u="none" strike="noStrike">
                          <a:effectLst/>
                          <a:latin typeface="+mn-ea"/>
                          <a:ea typeface="+mn-ea"/>
                        </a:rPr>
                        <a:t>流量</a:t>
                      </a:r>
                      <a:endParaRPr lang="ja-JP" altLang="en-US" sz="1100" b="0" i="0" u="none" strike="noStrike">
                        <a:solidFill>
                          <a:srgbClr val="000000"/>
                        </a:solidFill>
                        <a:effectLst/>
                        <a:latin typeface="+mn-ea"/>
                        <a:ea typeface="+mn-ea"/>
                      </a:endParaRPr>
                    </a:p>
                  </a:txBody>
                  <a:tcPr marL="36000" marR="36000" marT="36000" marB="36000" anchor="ctr"/>
                </a:tc>
                <a:tc rowSpan="2">
                  <a:txBody>
                    <a:bodyPr/>
                    <a:lstStyle/>
                    <a:p>
                      <a:pPr algn="l" rtl="0" fontAlgn="ctr"/>
                      <a:r>
                        <a:rPr lang="en-US" altLang="ja-JP" sz="1100" u="none" strike="noStrike" dirty="0">
                          <a:effectLst/>
                          <a:latin typeface="+mn-ea"/>
                          <a:ea typeface="+mn-ea"/>
                        </a:rPr>
                        <a:t>0</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rtl="0" fontAlgn="ctr"/>
                      <a:r>
                        <a:rPr lang="en-US" sz="1100" u="none" strike="noStrike">
                          <a:effectLst/>
                          <a:latin typeface="+mn-ea"/>
                          <a:ea typeface="+mn-ea"/>
                        </a:rPr>
                        <a:t>L/min</a:t>
                      </a:r>
                      <a:endParaRPr lang="en-US" sz="1100" b="0" i="0" u="none" strike="noStrike">
                        <a:solidFill>
                          <a:srgbClr val="000000"/>
                        </a:solidFill>
                        <a:effectLst/>
                        <a:latin typeface="+mn-ea"/>
                        <a:ea typeface="+mn-ea"/>
                      </a:endParaRPr>
                    </a:p>
                  </a:txBody>
                  <a:tcPr marL="36000" marR="36000" marT="36000" marB="36000" anchor="ctr"/>
                </a:tc>
                <a:tc>
                  <a:txBody>
                    <a:bodyPr/>
                    <a:lstStyle/>
                    <a:p>
                      <a:pPr algn="l" rtl="0" fontAlgn="ctr"/>
                      <a:r>
                        <a:rPr lang="en-US" sz="1100" u="none" strike="noStrike" dirty="0">
                          <a:effectLst/>
                          <a:latin typeface="+mn-ea"/>
                          <a:ea typeface="+mn-ea"/>
                        </a:rPr>
                        <a:t>0 to 999</a:t>
                      </a:r>
                      <a:endParaRPr 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r h="0">
                <a:tc vMerge="1">
                  <a:txBody>
                    <a:bodyPr/>
                    <a:lstStyle/>
                    <a:p>
                      <a:endParaRPr kumimoji="1" lang="ja-JP" altLang="en-US"/>
                    </a:p>
                  </a:txBody>
                  <a:tcPr/>
                </a:tc>
                <a:tc vMerge="1">
                  <a:txBody>
                    <a:bodyPr/>
                    <a:lstStyle/>
                    <a:p>
                      <a:endParaRPr kumimoji="1" lang="ja-JP" altLang="en-US"/>
                    </a:p>
                  </a:txBody>
                  <a:tcPr/>
                </a:tc>
                <a:tc>
                  <a:txBody>
                    <a:bodyPr/>
                    <a:lstStyle/>
                    <a:p>
                      <a:pPr algn="l" rtl="0" fontAlgn="ctr"/>
                      <a:r>
                        <a:rPr lang="en-US" sz="1100" u="none" strike="noStrike" dirty="0">
                          <a:effectLst/>
                          <a:latin typeface="+mn-ea"/>
                          <a:ea typeface="+mn-ea"/>
                        </a:rPr>
                        <a:t>gpm</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rtl="0" fontAlgn="ctr"/>
                      <a:r>
                        <a:rPr lang="en-US" sz="1100" u="none" strike="noStrike" dirty="0">
                          <a:effectLst/>
                          <a:latin typeface="+mn-ea"/>
                          <a:ea typeface="+mn-ea"/>
                        </a:rPr>
                        <a:t>0 to 263</a:t>
                      </a:r>
                      <a:endParaRPr 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0"/>
                  </a:ext>
                </a:extLst>
              </a:tr>
            </a:tbl>
          </a:graphicData>
        </a:graphic>
      </p:graphicFrame>
      <p:sp>
        <p:nvSpPr>
          <p:cNvPr id="49" name="Text Box 709"/>
          <p:cNvSpPr txBox="1">
            <a:spLocks noChangeArrowheads="1"/>
          </p:cNvSpPr>
          <p:nvPr/>
        </p:nvSpPr>
        <p:spPr bwMode="auto">
          <a:xfrm>
            <a:off x="4124384" y="3428620"/>
            <a:ext cx="5915302" cy="3169964"/>
          </a:xfrm>
          <a:prstGeom prst="rect">
            <a:avLst/>
          </a:prstGeom>
          <a:noFill/>
          <a:ln w="9525">
            <a:noFill/>
            <a:miter lim="800000"/>
          </a:ln>
        </p:spPr>
        <p:txBody>
          <a:bodyPr wrap="square" lIns="36576" tIns="18288" rIns="0" bIns="18288" anchor="t" anchorCtr="0"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lnSpc>
                <a:spcPts val="1200"/>
              </a:lnSpc>
              <a:defRPr sz="1000"/>
            </a:pPr>
            <a:r>
              <a:rPr lang="en-US" altLang="ja-JP" sz="1050" dirty="0">
                <a:solidFill>
                  <a:srgbClr val="FF0000"/>
                </a:solidFill>
                <a:latin typeface="+mn-ea"/>
                <a:cs typeface="Arial Unicode MS" panose="020B0604020202020204" pitchFamily="50" charset="-128"/>
              </a:rPr>
              <a:t>※</a:t>
            </a:r>
            <a:r>
              <a:rPr lang="ja-JP" altLang="en-US" sz="1050" dirty="0">
                <a:solidFill>
                  <a:srgbClr val="FF0000"/>
                </a:solidFill>
                <a:latin typeface="+mn-ea"/>
                <a:cs typeface="Arial Unicode MS" panose="020B0604020202020204" pitchFamily="50" charset="-128"/>
              </a:rPr>
              <a:t>圧力設定値の表示について</a:t>
            </a:r>
            <a:endParaRPr lang="en-US" altLang="ja-JP" sz="1050" dirty="0">
              <a:solidFill>
                <a:srgbClr val="FF0000"/>
              </a:solidFill>
              <a:latin typeface="+mn-ea"/>
              <a:cs typeface="Arial Unicode MS" panose="020B0604020202020204" pitchFamily="50" charset="-128"/>
            </a:endParaRPr>
          </a:p>
          <a:p>
            <a:pPr algn="l" rtl="0">
              <a:lnSpc>
                <a:spcPts val="1200"/>
              </a:lnSpc>
              <a:defRPr sz="1000"/>
            </a:pPr>
            <a:endParaRPr lang="en-US" altLang="ja-JP" sz="1050" dirty="0">
              <a:latin typeface="+mn-ea"/>
              <a:cs typeface="Arial Unicode MS" panose="020B0604020202020204" pitchFamily="50" charset="-128"/>
            </a:endParaRPr>
          </a:p>
          <a:p>
            <a:pPr algn="l" rtl="0">
              <a:lnSpc>
                <a:spcPts val="1200"/>
              </a:lnSpc>
              <a:defRPr sz="1000"/>
            </a:pPr>
            <a:r>
              <a:rPr lang="ja-JP" altLang="en-US" sz="1050" dirty="0">
                <a:latin typeface="+mn-ea"/>
                <a:cs typeface="Arial Unicode MS" panose="020B0604020202020204" pitchFamily="50" charset="-128"/>
              </a:rPr>
              <a:t>例１：上限値、下限値の片方が奇数、もう片方が偶数の場合</a:t>
            </a:r>
            <a:endParaRPr lang="en-US" altLang="ja-JP" sz="1050" dirty="0">
              <a:latin typeface="+mn-ea"/>
              <a:cs typeface="Arial Unicode MS" panose="020B0604020202020204" pitchFamily="50" charset="-128"/>
            </a:endParaRPr>
          </a:p>
          <a:p>
            <a:pPr algn="l" rtl="0">
              <a:lnSpc>
                <a:spcPts val="1200"/>
              </a:lnSpc>
              <a:defRPr sz="1000"/>
            </a:pPr>
            <a:r>
              <a:rPr lang="ja-JP" altLang="fr-FR" sz="1050" dirty="0">
                <a:latin typeface="+mn-ea"/>
              </a:rPr>
              <a:t>圧力上限値：</a:t>
            </a:r>
            <a:r>
              <a:rPr lang="fr-FR" altLang="ja-JP" sz="1050" dirty="0">
                <a:latin typeface="+mn-ea"/>
              </a:rPr>
              <a:t>CAN[AUX_PU/L] 0Byte = 20, </a:t>
            </a:r>
          </a:p>
          <a:p>
            <a:pPr algn="l" rtl="0">
              <a:lnSpc>
                <a:spcPts val="1200"/>
              </a:lnSpc>
              <a:defRPr sz="1000"/>
            </a:pPr>
            <a:r>
              <a:rPr lang="ja-JP" altLang="fr-FR" sz="1050" dirty="0">
                <a:latin typeface="+mn-ea"/>
              </a:rPr>
              <a:t>圧力下限値：</a:t>
            </a:r>
            <a:r>
              <a:rPr lang="fr-FR" altLang="ja-JP" sz="1050" dirty="0">
                <a:latin typeface="+mn-ea"/>
              </a:rPr>
              <a:t>CAN[AUX_PU/L] 1Byte = 1</a:t>
            </a:r>
            <a:r>
              <a:rPr lang="ja-JP" altLang="en-US" sz="1050" dirty="0">
                <a:latin typeface="+mn-ea"/>
              </a:rPr>
              <a:t>　　の時</a:t>
            </a:r>
            <a:endParaRPr lang="en-US" altLang="ja-JP" sz="1050" dirty="0">
              <a:latin typeface="+mn-ea"/>
            </a:endParaRPr>
          </a:p>
          <a:p>
            <a:pPr algn="l" rtl="0">
              <a:lnSpc>
                <a:spcPts val="1200"/>
              </a:lnSpc>
              <a:defRPr sz="1000"/>
            </a:pPr>
            <a:r>
              <a:rPr lang="ja-JP" altLang="en-US" sz="1050" dirty="0">
                <a:latin typeface="+mn-ea"/>
              </a:rPr>
              <a:t>数値を上げ下げした時、「</a:t>
            </a:r>
            <a:r>
              <a:rPr lang="en-US" altLang="ja-JP" sz="1050" dirty="0">
                <a:latin typeface="+mn-ea"/>
              </a:rPr>
              <a:t>20, 18, 16, 14 … 6, 4, 2, 1</a:t>
            </a:r>
            <a:r>
              <a:rPr lang="ja-JP" altLang="en-US" sz="1050" dirty="0">
                <a:latin typeface="+mn-ea"/>
              </a:rPr>
              <a:t>」と表示する</a:t>
            </a:r>
            <a:endParaRPr lang="fr-FR" altLang="ja-JP" sz="1050" dirty="0">
              <a:latin typeface="+mn-ea"/>
            </a:endParaRPr>
          </a:p>
          <a:p>
            <a:pPr algn="l" rtl="0">
              <a:lnSpc>
                <a:spcPts val="1200"/>
              </a:lnSpc>
              <a:defRPr sz="1000"/>
            </a:pPr>
            <a:endParaRPr lang="en-US" altLang="ja-JP" sz="1050" dirty="0">
              <a:latin typeface="+mn-ea"/>
              <a:cs typeface="Arial Unicode MS" panose="020B0604020202020204" pitchFamily="50" charset="-128"/>
            </a:endParaRPr>
          </a:p>
          <a:p>
            <a:pPr>
              <a:lnSpc>
                <a:spcPts val="1200"/>
              </a:lnSpc>
              <a:defRPr sz="1000"/>
            </a:pPr>
            <a:r>
              <a:rPr lang="ja-JP" altLang="en-US" sz="1050" dirty="0">
                <a:latin typeface="+mn-ea"/>
                <a:cs typeface="Arial Unicode MS" panose="020B0604020202020204" pitchFamily="50" charset="-128"/>
              </a:rPr>
              <a:t>例２：上限値、下限値の両方が奇数の場合</a:t>
            </a:r>
            <a:endParaRPr lang="en-US" altLang="ja-JP" sz="1050" dirty="0">
              <a:latin typeface="+mn-ea"/>
              <a:cs typeface="Arial Unicode MS" panose="020B0604020202020204" pitchFamily="50" charset="-128"/>
            </a:endParaRPr>
          </a:p>
          <a:p>
            <a:pPr>
              <a:lnSpc>
                <a:spcPts val="1200"/>
              </a:lnSpc>
              <a:defRPr sz="1000"/>
            </a:pPr>
            <a:r>
              <a:rPr lang="ja-JP" altLang="fr-FR" sz="1050" dirty="0">
                <a:latin typeface="+mn-ea"/>
              </a:rPr>
              <a:t>圧力上限値：</a:t>
            </a:r>
            <a:r>
              <a:rPr lang="fr-FR" altLang="ja-JP" sz="1050" dirty="0">
                <a:latin typeface="+mn-ea"/>
              </a:rPr>
              <a:t>CAN[AUX_PU/L] 0Byte = 25, </a:t>
            </a:r>
          </a:p>
          <a:p>
            <a:pPr>
              <a:lnSpc>
                <a:spcPts val="1200"/>
              </a:lnSpc>
              <a:defRPr sz="1000"/>
            </a:pPr>
            <a:r>
              <a:rPr lang="ja-JP" altLang="fr-FR" sz="1050" dirty="0">
                <a:latin typeface="+mn-ea"/>
              </a:rPr>
              <a:t>圧力下限値：</a:t>
            </a:r>
            <a:r>
              <a:rPr lang="fr-FR" altLang="ja-JP" sz="1050" dirty="0">
                <a:latin typeface="+mn-ea"/>
              </a:rPr>
              <a:t>CAN[AUX_PU/L] 1Byte = 1</a:t>
            </a:r>
            <a:r>
              <a:rPr lang="ja-JP" altLang="en-US" sz="1050" dirty="0">
                <a:latin typeface="+mn-ea"/>
              </a:rPr>
              <a:t>　　の時</a:t>
            </a:r>
            <a:endParaRPr lang="en-US" altLang="ja-JP" sz="1050" dirty="0">
              <a:latin typeface="+mn-ea"/>
            </a:endParaRPr>
          </a:p>
          <a:p>
            <a:pPr>
              <a:lnSpc>
                <a:spcPts val="1200"/>
              </a:lnSpc>
              <a:defRPr sz="1000"/>
            </a:pPr>
            <a:r>
              <a:rPr lang="ja-JP" altLang="en-US" sz="1050" dirty="0">
                <a:latin typeface="+mn-ea"/>
              </a:rPr>
              <a:t>数値を上げ下げした時、 「</a:t>
            </a:r>
            <a:r>
              <a:rPr lang="en-US" altLang="ja-JP" sz="1050" dirty="0">
                <a:latin typeface="+mn-ea"/>
              </a:rPr>
              <a:t>25, 24, 22, 20 … 6, 4, 2, 1</a:t>
            </a:r>
            <a:r>
              <a:rPr lang="ja-JP" altLang="en-US" sz="1050" dirty="0">
                <a:latin typeface="+mn-ea"/>
              </a:rPr>
              <a:t>」と表示する</a:t>
            </a:r>
            <a:endParaRPr lang="en-US" altLang="ja-JP" sz="1050" dirty="0">
              <a:latin typeface="+mn-ea"/>
            </a:endParaRPr>
          </a:p>
          <a:p>
            <a:pPr>
              <a:lnSpc>
                <a:spcPts val="1200"/>
              </a:lnSpc>
              <a:defRPr sz="1000"/>
            </a:pPr>
            <a:endParaRPr lang="en-US" altLang="ja-JP" sz="1050" dirty="0">
              <a:latin typeface="+mn-ea"/>
            </a:endParaRPr>
          </a:p>
          <a:p>
            <a:pPr>
              <a:lnSpc>
                <a:spcPts val="1200"/>
              </a:lnSpc>
              <a:defRPr sz="1000"/>
            </a:pPr>
            <a:r>
              <a:rPr lang="ja-JP" altLang="en-US" sz="1050" dirty="0">
                <a:latin typeface="+mn-ea"/>
                <a:cs typeface="Arial Unicode MS" panose="020B0604020202020204" pitchFamily="50" charset="-128"/>
              </a:rPr>
              <a:t>例３：上限値、下限値の両方が偶数の場合</a:t>
            </a:r>
            <a:endParaRPr lang="en-US" altLang="ja-JP" sz="1050" dirty="0">
              <a:latin typeface="+mn-ea"/>
              <a:cs typeface="Arial Unicode MS" panose="020B0604020202020204" pitchFamily="50" charset="-128"/>
            </a:endParaRPr>
          </a:p>
          <a:p>
            <a:pPr>
              <a:lnSpc>
                <a:spcPts val="1200"/>
              </a:lnSpc>
              <a:defRPr sz="1000"/>
            </a:pPr>
            <a:r>
              <a:rPr lang="ja-JP" altLang="fr-FR" sz="1050" dirty="0">
                <a:latin typeface="+mn-ea"/>
              </a:rPr>
              <a:t>圧力上限値：</a:t>
            </a:r>
            <a:r>
              <a:rPr lang="fr-FR" altLang="ja-JP" sz="1050" dirty="0">
                <a:latin typeface="+mn-ea"/>
              </a:rPr>
              <a:t>CAN[AUX_PU/L] 0Byte = 20, </a:t>
            </a:r>
          </a:p>
          <a:p>
            <a:pPr>
              <a:lnSpc>
                <a:spcPts val="1200"/>
              </a:lnSpc>
              <a:defRPr sz="1000"/>
            </a:pPr>
            <a:r>
              <a:rPr lang="ja-JP" altLang="fr-FR" sz="1050" dirty="0">
                <a:latin typeface="+mn-ea"/>
              </a:rPr>
              <a:t>圧力下限値：</a:t>
            </a:r>
            <a:r>
              <a:rPr lang="fr-FR" altLang="ja-JP" sz="1050" dirty="0">
                <a:latin typeface="+mn-ea"/>
              </a:rPr>
              <a:t>CAN[AUX_PU/L] 1Byte = 0</a:t>
            </a:r>
            <a:r>
              <a:rPr lang="ja-JP" altLang="en-US" sz="1050" dirty="0">
                <a:latin typeface="+mn-ea"/>
              </a:rPr>
              <a:t>　　の時</a:t>
            </a:r>
            <a:endParaRPr lang="en-US" altLang="ja-JP" sz="1050" dirty="0">
              <a:latin typeface="+mn-ea"/>
            </a:endParaRPr>
          </a:p>
          <a:p>
            <a:pPr>
              <a:lnSpc>
                <a:spcPts val="1200"/>
              </a:lnSpc>
              <a:defRPr sz="1000"/>
            </a:pPr>
            <a:r>
              <a:rPr lang="ja-JP" altLang="en-US" sz="1050" dirty="0">
                <a:latin typeface="+mn-ea"/>
              </a:rPr>
              <a:t>数値を上げ下げした時、 「</a:t>
            </a:r>
            <a:r>
              <a:rPr lang="en-US" altLang="ja-JP" sz="1050" dirty="0">
                <a:latin typeface="+mn-ea"/>
              </a:rPr>
              <a:t>20, 18, 16, 14 … 6, 4, 2, 0</a:t>
            </a:r>
            <a:r>
              <a:rPr lang="ja-JP" altLang="en-US" sz="1050" dirty="0">
                <a:latin typeface="+mn-ea"/>
              </a:rPr>
              <a:t>」と表示する</a:t>
            </a:r>
            <a:endParaRPr lang="fr-FR" altLang="ja-JP" sz="1050" dirty="0">
              <a:latin typeface="+mn-ea"/>
            </a:endParaRPr>
          </a:p>
        </p:txBody>
      </p:sp>
    </p:spTree>
    <p:extLst>
      <p:ext uri="{BB962C8B-B14F-4D97-AF65-F5344CB8AC3E}">
        <p14:creationId xmlns:p14="http://schemas.microsoft.com/office/powerpoint/2010/main" val="399791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テキスト ボックス 63"/>
          <p:cNvSpPr txBox="1"/>
          <p:nvPr/>
        </p:nvSpPr>
        <p:spPr>
          <a:xfrm>
            <a:off x="7774149" y="519524"/>
            <a:ext cx="4417851" cy="3708708"/>
          </a:xfrm>
          <a:prstGeom prst="rect">
            <a:avLst/>
          </a:prstGeom>
          <a:noFill/>
        </p:spPr>
        <p:txBody>
          <a:bodyPr wrap="square" rtlCol="0">
            <a:spAutoFit/>
          </a:bodyPr>
          <a:lstStyle/>
          <a:p>
            <a:pPr>
              <a:lnSpc>
                <a:spcPts val="1200"/>
              </a:lnSpc>
              <a:defRPr sz="1000"/>
            </a:pPr>
            <a:r>
              <a:rPr lang="ja-JP" altLang="en-US" sz="11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下記パラメータを下グラフに代入し流量値を表示する</a:t>
            </a:r>
            <a:endParaRPr lang="en-US" altLang="ja-JP" sz="11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endParaRPr lang="en-US" altLang="ja-JP" sz="11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r>
              <a:rPr lang="ja-JP" altLang="en-US" sz="11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パラメータ）</a:t>
            </a:r>
            <a:endParaRPr lang="en-US" altLang="ja-JP" sz="11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r>
              <a:rPr lang="en-US" altLang="ja-JP" sz="11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1Way(A</a:t>
            </a:r>
            <a:r>
              <a:rPr lang="ja-JP" altLang="en-US" sz="11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No.0(AUX_U/L5 0byte),(AUX_U/L4_0byte)</a:t>
            </a:r>
          </a:p>
          <a:p>
            <a:pPr>
              <a:lnSpc>
                <a:spcPts val="1200"/>
              </a:lnSpc>
              <a:defRPr sz="1000"/>
            </a:pPr>
            <a:r>
              <a:rPr lang="ja-JP" altLang="en-US" sz="11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のシグナル値を保持する</a:t>
            </a:r>
            <a:endParaRPr lang="en-US" altLang="ja-JP" sz="11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endParaRPr lang="en-US" altLang="ja-JP" sz="11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r>
              <a:rPr lang="en-US" altLang="ja-JP" sz="1100" dirty="0" err="1">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Xa</a:t>
            </a:r>
            <a:r>
              <a:rPr lang="ja-JP" altLang="en-US" sz="11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[AUX_U/L5] 1byte</a:t>
            </a:r>
            <a:r>
              <a:rPr lang="ja-JP" altLang="en-US" sz="11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Ya</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[AUX_U/L4] 1byte</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a:defRPr/>
            </a:pP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Xb</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[AUX_U/L5] 2byte</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Yb</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[AUX_U/L4] 2byte</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a:defRPr/>
            </a:pP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Xc</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[AUX_U/L5] 3byte</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Yc</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[AUX_U/L4] 3byte</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a:defRPr/>
            </a:pP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Xd</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[AUX_U/L5] 4byte</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Yd</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[AUX_U/L4] 4byte</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a:defRPr/>
            </a:pP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Xe</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[AUX_U/L5] 5byte</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Ye</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[AUX_U/L4] 5byte</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a:defRPr/>
            </a:pP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Xf</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[AUX_U/L5] 6byte</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Yf</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[AUX_U/L4] 6byte</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a:defRPr/>
            </a:pP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2Way(A,B</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No.1(AUX_U/L5 0byte),(AUX_U/L4_0byte)</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のシグナル</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値</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を保持する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Xa</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[AUX_U/L5] 1byte</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Ya</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[AUX_U/L4] 1byte</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Xb</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[AUX_U/L5] 2byte</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Yb</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[AUX_U/L4] 2byte</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Xc</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[AUX_U/L5] 3byte</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Yc</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[AUX_U/L4] 3byte</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Xd</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[AUX_U/L5] 4byte</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Yd</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[AUX_U/L4] 4byte</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Xe</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[AUX_U/L5] 5byte</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Ye</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[AUX_U/L4] 5byte</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Xf</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[AUX_U/L5] 6byte</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Yf</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[AUX_U/L4] 6byte</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タイトル 1"/>
          <p:cNvSpPr>
            <a:spLocks noGrp="1"/>
          </p:cNvSpPr>
          <p:nvPr>
            <p:ph type="title"/>
          </p:nvPr>
        </p:nvSpPr>
        <p:spPr>
          <a:xfrm>
            <a:off x="228602" y="295929"/>
            <a:ext cx="3565840"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AUX1</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流量設定画面⑤</a:t>
            </a:r>
          </a:p>
        </p:txBody>
      </p:sp>
      <p:grpSp>
        <p:nvGrpSpPr>
          <p:cNvPr id="56" name="グループ化 55"/>
          <p:cNvGrpSpPr/>
          <p:nvPr/>
        </p:nvGrpSpPr>
        <p:grpSpPr>
          <a:xfrm>
            <a:off x="7975601" y="4418712"/>
            <a:ext cx="2967909" cy="1872725"/>
            <a:chOff x="0" y="0"/>
            <a:chExt cx="2698100" cy="1722366"/>
          </a:xfrm>
        </p:grpSpPr>
        <p:cxnSp>
          <p:nvCxnSpPr>
            <p:cNvPr id="58" name="直線コネクタ 57"/>
            <p:cNvCxnSpPr/>
            <p:nvPr/>
          </p:nvCxnSpPr>
          <p:spPr>
            <a:xfrm>
              <a:off x="618264" y="108179"/>
              <a:ext cx="0" cy="1174393"/>
            </a:xfrm>
            <a:prstGeom prst="line">
              <a:avLst/>
            </a:prstGeom>
          </p:spPr>
          <p:style>
            <a:lnRef idx="1">
              <a:schemeClr val="dk1"/>
            </a:lnRef>
            <a:fillRef idx="0">
              <a:schemeClr val="dk1"/>
            </a:fillRef>
            <a:effectRef idx="0">
              <a:schemeClr val="dk1"/>
            </a:effectRef>
            <a:fontRef idx="minor">
              <a:schemeClr val="tx1"/>
            </a:fontRef>
          </p:style>
        </p:cxnSp>
        <p:cxnSp>
          <p:nvCxnSpPr>
            <p:cNvPr id="59" name="直線コネクタ 58"/>
            <p:cNvCxnSpPr/>
            <p:nvPr/>
          </p:nvCxnSpPr>
          <p:spPr>
            <a:xfrm flipH="1">
              <a:off x="627813" y="1277739"/>
              <a:ext cx="2024277" cy="0"/>
            </a:xfrm>
            <a:prstGeom prst="line">
              <a:avLst/>
            </a:prstGeom>
          </p:spPr>
          <p:style>
            <a:lnRef idx="1">
              <a:schemeClr val="dk1"/>
            </a:lnRef>
            <a:fillRef idx="0">
              <a:schemeClr val="dk1"/>
            </a:fillRef>
            <a:effectRef idx="0">
              <a:schemeClr val="dk1"/>
            </a:effectRef>
            <a:fontRef idx="minor">
              <a:schemeClr val="tx1"/>
            </a:fontRef>
          </p:style>
        </p:cxnSp>
        <p:cxnSp>
          <p:nvCxnSpPr>
            <p:cNvPr id="65" name="直線コネクタ 64"/>
            <p:cNvCxnSpPr/>
            <p:nvPr/>
          </p:nvCxnSpPr>
          <p:spPr>
            <a:xfrm flipV="1">
              <a:off x="1974148" y="600556"/>
              <a:ext cx="254702" cy="232558"/>
            </a:xfrm>
            <a:prstGeom prst="line">
              <a:avLst/>
            </a:prstGeom>
            <a:ln w="9525"/>
          </p:spPr>
          <p:style>
            <a:lnRef idx="1">
              <a:schemeClr val="dk1"/>
            </a:lnRef>
            <a:fillRef idx="0">
              <a:schemeClr val="dk1"/>
            </a:fillRef>
            <a:effectRef idx="0">
              <a:schemeClr val="dk1"/>
            </a:effectRef>
            <a:fontRef idx="minor">
              <a:schemeClr val="tx1"/>
            </a:fontRef>
          </p:style>
        </p:cxnSp>
        <p:cxnSp>
          <p:nvCxnSpPr>
            <p:cNvPr id="66" name="直線コネクタ 65"/>
            <p:cNvCxnSpPr/>
            <p:nvPr/>
          </p:nvCxnSpPr>
          <p:spPr>
            <a:xfrm flipV="1">
              <a:off x="773641" y="1130781"/>
              <a:ext cx="357718" cy="60325"/>
            </a:xfrm>
            <a:prstGeom prst="line">
              <a:avLst/>
            </a:prstGeom>
            <a:ln w="9525"/>
          </p:spPr>
          <p:style>
            <a:lnRef idx="1">
              <a:schemeClr val="dk1"/>
            </a:lnRef>
            <a:fillRef idx="0">
              <a:schemeClr val="dk1"/>
            </a:fillRef>
            <a:effectRef idx="0">
              <a:schemeClr val="dk1"/>
            </a:effectRef>
            <a:fontRef idx="minor">
              <a:schemeClr val="tx1"/>
            </a:fontRef>
          </p:style>
        </p:cxnSp>
        <p:cxnSp>
          <p:nvCxnSpPr>
            <p:cNvPr id="67" name="直線コネクタ 66"/>
            <p:cNvCxnSpPr/>
            <p:nvPr/>
          </p:nvCxnSpPr>
          <p:spPr>
            <a:xfrm>
              <a:off x="1983696" y="823447"/>
              <a:ext cx="0" cy="454292"/>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613490" y="823447"/>
              <a:ext cx="137498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618264" y="156508"/>
              <a:ext cx="1866727"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484991" y="156508"/>
              <a:ext cx="0" cy="1116398"/>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
          <p:nvSpPr>
            <p:cNvPr id="72" name="テキスト ボックス 416"/>
            <p:cNvSpPr txBox="1"/>
            <p:nvPr/>
          </p:nvSpPr>
          <p:spPr>
            <a:xfrm>
              <a:off x="403424" y="1205246"/>
              <a:ext cx="253034" cy="2464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a:t>0</a:t>
              </a:r>
              <a:endParaRPr lang="ja-JP" altLang="en-US"/>
            </a:p>
          </p:txBody>
        </p:sp>
        <p:sp>
          <p:nvSpPr>
            <p:cNvPr id="74" name="テキスト ボックス 417"/>
            <p:cNvSpPr txBox="1"/>
            <p:nvPr/>
          </p:nvSpPr>
          <p:spPr>
            <a:xfrm>
              <a:off x="1024976" y="1243910"/>
              <a:ext cx="377164" cy="2464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Xb</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75" name="テキスト ボックス 418"/>
            <p:cNvSpPr txBox="1"/>
            <p:nvPr/>
          </p:nvSpPr>
          <p:spPr>
            <a:xfrm>
              <a:off x="603623" y="1252193"/>
              <a:ext cx="377164" cy="2464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Xa</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78" name="テキスト ボックス 419"/>
            <p:cNvSpPr txBox="1"/>
            <p:nvPr/>
          </p:nvSpPr>
          <p:spPr>
            <a:xfrm>
              <a:off x="236598" y="886274"/>
              <a:ext cx="377164" cy="2464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Yb</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79" name="テキスト ボックス 420"/>
            <p:cNvSpPr txBox="1"/>
            <p:nvPr/>
          </p:nvSpPr>
          <p:spPr>
            <a:xfrm>
              <a:off x="240455" y="1021412"/>
              <a:ext cx="377164" cy="2464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Ya</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02" name="テキスト ボックス 421"/>
            <p:cNvSpPr txBox="1"/>
            <p:nvPr/>
          </p:nvSpPr>
          <p:spPr>
            <a:xfrm>
              <a:off x="656458" y="1475889"/>
              <a:ext cx="1881050" cy="2464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rPr>
                <a:t>流量設定 </a:t>
              </a:r>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07" name="テキスト ボックス 422"/>
            <p:cNvSpPr txBox="1"/>
            <p:nvPr/>
          </p:nvSpPr>
          <p:spPr>
            <a:xfrm rot="16200000">
              <a:off x="-284818" y="535570"/>
              <a:ext cx="910998" cy="3413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rPr>
                <a:t>流量</a:t>
              </a:r>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(L/min)</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cxnSp>
          <p:nvCxnSpPr>
            <p:cNvPr id="108" name="直線コネクタ 107"/>
            <p:cNvCxnSpPr/>
            <p:nvPr/>
          </p:nvCxnSpPr>
          <p:spPr>
            <a:xfrm flipV="1">
              <a:off x="1136650" y="927581"/>
              <a:ext cx="431800" cy="203201"/>
            </a:xfrm>
            <a:prstGeom prst="line">
              <a:avLst/>
            </a:prstGeom>
            <a:ln w="9525"/>
          </p:spPr>
          <p:style>
            <a:lnRef idx="1">
              <a:schemeClr val="dk1"/>
            </a:lnRef>
            <a:fillRef idx="0">
              <a:schemeClr val="dk1"/>
            </a:fillRef>
            <a:effectRef idx="0">
              <a:schemeClr val="dk1"/>
            </a:effectRef>
            <a:fontRef idx="minor">
              <a:schemeClr val="tx1"/>
            </a:fontRef>
          </p:style>
        </p:cxnSp>
        <p:sp>
          <p:nvSpPr>
            <p:cNvPr id="109" name="テキスト ボックス 424"/>
            <p:cNvSpPr txBox="1"/>
            <p:nvPr/>
          </p:nvSpPr>
          <p:spPr>
            <a:xfrm>
              <a:off x="1437726" y="1249201"/>
              <a:ext cx="375047" cy="2464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Xc</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10" name="テキスト ボックス 425"/>
            <p:cNvSpPr txBox="1"/>
            <p:nvPr/>
          </p:nvSpPr>
          <p:spPr>
            <a:xfrm>
              <a:off x="1821901" y="1249201"/>
              <a:ext cx="375047" cy="2464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Xd</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14" name="テキスト ボックス 426"/>
            <p:cNvSpPr txBox="1"/>
            <p:nvPr/>
          </p:nvSpPr>
          <p:spPr>
            <a:xfrm>
              <a:off x="2320936" y="1237373"/>
              <a:ext cx="377164" cy="24803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Xf</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cxnSp>
          <p:nvCxnSpPr>
            <p:cNvPr id="115" name="直線コネクタ 114"/>
            <p:cNvCxnSpPr/>
            <p:nvPr/>
          </p:nvCxnSpPr>
          <p:spPr>
            <a:xfrm flipV="1">
              <a:off x="1565275" y="822806"/>
              <a:ext cx="415925" cy="104775"/>
            </a:xfrm>
            <a:prstGeom prst="line">
              <a:avLst/>
            </a:prstGeom>
            <a:ln w="9525"/>
          </p:spPr>
          <p:style>
            <a:lnRef idx="1">
              <a:schemeClr val="dk1"/>
            </a:lnRef>
            <a:fillRef idx="0">
              <a:schemeClr val="dk1"/>
            </a:fillRef>
            <a:effectRef idx="0">
              <a:schemeClr val="dk1"/>
            </a:effectRef>
            <a:fontRef idx="minor">
              <a:schemeClr val="tx1"/>
            </a:fontRef>
          </p:style>
        </p:cxnSp>
        <p:cxnSp>
          <p:nvCxnSpPr>
            <p:cNvPr id="116" name="直線コネクタ 115"/>
            <p:cNvCxnSpPr/>
            <p:nvPr/>
          </p:nvCxnSpPr>
          <p:spPr>
            <a:xfrm>
              <a:off x="1565654" y="926946"/>
              <a:ext cx="0" cy="350793"/>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1144438" y="1136496"/>
              <a:ext cx="0" cy="146535"/>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779313" y="1201689"/>
              <a:ext cx="0" cy="81342"/>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H="1">
              <a:off x="613490" y="923988"/>
              <a:ext cx="954325"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flipH="1">
              <a:off x="613490" y="1128034"/>
              <a:ext cx="531415"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flipH="1">
              <a:off x="613491" y="1192804"/>
              <a:ext cx="16015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
          <p:nvSpPr>
            <p:cNvPr id="122" name="テキスト ボックス 434"/>
            <p:cNvSpPr txBox="1"/>
            <p:nvPr/>
          </p:nvSpPr>
          <p:spPr>
            <a:xfrm>
              <a:off x="241193" y="733873"/>
              <a:ext cx="377164" cy="2464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Yc</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23" name="テキスト ボックス 435"/>
            <p:cNvSpPr txBox="1"/>
            <p:nvPr/>
          </p:nvSpPr>
          <p:spPr>
            <a:xfrm>
              <a:off x="248813" y="533400"/>
              <a:ext cx="377164" cy="2464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Yd</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24" name="テキスト ボックス 436"/>
            <p:cNvSpPr txBox="1"/>
            <p:nvPr/>
          </p:nvSpPr>
          <p:spPr>
            <a:xfrm>
              <a:off x="246348" y="0"/>
              <a:ext cx="377164" cy="2464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Yf</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cxnSp>
          <p:nvCxnSpPr>
            <p:cNvPr id="125" name="直線コネクタ 124"/>
            <p:cNvCxnSpPr/>
            <p:nvPr/>
          </p:nvCxnSpPr>
          <p:spPr>
            <a:xfrm>
              <a:off x="2229721" y="610081"/>
              <a:ext cx="0" cy="662825"/>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606835" y="606906"/>
              <a:ext cx="1625190" cy="2992"/>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V="1">
              <a:off x="2228850" y="165582"/>
              <a:ext cx="254000" cy="438149"/>
            </a:xfrm>
            <a:prstGeom prst="line">
              <a:avLst/>
            </a:prstGeom>
            <a:ln w="9525"/>
          </p:spPr>
          <p:style>
            <a:lnRef idx="1">
              <a:schemeClr val="dk1"/>
            </a:lnRef>
            <a:fillRef idx="0">
              <a:schemeClr val="dk1"/>
            </a:fillRef>
            <a:effectRef idx="0">
              <a:schemeClr val="dk1"/>
            </a:effectRef>
            <a:fontRef idx="minor">
              <a:schemeClr val="tx1"/>
            </a:fontRef>
          </p:style>
        </p:cxnSp>
        <p:sp>
          <p:nvSpPr>
            <p:cNvPr id="128" name="テキスト ボックス 440"/>
            <p:cNvSpPr txBox="1"/>
            <p:nvPr/>
          </p:nvSpPr>
          <p:spPr>
            <a:xfrm>
              <a:off x="2077769" y="1248579"/>
              <a:ext cx="376604" cy="24803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Xe</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29" name="テキスト ボックス 441"/>
            <p:cNvSpPr txBox="1"/>
            <p:nvPr/>
          </p:nvSpPr>
          <p:spPr>
            <a:xfrm>
              <a:off x="243547" y="331695"/>
              <a:ext cx="377164" cy="2464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Ye</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cxnSp>
          <p:nvCxnSpPr>
            <p:cNvPr id="130" name="直線コネクタ 129"/>
            <p:cNvCxnSpPr>
              <a:stCxn id="79" idx="3"/>
              <a:endCxn id="79" idx="3"/>
            </p:cNvCxnSpPr>
            <p:nvPr/>
          </p:nvCxnSpPr>
          <p:spPr>
            <a:xfrm>
              <a:off x="617619" y="114437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flipH="1" flipV="1">
              <a:off x="514350" y="1187371"/>
              <a:ext cx="92065" cy="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flipH="1" flipV="1">
              <a:off x="505946" y="1055142"/>
              <a:ext cx="114860" cy="72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flipH="1" flipV="1">
              <a:off x="505946" y="914509"/>
              <a:ext cx="92065" cy="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flipH="1" flipV="1">
              <a:off x="491938" y="734654"/>
              <a:ext cx="114860" cy="72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flipH="1" flipV="1">
              <a:off x="491938" y="518381"/>
              <a:ext cx="114860" cy="72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flipH="1" flipV="1">
              <a:off x="514350" y="153070"/>
              <a:ext cx="92065" cy="79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92" name="Text Box 483"/>
          <p:cNvSpPr txBox="1">
            <a:spLocks noChangeArrowheads="1"/>
          </p:cNvSpPr>
          <p:nvPr/>
        </p:nvSpPr>
        <p:spPr bwMode="auto">
          <a:xfrm>
            <a:off x="3846666" y="643220"/>
            <a:ext cx="3902780" cy="5695256"/>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t" anchorCtr="0"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AUX1</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流量No.1～3の設定ができる</a:t>
            </a:r>
          </a:p>
          <a:p>
            <a:pPr>
              <a:lnSpc>
                <a:spcPts val="1200"/>
              </a:lnSpc>
              <a:defRPr sz="1000"/>
            </a:pPr>
            <a:endParaRPr lang="ja-JP" altLang="en-US"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設定流量、設定圧力を送信する</a:t>
            </a: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endParaRPr lang="ja-JP" altLang="en-US"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1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設定値はメモリに保存し、次回電源ON時に読み込む</a:t>
            </a:r>
          </a:p>
          <a:p>
            <a:pPr>
              <a:lnSpc>
                <a:spcPts val="1100"/>
              </a:lnSpc>
              <a:defRPr sz="1000"/>
            </a:pP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1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流量は</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刻み、圧力は</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2MPa</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刻みで変化する</a:t>
            </a: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100"/>
              </a:lnSpc>
              <a:defRPr sz="1000"/>
            </a:pP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1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No.1 A</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流量（CAN[AUX_FC1] 0Byte）初期値</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次ページ参照</a:t>
            </a:r>
            <a:endParaRPr lang="en-US" altLang="ja-JP" sz="1051" strike="sngStrike"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001"/>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No.1 B</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R</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流量（CAN[AUX_FC1] 1Byte）初期値</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次ページ参照</a:t>
            </a:r>
            <a:endParaRPr lang="en-US" altLang="ja-JP" sz="1051" strike="sngStrike"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001"/>
              </a:lnSpc>
              <a:defRPr sz="1000"/>
            </a:pP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No.1 </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圧力  </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(CAN[AUX_PC1]0Byte) </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　　初期値</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 68</a:t>
            </a:r>
          </a:p>
          <a:p>
            <a:pPr>
              <a:lnSpc>
                <a:spcPts val="11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出力モード　初期値：</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2WAY</a:t>
            </a:r>
          </a:p>
          <a:p>
            <a:pPr>
              <a:lnSpc>
                <a:spcPts val="1100"/>
              </a:lnSpc>
              <a:defRPr sz="1000"/>
            </a:pP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ATT</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アイコン　初期値：ブレーカ</a:t>
            </a: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100"/>
              </a:lnSpc>
              <a:defRPr sz="1000"/>
            </a:pP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100"/>
              </a:lnSpc>
              <a:defRPr sz="1000"/>
            </a:pP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1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No.2 </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A(L)</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流量（CAN[AUX_FC1] 2Byte）初期値</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次ページ参照</a:t>
            </a:r>
          </a:p>
          <a:p>
            <a:pPr>
              <a:lnSpc>
                <a:spcPts val="1001"/>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No.2 B</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(R)</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流量（CAN[AUX_FC1] 3Byte）初期値</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次ページ参照</a:t>
            </a:r>
            <a:endParaRPr lang="en-US" altLang="ja-JP" sz="1051" strike="sngStrike"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001"/>
              </a:lnSpc>
              <a:defRPr sz="1000"/>
            </a:pP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No.2 </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圧力  </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(CAN[AUX_PC1] 2Byte) </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　　初期値</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:68</a:t>
            </a:r>
          </a:p>
          <a:p>
            <a:pPr>
              <a:lnSpc>
                <a:spcPts val="11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出力モード　初期値：</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2WAY</a:t>
            </a:r>
          </a:p>
          <a:p>
            <a:pPr>
              <a:lnSpc>
                <a:spcPts val="1100"/>
              </a:lnSpc>
              <a:defRPr sz="1000"/>
            </a:pP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ATT</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アイコン　初期値：グラップル</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100"/>
              </a:lnSpc>
              <a:defRPr sz="1000"/>
            </a:pP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100"/>
              </a:lnSpc>
              <a:defRPr sz="1000"/>
            </a:pP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1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No.3 A</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流量（CAN[AUX_FC1] 4Byte）初期値</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次ページ参照</a:t>
            </a:r>
            <a:endParaRPr lang="ja-JP" altLang="en-US" sz="1051" strike="sngStrike"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001"/>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No.3 B</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(R)</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流量（CAN[AUX_FC1] 5Byte）初期値</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次ページ参照</a:t>
            </a:r>
            <a:endParaRPr lang="ja-JP" altLang="en-US" sz="1051" strike="sngStrike"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001"/>
              </a:lnSpc>
              <a:defRPr sz="1000"/>
            </a:pP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No.3 </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圧力  </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(CAN[AUX_PC1] 4Byte) </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　　初期値</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:68</a:t>
            </a:r>
          </a:p>
          <a:p>
            <a:pPr>
              <a:lnSpc>
                <a:spcPts val="1001"/>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出力モード　初期値：</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2WAY</a:t>
            </a:r>
          </a:p>
          <a:p>
            <a:pPr>
              <a:lnSpc>
                <a:spcPts val="1001"/>
              </a:lnSpc>
              <a:defRPr sz="1000"/>
            </a:pP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ATT</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アイコン　初期値：ペンチャー</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001"/>
              </a:lnSpc>
              <a:defRPr sz="1000"/>
            </a:pP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001"/>
              </a:lnSpc>
              <a:defRPr sz="1000"/>
            </a:pPr>
            <a:endParaRPr lang="ja-JP" altLang="en-US"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001"/>
              </a:lnSpc>
              <a:defRPr sz="1000"/>
            </a:pP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3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※CAN信号により流量設定値の上限値、下限値を受け取り、編集時に設定値がその値を上回らない、または下回らないようにする。</a:t>
            </a:r>
          </a:p>
          <a:p>
            <a:pPr>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流量上限値：CAN[AUX_U/L] 0Byte</a:t>
            </a:r>
          </a:p>
          <a:p>
            <a:pPr>
              <a:lnSpc>
                <a:spcPts val="12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流量下限値：CAN[AUX_U/L] 1Byte</a:t>
            </a: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001"/>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圧力上限値：</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CAN[AUX_PU/L] 0Byte</a:t>
            </a:r>
          </a:p>
          <a:p>
            <a:pPr>
              <a:lnSpc>
                <a:spcPts val="1001"/>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圧力下限値：</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CAN[AUX_PU/L] 1Byte</a:t>
            </a:r>
          </a:p>
          <a:p>
            <a:pPr>
              <a:lnSpc>
                <a:spcPts val="1001"/>
              </a:lnSpc>
              <a:defRPr sz="1000"/>
            </a:pPr>
            <a:endParaRPr lang="ja-JP" altLang="en-US" sz="105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6" name="図 185"/>
          <p:cNvPicPr/>
          <p:nvPr/>
        </p:nvPicPr>
        <p:blipFill>
          <a:blip r:embed="rId3">
            <a:extLst>
              <a:ext uri="{28A0092B-C50C-407E-A947-70E740481C1C}">
                <a14:useLocalDpi xmlns:a14="http://schemas.microsoft.com/office/drawing/2010/main" val="0"/>
              </a:ext>
            </a:extLst>
          </a:blip>
          <a:stretch>
            <a:fillRect/>
          </a:stretch>
        </p:blipFill>
        <p:spPr>
          <a:xfrm rot="16200000">
            <a:off x="-892831" y="1887196"/>
            <a:ext cx="5713200" cy="3430800"/>
          </a:xfrm>
          <a:prstGeom prst="rect">
            <a:avLst/>
          </a:prstGeom>
        </p:spPr>
      </p:pic>
      <p:sp>
        <p:nvSpPr>
          <p:cNvPr id="187" name="角丸四角形 186"/>
          <p:cNvSpPr/>
          <p:nvPr/>
        </p:nvSpPr>
        <p:spPr>
          <a:xfrm>
            <a:off x="2765234" y="1723539"/>
            <a:ext cx="696523" cy="40871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FF00"/>
                </a:solidFill>
              </a:rPr>
              <a:t>M7-3</a:t>
            </a:r>
          </a:p>
        </p:txBody>
      </p:sp>
      <p:sp>
        <p:nvSpPr>
          <p:cNvPr id="188" name="角丸四角形 187"/>
          <p:cNvSpPr/>
          <p:nvPr/>
        </p:nvSpPr>
        <p:spPr>
          <a:xfrm>
            <a:off x="1608940" y="1723539"/>
            <a:ext cx="696523" cy="40871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FF00"/>
                </a:solidFill>
              </a:rPr>
              <a:t>M7-2</a:t>
            </a:r>
          </a:p>
        </p:txBody>
      </p:sp>
      <p:sp>
        <p:nvSpPr>
          <p:cNvPr id="189" name="角丸四角形 188"/>
          <p:cNvSpPr/>
          <p:nvPr/>
        </p:nvSpPr>
        <p:spPr>
          <a:xfrm>
            <a:off x="480611" y="1723539"/>
            <a:ext cx="696523" cy="40871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FF00"/>
                </a:solidFill>
              </a:rPr>
              <a:t>M7-1</a:t>
            </a:r>
          </a:p>
        </p:txBody>
      </p:sp>
      <p:sp>
        <p:nvSpPr>
          <p:cNvPr id="190" name="角丸四角形 189"/>
          <p:cNvSpPr/>
          <p:nvPr/>
        </p:nvSpPr>
        <p:spPr>
          <a:xfrm>
            <a:off x="907027"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M7-4</a:t>
            </a:r>
          </a:p>
        </p:txBody>
      </p:sp>
      <p:sp>
        <p:nvSpPr>
          <p:cNvPr id="191" name="角丸四角形 190"/>
          <p:cNvSpPr/>
          <p:nvPr/>
        </p:nvSpPr>
        <p:spPr>
          <a:xfrm>
            <a:off x="1399921"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M7-5</a:t>
            </a:r>
          </a:p>
        </p:txBody>
      </p:sp>
      <p:sp>
        <p:nvSpPr>
          <p:cNvPr id="192" name="角丸四角形 191"/>
          <p:cNvSpPr/>
          <p:nvPr/>
        </p:nvSpPr>
        <p:spPr>
          <a:xfrm>
            <a:off x="1926723"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M7-6</a:t>
            </a:r>
          </a:p>
        </p:txBody>
      </p:sp>
      <p:sp>
        <p:nvSpPr>
          <p:cNvPr id="193" name="角丸四角形 192"/>
          <p:cNvSpPr/>
          <p:nvPr/>
        </p:nvSpPr>
        <p:spPr>
          <a:xfrm>
            <a:off x="2419617"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M7-7</a:t>
            </a:r>
          </a:p>
        </p:txBody>
      </p:sp>
      <p:sp>
        <p:nvSpPr>
          <p:cNvPr id="194" name="角丸四角形 193"/>
          <p:cNvSpPr/>
          <p:nvPr/>
        </p:nvSpPr>
        <p:spPr>
          <a:xfrm>
            <a:off x="914646" y="3931984"/>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M7-8</a:t>
            </a:r>
          </a:p>
        </p:txBody>
      </p:sp>
      <p:sp>
        <p:nvSpPr>
          <p:cNvPr id="195" name="角丸四角形 194"/>
          <p:cNvSpPr/>
          <p:nvPr/>
        </p:nvSpPr>
        <p:spPr>
          <a:xfrm>
            <a:off x="1407542" y="3931984"/>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M7-9</a:t>
            </a:r>
          </a:p>
        </p:txBody>
      </p:sp>
      <p:sp>
        <p:nvSpPr>
          <p:cNvPr id="196" name="角丸四角形 195"/>
          <p:cNvSpPr/>
          <p:nvPr/>
        </p:nvSpPr>
        <p:spPr>
          <a:xfrm>
            <a:off x="3043282" y="2514310"/>
            <a:ext cx="532800" cy="4536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M7-10</a:t>
            </a:r>
          </a:p>
        </p:txBody>
      </p:sp>
      <p:sp>
        <p:nvSpPr>
          <p:cNvPr id="197" name="角丸四角形 196"/>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D5</a:t>
            </a:r>
          </a:p>
        </p:txBody>
      </p:sp>
      <p:sp>
        <p:nvSpPr>
          <p:cNvPr id="198" name="角丸四角形 197"/>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D6</a:t>
            </a:r>
          </a:p>
        </p:txBody>
      </p:sp>
      <p:sp>
        <p:nvSpPr>
          <p:cNvPr id="199" name="角丸四角形 198"/>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D7</a:t>
            </a:r>
          </a:p>
        </p:txBody>
      </p:sp>
      <p:sp>
        <p:nvSpPr>
          <p:cNvPr id="201" name="角丸四角形 200"/>
          <p:cNvSpPr/>
          <p:nvPr/>
        </p:nvSpPr>
        <p:spPr>
          <a:xfrm>
            <a:off x="381254" y="1690501"/>
            <a:ext cx="3194828" cy="517742"/>
          </a:xfrm>
          <a:prstGeom prst="roundRect">
            <a:avLst>
              <a:gd name="adj" fmla="val 9014"/>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0"/>
          </a:p>
        </p:txBody>
      </p:sp>
      <p:sp>
        <p:nvSpPr>
          <p:cNvPr id="202" name="角丸四角形 201"/>
          <p:cNvSpPr/>
          <p:nvPr/>
        </p:nvSpPr>
        <p:spPr>
          <a:xfrm>
            <a:off x="244876" y="5216652"/>
            <a:ext cx="3309824" cy="81714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t"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ja-JP" sz="1200" b="1" dirty="0">
                <a:solidFill>
                  <a:srgbClr val="FFFF00"/>
                </a:solidFill>
              </a:rPr>
              <a:t>M7-14</a:t>
            </a:r>
          </a:p>
        </p:txBody>
      </p:sp>
      <p:sp>
        <p:nvSpPr>
          <p:cNvPr id="203" name="角丸四角形 202"/>
          <p:cNvSpPr/>
          <p:nvPr/>
        </p:nvSpPr>
        <p:spPr>
          <a:xfrm>
            <a:off x="640959" y="5444220"/>
            <a:ext cx="494857"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M7-15</a:t>
            </a:r>
          </a:p>
        </p:txBody>
      </p:sp>
      <p:sp>
        <p:nvSpPr>
          <p:cNvPr id="204" name="角丸四角形 203"/>
          <p:cNvSpPr/>
          <p:nvPr/>
        </p:nvSpPr>
        <p:spPr>
          <a:xfrm>
            <a:off x="1705500" y="5444220"/>
            <a:ext cx="494857"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M7-16</a:t>
            </a:r>
          </a:p>
        </p:txBody>
      </p:sp>
      <p:sp>
        <p:nvSpPr>
          <p:cNvPr id="205" name="角丸四角形 204"/>
          <p:cNvSpPr/>
          <p:nvPr/>
        </p:nvSpPr>
        <p:spPr>
          <a:xfrm>
            <a:off x="2857624" y="5444220"/>
            <a:ext cx="494857"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M7-17</a:t>
            </a:r>
          </a:p>
        </p:txBody>
      </p:sp>
      <p:sp>
        <p:nvSpPr>
          <p:cNvPr id="206" name="テキスト ボックス 205"/>
          <p:cNvSpPr txBox="1"/>
          <p:nvPr/>
        </p:nvSpPr>
        <p:spPr>
          <a:xfrm>
            <a:off x="3113495" y="99143"/>
            <a:ext cx="1808665" cy="461665"/>
          </a:xfrm>
          <a:prstGeom prst="rect">
            <a:avLst/>
          </a:prstGeom>
          <a:solidFill>
            <a:schemeClr val="bg1"/>
          </a:solidFill>
          <a:ln>
            <a:solidFill>
              <a:schemeClr val="tx1"/>
            </a:solidFill>
          </a:ln>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現在選択している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AUX</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Preset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番号を表示</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テキスト ボックス 206"/>
          <p:cNvSpPr txBox="1"/>
          <p:nvPr/>
        </p:nvSpPr>
        <p:spPr>
          <a:xfrm>
            <a:off x="811874" y="2315965"/>
            <a:ext cx="415498" cy="369332"/>
          </a:xfrm>
          <a:prstGeom prst="rect">
            <a:avLst/>
          </a:prstGeom>
          <a:noFill/>
        </p:spPr>
        <p:txBody>
          <a:bodyPr wrap="none" rtlCol="0">
            <a:spAutoFit/>
          </a:bodyPr>
          <a:lstStyle/>
          <a:p>
            <a:r>
              <a:rPr lang="ja-JP" altLang="en-US" dirty="0">
                <a:solidFill>
                  <a:srgbClr val="6600CC"/>
                </a:solidFill>
              </a:rPr>
              <a:t>①</a:t>
            </a:r>
            <a:endParaRPr kumimoji="1" lang="ja-JP" altLang="en-US" dirty="0">
              <a:solidFill>
                <a:srgbClr val="6600CC"/>
              </a:solidFill>
            </a:endParaRPr>
          </a:p>
        </p:txBody>
      </p:sp>
      <p:sp>
        <p:nvSpPr>
          <p:cNvPr id="208" name="テキスト ボックス 207"/>
          <p:cNvSpPr txBox="1"/>
          <p:nvPr/>
        </p:nvSpPr>
        <p:spPr>
          <a:xfrm>
            <a:off x="766637" y="3526111"/>
            <a:ext cx="415498" cy="369332"/>
          </a:xfrm>
          <a:prstGeom prst="rect">
            <a:avLst/>
          </a:prstGeom>
          <a:noFill/>
        </p:spPr>
        <p:txBody>
          <a:bodyPr wrap="none" rtlCol="0">
            <a:spAutoFit/>
          </a:bodyPr>
          <a:lstStyle/>
          <a:p>
            <a:r>
              <a:rPr lang="ja-JP" altLang="en-US" dirty="0">
                <a:solidFill>
                  <a:srgbClr val="6600CC"/>
                </a:solidFill>
              </a:rPr>
              <a:t>③</a:t>
            </a:r>
            <a:endParaRPr kumimoji="1" lang="ja-JP" altLang="en-US" dirty="0">
              <a:solidFill>
                <a:srgbClr val="6600CC"/>
              </a:solidFill>
            </a:endParaRPr>
          </a:p>
        </p:txBody>
      </p:sp>
      <p:sp>
        <p:nvSpPr>
          <p:cNvPr id="209" name="テキスト ボックス 208"/>
          <p:cNvSpPr txBox="1"/>
          <p:nvPr/>
        </p:nvSpPr>
        <p:spPr>
          <a:xfrm>
            <a:off x="3114786" y="2208911"/>
            <a:ext cx="415498" cy="369332"/>
          </a:xfrm>
          <a:prstGeom prst="rect">
            <a:avLst/>
          </a:prstGeom>
          <a:noFill/>
        </p:spPr>
        <p:txBody>
          <a:bodyPr wrap="none" rtlCol="0">
            <a:spAutoFit/>
          </a:bodyPr>
          <a:lstStyle/>
          <a:p>
            <a:r>
              <a:rPr kumimoji="1" lang="ja-JP" altLang="en-US" dirty="0">
                <a:solidFill>
                  <a:srgbClr val="6600CC"/>
                </a:solidFill>
              </a:rPr>
              <a:t>④</a:t>
            </a:r>
          </a:p>
        </p:txBody>
      </p:sp>
      <p:sp>
        <p:nvSpPr>
          <p:cNvPr id="210" name="テキスト ボックス 209"/>
          <p:cNvSpPr txBox="1"/>
          <p:nvPr/>
        </p:nvSpPr>
        <p:spPr>
          <a:xfrm>
            <a:off x="173505" y="5686719"/>
            <a:ext cx="415498" cy="369332"/>
          </a:xfrm>
          <a:prstGeom prst="rect">
            <a:avLst/>
          </a:prstGeom>
          <a:noFill/>
        </p:spPr>
        <p:txBody>
          <a:bodyPr wrap="none" rtlCol="0">
            <a:spAutoFit/>
          </a:bodyPr>
          <a:lstStyle/>
          <a:p>
            <a:r>
              <a:rPr lang="ja-JP" altLang="en-US" dirty="0">
                <a:solidFill>
                  <a:srgbClr val="6600CC"/>
                </a:solidFill>
              </a:rPr>
              <a:t>⑤</a:t>
            </a:r>
            <a:endParaRPr kumimoji="1" lang="ja-JP" altLang="en-US" dirty="0">
              <a:solidFill>
                <a:srgbClr val="6600CC"/>
              </a:solidFill>
            </a:endParaRPr>
          </a:p>
        </p:txBody>
      </p:sp>
      <p:sp>
        <p:nvSpPr>
          <p:cNvPr id="211" name="テキスト ボックス 210"/>
          <p:cNvSpPr txBox="1"/>
          <p:nvPr/>
        </p:nvSpPr>
        <p:spPr>
          <a:xfrm>
            <a:off x="1896785" y="2297138"/>
            <a:ext cx="415498" cy="369332"/>
          </a:xfrm>
          <a:prstGeom prst="rect">
            <a:avLst/>
          </a:prstGeom>
          <a:noFill/>
        </p:spPr>
        <p:txBody>
          <a:bodyPr wrap="none" rtlCol="0">
            <a:spAutoFit/>
          </a:bodyPr>
          <a:lstStyle/>
          <a:p>
            <a:r>
              <a:rPr lang="ja-JP" altLang="en-US" dirty="0">
                <a:solidFill>
                  <a:srgbClr val="6600CC"/>
                </a:solidFill>
              </a:rPr>
              <a:t>②</a:t>
            </a:r>
            <a:endParaRPr kumimoji="1" lang="ja-JP" altLang="en-US" dirty="0">
              <a:solidFill>
                <a:srgbClr val="6600CC"/>
              </a:solidFill>
            </a:endParaRPr>
          </a:p>
        </p:txBody>
      </p:sp>
      <p:sp>
        <p:nvSpPr>
          <p:cNvPr id="212" name="正方形/長方形 211"/>
          <p:cNvSpPr/>
          <p:nvPr/>
        </p:nvSpPr>
        <p:spPr>
          <a:xfrm>
            <a:off x="188098" y="2289501"/>
            <a:ext cx="3560667" cy="3734044"/>
          </a:xfrm>
          <a:prstGeom prst="rect">
            <a:avLst/>
          </a:prstGeom>
          <a:noFill/>
          <a:ln w="38100">
            <a:solidFill>
              <a:srgbClr val="FF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Text Box 154"/>
          <p:cNvSpPr txBox="1">
            <a:spLocks noChangeArrowheads="1"/>
          </p:cNvSpPr>
          <p:nvPr/>
        </p:nvSpPr>
        <p:spPr bwMode="auto">
          <a:xfrm>
            <a:off x="227046" y="2333768"/>
            <a:ext cx="303212" cy="244475"/>
          </a:xfrm>
          <a:prstGeom prst="rect">
            <a:avLst/>
          </a:prstGeom>
          <a:solidFill>
            <a:schemeClr val="bg1"/>
          </a:solidFill>
          <a:ln w="28575">
            <a:solidFill>
              <a:srgbClr val="FF5050"/>
            </a:solid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600" b="1" dirty="0">
                <a:solidFill>
                  <a:srgbClr val="000000"/>
                </a:solidFill>
                <a:latin typeface="+mn-ea"/>
              </a:rPr>
              <a:t>Ⓑ</a:t>
            </a:r>
          </a:p>
        </p:txBody>
      </p:sp>
      <p:sp>
        <p:nvSpPr>
          <p:cNvPr id="214" name="Text Box 154"/>
          <p:cNvSpPr txBox="1">
            <a:spLocks noChangeArrowheads="1"/>
          </p:cNvSpPr>
          <p:nvPr/>
        </p:nvSpPr>
        <p:spPr bwMode="auto">
          <a:xfrm>
            <a:off x="337747" y="1384421"/>
            <a:ext cx="303212" cy="244475"/>
          </a:xfrm>
          <a:prstGeom prst="rect">
            <a:avLst/>
          </a:prstGeom>
          <a:solidFill>
            <a:schemeClr val="bg1"/>
          </a:solidFill>
          <a:ln w="28575">
            <a:solidFill>
              <a:srgbClr val="FF66FF"/>
            </a:solid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600" b="1" dirty="0">
                <a:solidFill>
                  <a:srgbClr val="000000"/>
                </a:solidFill>
                <a:latin typeface="+mn-ea"/>
              </a:rPr>
              <a:t>Ⓐ</a:t>
            </a:r>
          </a:p>
        </p:txBody>
      </p:sp>
    </p:spTree>
    <p:extLst>
      <p:ext uri="{BB962C8B-B14F-4D97-AF65-F5344CB8AC3E}">
        <p14:creationId xmlns:p14="http://schemas.microsoft.com/office/powerpoint/2010/main" val="901546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タイトル 1"/>
          <p:cNvSpPr>
            <a:spLocks noGrp="1"/>
          </p:cNvSpPr>
          <p:nvPr>
            <p:ph type="title"/>
          </p:nvPr>
        </p:nvSpPr>
        <p:spPr>
          <a:xfrm>
            <a:off x="228602" y="291697"/>
            <a:ext cx="3565840" cy="405624"/>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AUX1</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流量設定画面⑥</a:t>
            </a:r>
          </a:p>
        </p:txBody>
      </p:sp>
      <p:pic>
        <p:nvPicPr>
          <p:cNvPr id="186" name="図 185"/>
          <p:cNvPicPr/>
          <p:nvPr/>
        </p:nvPicPr>
        <p:blipFill>
          <a:blip r:embed="rId3">
            <a:extLst>
              <a:ext uri="{28A0092B-C50C-407E-A947-70E740481C1C}">
                <a14:useLocalDpi xmlns:a14="http://schemas.microsoft.com/office/drawing/2010/main" val="0"/>
              </a:ext>
            </a:extLst>
          </a:blip>
          <a:stretch>
            <a:fillRect/>
          </a:stretch>
        </p:blipFill>
        <p:spPr>
          <a:xfrm rot="16200000">
            <a:off x="-892831" y="1887196"/>
            <a:ext cx="5713200" cy="3430800"/>
          </a:xfrm>
          <a:prstGeom prst="rect">
            <a:avLst/>
          </a:prstGeom>
        </p:spPr>
      </p:pic>
      <p:sp>
        <p:nvSpPr>
          <p:cNvPr id="187" name="角丸四角形 186"/>
          <p:cNvSpPr/>
          <p:nvPr/>
        </p:nvSpPr>
        <p:spPr>
          <a:xfrm>
            <a:off x="2765234" y="1723539"/>
            <a:ext cx="696523" cy="40871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FF00"/>
                </a:solidFill>
              </a:rPr>
              <a:t>M7-3</a:t>
            </a:r>
          </a:p>
        </p:txBody>
      </p:sp>
      <p:sp>
        <p:nvSpPr>
          <p:cNvPr id="188" name="角丸四角形 187"/>
          <p:cNvSpPr/>
          <p:nvPr/>
        </p:nvSpPr>
        <p:spPr>
          <a:xfrm>
            <a:off x="1608940" y="1723539"/>
            <a:ext cx="696523" cy="40871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FF00"/>
                </a:solidFill>
              </a:rPr>
              <a:t>M7-2</a:t>
            </a:r>
          </a:p>
        </p:txBody>
      </p:sp>
      <p:sp>
        <p:nvSpPr>
          <p:cNvPr id="189" name="角丸四角形 188"/>
          <p:cNvSpPr/>
          <p:nvPr/>
        </p:nvSpPr>
        <p:spPr>
          <a:xfrm>
            <a:off x="480611" y="1723539"/>
            <a:ext cx="696523" cy="40871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rgbClr val="FFFF00"/>
                </a:solidFill>
              </a:rPr>
              <a:t>M7-1</a:t>
            </a:r>
          </a:p>
        </p:txBody>
      </p:sp>
      <p:sp>
        <p:nvSpPr>
          <p:cNvPr id="190" name="角丸四角形 189"/>
          <p:cNvSpPr/>
          <p:nvPr/>
        </p:nvSpPr>
        <p:spPr>
          <a:xfrm>
            <a:off x="907027"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M7-4</a:t>
            </a:r>
          </a:p>
        </p:txBody>
      </p:sp>
      <p:sp>
        <p:nvSpPr>
          <p:cNvPr id="191" name="角丸四角形 190"/>
          <p:cNvSpPr/>
          <p:nvPr/>
        </p:nvSpPr>
        <p:spPr>
          <a:xfrm>
            <a:off x="1399921"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M7-5</a:t>
            </a:r>
          </a:p>
        </p:txBody>
      </p:sp>
      <p:sp>
        <p:nvSpPr>
          <p:cNvPr id="192" name="角丸四角形 191"/>
          <p:cNvSpPr/>
          <p:nvPr/>
        </p:nvSpPr>
        <p:spPr>
          <a:xfrm>
            <a:off x="1926723"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M7-6</a:t>
            </a:r>
          </a:p>
        </p:txBody>
      </p:sp>
      <p:sp>
        <p:nvSpPr>
          <p:cNvPr id="193" name="角丸四角形 192"/>
          <p:cNvSpPr/>
          <p:nvPr/>
        </p:nvSpPr>
        <p:spPr>
          <a:xfrm>
            <a:off x="2419617" y="299731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M7-7</a:t>
            </a:r>
          </a:p>
        </p:txBody>
      </p:sp>
      <p:sp>
        <p:nvSpPr>
          <p:cNvPr id="194" name="角丸四角形 193"/>
          <p:cNvSpPr/>
          <p:nvPr/>
        </p:nvSpPr>
        <p:spPr>
          <a:xfrm>
            <a:off x="914646" y="3931984"/>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M7-8</a:t>
            </a:r>
          </a:p>
        </p:txBody>
      </p:sp>
      <p:sp>
        <p:nvSpPr>
          <p:cNvPr id="195" name="角丸四角形 194"/>
          <p:cNvSpPr/>
          <p:nvPr/>
        </p:nvSpPr>
        <p:spPr>
          <a:xfrm>
            <a:off x="1407542" y="3931984"/>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M7-9</a:t>
            </a:r>
          </a:p>
        </p:txBody>
      </p:sp>
      <p:sp>
        <p:nvSpPr>
          <p:cNvPr id="196" name="角丸四角形 195"/>
          <p:cNvSpPr/>
          <p:nvPr/>
        </p:nvSpPr>
        <p:spPr>
          <a:xfrm>
            <a:off x="3043282" y="2514310"/>
            <a:ext cx="532800" cy="4536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M7-10</a:t>
            </a:r>
          </a:p>
        </p:txBody>
      </p:sp>
      <p:sp>
        <p:nvSpPr>
          <p:cNvPr id="197" name="角丸四角形 196"/>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D5</a:t>
            </a:r>
          </a:p>
        </p:txBody>
      </p:sp>
      <p:sp>
        <p:nvSpPr>
          <p:cNvPr id="198" name="角丸四角形 197"/>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D6</a:t>
            </a:r>
          </a:p>
        </p:txBody>
      </p:sp>
      <p:sp>
        <p:nvSpPr>
          <p:cNvPr id="199" name="角丸四角形 198"/>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0" b="1" dirty="0">
                <a:solidFill>
                  <a:schemeClr val="tx1"/>
                </a:solidFill>
              </a:rPr>
              <a:t>D7</a:t>
            </a:r>
          </a:p>
        </p:txBody>
      </p:sp>
      <p:sp>
        <p:nvSpPr>
          <p:cNvPr id="201" name="角丸四角形 200"/>
          <p:cNvSpPr/>
          <p:nvPr/>
        </p:nvSpPr>
        <p:spPr>
          <a:xfrm>
            <a:off x="381254" y="1690501"/>
            <a:ext cx="3194828" cy="517742"/>
          </a:xfrm>
          <a:prstGeom prst="roundRect">
            <a:avLst>
              <a:gd name="adj" fmla="val 9014"/>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0"/>
          </a:p>
        </p:txBody>
      </p:sp>
      <p:sp>
        <p:nvSpPr>
          <p:cNvPr id="202" name="角丸四角形 201"/>
          <p:cNvSpPr/>
          <p:nvPr/>
        </p:nvSpPr>
        <p:spPr>
          <a:xfrm>
            <a:off x="244876" y="5216652"/>
            <a:ext cx="3309824" cy="81714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t"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ja-JP" sz="1200" b="1" dirty="0">
                <a:solidFill>
                  <a:srgbClr val="FFFF00"/>
                </a:solidFill>
              </a:rPr>
              <a:t>M7-14</a:t>
            </a:r>
          </a:p>
        </p:txBody>
      </p:sp>
      <p:sp>
        <p:nvSpPr>
          <p:cNvPr id="203" name="角丸四角形 202"/>
          <p:cNvSpPr/>
          <p:nvPr/>
        </p:nvSpPr>
        <p:spPr>
          <a:xfrm>
            <a:off x="640959" y="5444220"/>
            <a:ext cx="494857"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M7-15</a:t>
            </a:r>
          </a:p>
        </p:txBody>
      </p:sp>
      <p:sp>
        <p:nvSpPr>
          <p:cNvPr id="204" name="角丸四角形 203"/>
          <p:cNvSpPr/>
          <p:nvPr/>
        </p:nvSpPr>
        <p:spPr>
          <a:xfrm>
            <a:off x="1705500" y="5444220"/>
            <a:ext cx="494857"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M7-16</a:t>
            </a:r>
          </a:p>
        </p:txBody>
      </p:sp>
      <p:sp>
        <p:nvSpPr>
          <p:cNvPr id="205" name="角丸四角形 204"/>
          <p:cNvSpPr/>
          <p:nvPr/>
        </p:nvSpPr>
        <p:spPr>
          <a:xfrm>
            <a:off x="2857624" y="5444220"/>
            <a:ext cx="494857"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M7-17</a:t>
            </a:r>
          </a:p>
        </p:txBody>
      </p:sp>
      <p:sp>
        <p:nvSpPr>
          <p:cNvPr id="207" name="テキスト ボックス 206"/>
          <p:cNvSpPr txBox="1"/>
          <p:nvPr/>
        </p:nvSpPr>
        <p:spPr>
          <a:xfrm>
            <a:off x="811874" y="2315965"/>
            <a:ext cx="415498" cy="369332"/>
          </a:xfrm>
          <a:prstGeom prst="rect">
            <a:avLst/>
          </a:prstGeom>
          <a:noFill/>
        </p:spPr>
        <p:txBody>
          <a:bodyPr wrap="none" rtlCol="0">
            <a:spAutoFit/>
          </a:bodyPr>
          <a:lstStyle/>
          <a:p>
            <a:r>
              <a:rPr lang="ja-JP" altLang="en-US" dirty="0">
                <a:solidFill>
                  <a:srgbClr val="6600CC"/>
                </a:solidFill>
              </a:rPr>
              <a:t>①</a:t>
            </a:r>
            <a:endParaRPr kumimoji="1" lang="ja-JP" altLang="en-US" dirty="0">
              <a:solidFill>
                <a:srgbClr val="6600CC"/>
              </a:solidFill>
            </a:endParaRPr>
          </a:p>
        </p:txBody>
      </p:sp>
      <p:sp>
        <p:nvSpPr>
          <p:cNvPr id="208" name="テキスト ボックス 207"/>
          <p:cNvSpPr txBox="1"/>
          <p:nvPr/>
        </p:nvSpPr>
        <p:spPr>
          <a:xfrm>
            <a:off x="766637" y="3526111"/>
            <a:ext cx="415498" cy="369332"/>
          </a:xfrm>
          <a:prstGeom prst="rect">
            <a:avLst/>
          </a:prstGeom>
          <a:noFill/>
        </p:spPr>
        <p:txBody>
          <a:bodyPr wrap="none" rtlCol="0">
            <a:spAutoFit/>
          </a:bodyPr>
          <a:lstStyle/>
          <a:p>
            <a:r>
              <a:rPr lang="ja-JP" altLang="en-US" dirty="0">
                <a:solidFill>
                  <a:srgbClr val="6600CC"/>
                </a:solidFill>
              </a:rPr>
              <a:t>③</a:t>
            </a:r>
            <a:endParaRPr kumimoji="1" lang="ja-JP" altLang="en-US" dirty="0">
              <a:solidFill>
                <a:srgbClr val="6600CC"/>
              </a:solidFill>
            </a:endParaRPr>
          </a:p>
        </p:txBody>
      </p:sp>
      <p:sp>
        <p:nvSpPr>
          <p:cNvPr id="209" name="テキスト ボックス 208"/>
          <p:cNvSpPr txBox="1"/>
          <p:nvPr/>
        </p:nvSpPr>
        <p:spPr>
          <a:xfrm>
            <a:off x="3114786" y="2208911"/>
            <a:ext cx="415498" cy="369332"/>
          </a:xfrm>
          <a:prstGeom prst="rect">
            <a:avLst/>
          </a:prstGeom>
          <a:noFill/>
        </p:spPr>
        <p:txBody>
          <a:bodyPr wrap="none" rtlCol="0">
            <a:spAutoFit/>
          </a:bodyPr>
          <a:lstStyle/>
          <a:p>
            <a:r>
              <a:rPr kumimoji="1" lang="ja-JP" altLang="en-US" dirty="0">
                <a:solidFill>
                  <a:srgbClr val="6600CC"/>
                </a:solidFill>
              </a:rPr>
              <a:t>④</a:t>
            </a:r>
          </a:p>
        </p:txBody>
      </p:sp>
      <p:sp>
        <p:nvSpPr>
          <p:cNvPr id="210" name="テキスト ボックス 209"/>
          <p:cNvSpPr txBox="1"/>
          <p:nvPr/>
        </p:nvSpPr>
        <p:spPr>
          <a:xfrm>
            <a:off x="173505" y="5686719"/>
            <a:ext cx="415498" cy="369332"/>
          </a:xfrm>
          <a:prstGeom prst="rect">
            <a:avLst/>
          </a:prstGeom>
          <a:noFill/>
        </p:spPr>
        <p:txBody>
          <a:bodyPr wrap="none" rtlCol="0">
            <a:spAutoFit/>
          </a:bodyPr>
          <a:lstStyle/>
          <a:p>
            <a:r>
              <a:rPr lang="ja-JP" altLang="en-US" dirty="0">
                <a:solidFill>
                  <a:srgbClr val="6600CC"/>
                </a:solidFill>
              </a:rPr>
              <a:t>⑤</a:t>
            </a:r>
            <a:endParaRPr kumimoji="1" lang="ja-JP" altLang="en-US" dirty="0">
              <a:solidFill>
                <a:srgbClr val="6600CC"/>
              </a:solidFill>
            </a:endParaRPr>
          </a:p>
        </p:txBody>
      </p:sp>
      <p:sp>
        <p:nvSpPr>
          <p:cNvPr id="211" name="テキスト ボックス 210"/>
          <p:cNvSpPr txBox="1"/>
          <p:nvPr/>
        </p:nvSpPr>
        <p:spPr>
          <a:xfrm>
            <a:off x="1896785" y="2297138"/>
            <a:ext cx="415498" cy="369332"/>
          </a:xfrm>
          <a:prstGeom prst="rect">
            <a:avLst/>
          </a:prstGeom>
          <a:noFill/>
        </p:spPr>
        <p:txBody>
          <a:bodyPr wrap="none" rtlCol="0">
            <a:spAutoFit/>
          </a:bodyPr>
          <a:lstStyle/>
          <a:p>
            <a:r>
              <a:rPr lang="ja-JP" altLang="en-US" dirty="0">
                <a:solidFill>
                  <a:srgbClr val="6600CC"/>
                </a:solidFill>
              </a:rPr>
              <a:t>②</a:t>
            </a:r>
            <a:endParaRPr kumimoji="1" lang="ja-JP" altLang="en-US" dirty="0">
              <a:solidFill>
                <a:srgbClr val="6600CC"/>
              </a:solidFill>
            </a:endParaRPr>
          </a:p>
        </p:txBody>
      </p:sp>
      <p:sp>
        <p:nvSpPr>
          <p:cNvPr id="212" name="正方形/長方形 211"/>
          <p:cNvSpPr/>
          <p:nvPr/>
        </p:nvSpPr>
        <p:spPr>
          <a:xfrm>
            <a:off x="188098" y="2289501"/>
            <a:ext cx="3560667" cy="3734044"/>
          </a:xfrm>
          <a:prstGeom prst="rect">
            <a:avLst/>
          </a:prstGeom>
          <a:noFill/>
          <a:ln w="38100">
            <a:solidFill>
              <a:srgbClr val="FF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Text Box 154"/>
          <p:cNvSpPr txBox="1">
            <a:spLocks noChangeArrowheads="1"/>
          </p:cNvSpPr>
          <p:nvPr/>
        </p:nvSpPr>
        <p:spPr bwMode="auto">
          <a:xfrm>
            <a:off x="227046" y="2333768"/>
            <a:ext cx="303212" cy="244475"/>
          </a:xfrm>
          <a:prstGeom prst="rect">
            <a:avLst/>
          </a:prstGeom>
          <a:solidFill>
            <a:schemeClr val="bg1"/>
          </a:solidFill>
          <a:ln w="28575">
            <a:solidFill>
              <a:srgbClr val="FF5050"/>
            </a:solid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600" b="1" dirty="0">
                <a:solidFill>
                  <a:srgbClr val="000000"/>
                </a:solidFill>
                <a:latin typeface="+mn-ea"/>
              </a:rPr>
              <a:t>Ⓑ</a:t>
            </a:r>
          </a:p>
        </p:txBody>
      </p:sp>
      <p:sp>
        <p:nvSpPr>
          <p:cNvPr id="214" name="Text Box 154"/>
          <p:cNvSpPr txBox="1">
            <a:spLocks noChangeArrowheads="1"/>
          </p:cNvSpPr>
          <p:nvPr/>
        </p:nvSpPr>
        <p:spPr bwMode="auto">
          <a:xfrm>
            <a:off x="337747" y="1384421"/>
            <a:ext cx="303212" cy="244475"/>
          </a:xfrm>
          <a:prstGeom prst="rect">
            <a:avLst/>
          </a:prstGeom>
          <a:solidFill>
            <a:schemeClr val="bg1"/>
          </a:solidFill>
          <a:ln w="28575">
            <a:solidFill>
              <a:srgbClr val="FF66FF"/>
            </a:solid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600" b="1" dirty="0">
                <a:solidFill>
                  <a:srgbClr val="000000"/>
                </a:solidFill>
                <a:latin typeface="+mn-ea"/>
              </a:rPr>
              <a:t>Ⓐ</a:t>
            </a:r>
          </a:p>
        </p:txBody>
      </p:sp>
      <p:sp>
        <p:nvSpPr>
          <p:cNvPr id="4" name="テキスト ボックス 3">
            <a:extLst>
              <a:ext uri="{FF2B5EF4-FFF2-40B4-BE49-F238E27FC236}">
                <a16:creationId xmlns:a16="http://schemas.microsoft.com/office/drawing/2014/main" id="{139D856D-2946-28CB-EE07-81804452E8D6}"/>
              </a:ext>
            </a:extLst>
          </p:cNvPr>
          <p:cNvSpPr txBox="1"/>
          <p:nvPr/>
        </p:nvSpPr>
        <p:spPr>
          <a:xfrm>
            <a:off x="4255329" y="321216"/>
            <a:ext cx="7866763" cy="4339650"/>
          </a:xfrm>
          <a:prstGeom prst="rect">
            <a:avLst/>
          </a:prstGeom>
          <a:noFill/>
        </p:spPr>
        <p:txBody>
          <a:bodyPr wrap="square" rtlCol="0">
            <a:spAutoFit/>
          </a:bodyPr>
          <a:lstStyle/>
          <a:p>
            <a:r>
              <a:rPr lang="en-US" altLang="ja-JP" sz="1200" b="1" dirty="0">
                <a:latin typeface="メイリオ" panose="020B0604030504040204" pitchFamily="50" charset="-128"/>
                <a:ea typeface="メイリオ" panose="020B0604030504040204" pitchFamily="50" charset="-128"/>
                <a:cs typeface="メイリオ" panose="020B0604030504040204" pitchFamily="50" charset="-128"/>
              </a:rPr>
              <a:t>AUX1</a:t>
            </a:r>
            <a:r>
              <a:rPr lang="ja-JP" altLang="en-US" sz="1200" b="1" dirty="0">
                <a:latin typeface="メイリオ" panose="020B0604030504040204" pitchFamily="50" charset="-128"/>
                <a:ea typeface="メイリオ" panose="020B0604030504040204" pitchFamily="50" charset="-128"/>
                <a:cs typeface="メイリオ" panose="020B0604030504040204" pitchFamily="50" charset="-128"/>
              </a:rPr>
              <a:t>流量設定値の初期値について</a:t>
            </a:r>
            <a:endParaRPr lang="en-US" altLang="ja-JP" sz="1200" b="1"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流量設定の初期値は機種判別により切り替える。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電源</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ON</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時に受信した機種タイプを保存し、</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次回電源</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ON</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時に機種タイプが変更されていた場合は流量設定値を初期値とする。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mn-ea"/>
                <a:cs typeface="メイリオ" panose="020B0604030504040204" pitchFamily="50" charset="-128"/>
              </a:rPr>
              <a:t>[A14IW</a:t>
            </a:r>
            <a:r>
              <a:rPr lang="ja-JP" altLang="en-US" sz="1200" dirty="0">
                <a:latin typeface="+mn-ea"/>
                <a:cs typeface="メイリオ" panose="020B0604030504040204" pitchFamily="50" charset="-128"/>
              </a:rPr>
              <a:t>タイプ</a:t>
            </a:r>
            <a:r>
              <a:rPr lang="en-US" altLang="ja-JP" sz="1200" dirty="0">
                <a:latin typeface="+mn-ea"/>
                <a:cs typeface="メイリオ" panose="020B0604030504040204" pitchFamily="50" charset="-128"/>
              </a:rPr>
              <a:t>]</a:t>
            </a:r>
          </a:p>
          <a:p>
            <a:r>
              <a:rPr lang="en-US" altLang="ja-JP" sz="1200" dirty="0">
                <a:latin typeface="+mn-ea"/>
                <a:cs typeface="メイリオ" panose="020B0604030504040204" pitchFamily="50" charset="-128"/>
              </a:rPr>
              <a:t>No.1 A(L)</a:t>
            </a:r>
            <a:r>
              <a:rPr lang="ja-JP" altLang="en-US" sz="1200" dirty="0">
                <a:latin typeface="+mn-ea"/>
                <a:cs typeface="メイリオ" panose="020B0604030504040204" pitchFamily="50" charset="-128"/>
              </a:rPr>
              <a:t>流量（</a:t>
            </a:r>
            <a:r>
              <a:rPr lang="en-US" altLang="ja-JP" sz="1200" dirty="0">
                <a:latin typeface="+mn-ea"/>
                <a:cs typeface="メイリオ" panose="020B0604030504040204" pitchFamily="50" charset="-128"/>
              </a:rPr>
              <a:t>CAN[AUX_FC1]0Byte</a:t>
            </a:r>
            <a:r>
              <a:rPr lang="ja-JP" altLang="en-US" sz="1200" dirty="0">
                <a:latin typeface="+mn-ea"/>
                <a:cs typeface="メイリオ" panose="020B0604030504040204" pitchFamily="50" charset="-128"/>
              </a:rPr>
              <a:t>）初期値：</a:t>
            </a:r>
            <a:r>
              <a:rPr lang="en-US" altLang="ja-JP" sz="1200" dirty="0">
                <a:latin typeface="+mn-ea"/>
                <a:cs typeface="メイリオ" panose="020B0604030504040204" pitchFamily="50" charset="-128"/>
              </a:rPr>
              <a:t>60</a:t>
            </a:r>
          </a:p>
          <a:p>
            <a:r>
              <a:rPr lang="en-US" altLang="ja-JP" sz="1200" dirty="0">
                <a:latin typeface="+mn-ea"/>
                <a:cs typeface="メイリオ" panose="020B0604030504040204" pitchFamily="50" charset="-128"/>
              </a:rPr>
              <a:t>No.1 B(R)</a:t>
            </a:r>
            <a:r>
              <a:rPr lang="ja-JP" altLang="en-US" sz="1200" dirty="0">
                <a:latin typeface="+mn-ea"/>
                <a:cs typeface="メイリオ" panose="020B0604030504040204" pitchFamily="50" charset="-128"/>
              </a:rPr>
              <a:t>流量（</a:t>
            </a:r>
            <a:r>
              <a:rPr lang="en-US" altLang="ja-JP" sz="1200" dirty="0">
                <a:latin typeface="+mn-ea"/>
                <a:cs typeface="メイリオ" panose="020B0604030504040204" pitchFamily="50" charset="-128"/>
              </a:rPr>
              <a:t>CAN[AUX_FC1]1Byte</a:t>
            </a:r>
            <a:r>
              <a:rPr lang="ja-JP" altLang="en-US" sz="1200" dirty="0">
                <a:latin typeface="+mn-ea"/>
                <a:cs typeface="メイリオ" panose="020B0604030504040204" pitchFamily="50" charset="-128"/>
              </a:rPr>
              <a:t>）初期値：</a:t>
            </a:r>
            <a:r>
              <a:rPr lang="en-US" altLang="ja-JP" sz="1200" dirty="0">
                <a:latin typeface="+mn-ea"/>
                <a:cs typeface="メイリオ" panose="020B0604030504040204" pitchFamily="50" charset="-128"/>
              </a:rPr>
              <a:t>60</a:t>
            </a:r>
          </a:p>
          <a:p>
            <a:r>
              <a:rPr lang="en-US" altLang="ja-JP" sz="1200" dirty="0">
                <a:latin typeface="+mn-ea"/>
                <a:cs typeface="メイリオ" panose="020B0604030504040204" pitchFamily="50" charset="-128"/>
              </a:rPr>
              <a:t>No.2 A(L)</a:t>
            </a:r>
            <a:r>
              <a:rPr lang="ja-JP" altLang="en-US" sz="1200" dirty="0">
                <a:latin typeface="+mn-ea"/>
                <a:cs typeface="メイリオ" panose="020B0604030504040204" pitchFamily="50" charset="-128"/>
              </a:rPr>
              <a:t>流量（</a:t>
            </a:r>
            <a:r>
              <a:rPr lang="en-US" altLang="ja-JP" sz="1200" dirty="0">
                <a:latin typeface="+mn-ea"/>
                <a:cs typeface="メイリオ" panose="020B0604030504040204" pitchFamily="50" charset="-128"/>
              </a:rPr>
              <a:t>CAN[AUX_FC1]2Byte</a:t>
            </a:r>
            <a:r>
              <a:rPr lang="ja-JP" altLang="en-US" sz="1200" dirty="0">
                <a:latin typeface="+mn-ea"/>
                <a:cs typeface="メイリオ" panose="020B0604030504040204" pitchFamily="50" charset="-128"/>
              </a:rPr>
              <a:t>）初期値：</a:t>
            </a:r>
            <a:r>
              <a:rPr lang="en-US" altLang="ja-JP" sz="1200" dirty="0">
                <a:latin typeface="+mn-ea"/>
                <a:cs typeface="メイリオ" panose="020B0604030504040204" pitchFamily="50" charset="-128"/>
              </a:rPr>
              <a:t>45</a:t>
            </a:r>
          </a:p>
          <a:p>
            <a:r>
              <a:rPr lang="en-US" altLang="ja-JP" sz="1200" dirty="0">
                <a:latin typeface="+mn-ea"/>
                <a:cs typeface="メイリオ" panose="020B0604030504040204" pitchFamily="50" charset="-128"/>
              </a:rPr>
              <a:t>No.2 B(R)</a:t>
            </a:r>
            <a:r>
              <a:rPr lang="ja-JP" altLang="en-US" sz="1200" dirty="0">
                <a:latin typeface="+mn-ea"/>
                <a:cs typeface="メイリオ" panose="020B0604030504040204" pitchFamily="50" charset="-128"/>
              </a:rPr>
              <a:t>流量（</a:t>
            </a:r>
            <a:r>
              <a:rPr lang="en-US" altLang="ja-JP" sz="1200" dirty="0">
                <a:latin typeface="+mn-ea"/>
                <a:cs typeface="メイリオ" panose="020B0604030504040204" pitchFamily="50" charset="-128"/>
              </a:rPr>
              <a:t>CAN[AUX_FC1]3Byte</a:t>
            </a:r>
            <a:r>
              <a:rPr lang="ja-JP" altLang="en-US" sz="1200" dirty="0">
                <a:latin typeface="+mn-ea"/>
                <a:cs typeface="メイリオ" panose="020B0604030504040204" pitchFamily="50" charset="-128"/>
              </a:rPr>
              <a:t>）初期値：</a:t>
            </a:r>
            <a:r>
              <a:rPr lang="en-US" altLang="ja-JP" sz="1200" dirty="0">
                <a:latin typeface="+mn-ea"/>
                <a:cs typeface="メイリオ" panose="020B0604030504040204" pitchFamily="50" charset="-128"/>
              </a:rPr>
              <a:t>45</a:t>
            </a:r>
          </a:p>
          <a:p>
            <a:r>
              <a:rPr lang="en-US" altLang="ja-JP" sz="1200" dirty="0">
                <a:latin typeface="+mn-ea"/>
                <a:cs typeface="メイリオ" panose="020B0604030504040204" pitchFamily="50" charset="-128"/>
              </a:rPr>
              <a:t>No.3 A(L)</a:t>
            </a:r>
            <a:r>
              <a:rPr lang="ja-JP" altLang="en-US" sz="1200" dirty="0">
                <a:latin typeface="+mn-ea"/>
                <a:cs typeface="メイリオ" panose="020B0604030504040204" pitchFamily="50" charset="-128"/>
              </a:rPr>
              <a:t>流量（</a:t>
            </a:r>
            <a:r>
              <a:rPr lang="en-US" altLang="ja-JP" sz="1200" dirty="0">
                <a:latin typeface="+mn-ea"/>
                <a:cs typeface="メイリオ" panose="020B0604030504040204" pitchFamily="50" charset="-128"/>
              </a:rPr>
              <a:t>CAN[AUX_FC1]4Byte</a:t>
            </a:r>
            <a:r>
              <a:rPr lang="ja-JP" altLang="en-US" sz="1200" dirty="0">
                <a:latin typeface="+mn-ea"/>
                <a:cs typeface="メイリオ" panose="020B0604030504040204" pitchFamily="50" charset="-128"/>
              </a:rPr>
              <a:t>）初期値：</a:t>
            </a:r>
            <a:r>
              <a:rPr lang="en-US" altLang="ja-JP" sz="1200" dirty="0">
                <a:latin typeface="+mn-ea"/>
                <a:cs typeface="メイリオ" panose="020B0604030504040204" pitchFamily="50" charset="-128"/>
              </a:rPr>
              <a:t>30</a:t>
            </a:r>
          </a:p>
          <a:p>
            <a:r>
              <a:rPr lang="en-US" altLang="ja-JP" sz="1200" dirty="0">
                <a:latin typeface="+mn-ea"/>
                <a:cs typeface="メイリオ" panose="020B0604030504040204" pitchFamily="50" charset="-128"/>
              </a:rPr>
              <a:t>No.3 B(R)</a:t>
            </a:r>
            <a:r>
              <a:rPr lang="ja-JP" altLang="en-US" sz="1200" dirty="0">
                <a:latin typeface="+mn-ea"/>
                <a:cs typeface="メイリオ" panose="020B0604030504040204" pitchFamily="50" charset="-128"/>
              </a:rPr>
              <a:t>流量（</a:t>
            </a:r>
            <a:r>
              <a:rPr lang="en-US" altLang="ja-JP" sz="1200" dirty="0">
                <a:latin typeface="+mn-ea"/>
                <a:cs typeface="メイリオ" panose="020B0604030504040204" pitchFamily="50" charset="-128"/>
              </a:rPr>
              <a:t>CAN[AUX_FC1]5Byte</a:t>
            </a:r>
            <a:r>
              <a:rPr lang="ja-JP" altLang="en-US" sz="1200" dirty="0">
                <a:latin typeface="+mn-ea"/>
                <a:cs typeface="メイリオ" panose="020B0604030504040204" pitchFamily="50" charset="-128"/>
              </a:rPr>
              <a:t>）初期値：</a:t>
            </a:r>
            <a:r>
              <a:rPr lang="en-US" altLang="ja-JP" sz="1200" dirty="0">
                <a:latin typeface="+mn-ea"/>
                <a:cs typeface="メイリオ" panose="020B0604030504040204" pitchFamily="50" charset="-128"/>
              </a:rPr>
              <a:t>30</a:t>
            </a:r>
          </a:p>
          <a:p>
            <a:endParaRPr kumimoji="1" lang="en-US" altLang="ja-JP" sz="1200" b="0" i="0" u="none" strike="sngStrike" kern="1200" cap="none" spc="0" normalizeH="0" baseline="0" noProof="0" dirty="0">
              <a:ln>
                <a:noFill/>
              </a:ln>
              <a:solidFill>
                <a:srgbClr val="FF0000"/>
              </a:solidFill>
              <a:effectLst/>
              <a:uLnTx/>
              <a:uFillTx/>
              <a:latin typeface="+mn-ea"/>
              <a:cs typeface="メイリオ" panose="020B0604030504040204" pitchFamily="50" charset="-128"/>
            </a:endParaRPr>
          </a:p>
          <a:p>
            <a:r>
              <a:rPr lang="en-US" altLang="ja-JP" sz="1200" dirty="0">
                <a:latin typeface="+mn-ea"/>
                <a:cs typeface="メイリオ" panose="020B0604030504040204" pitchFamily="50" charset="-128"/>
              </a:rPr>
              <a:t>[A13AW</a:t>
            </a:r>
            <a:r>
              <a:rPr lang="ja-JP" altLang="en-US" sz="1200" dirty="0">
                <a:latin typeface="+mn-ea"/>
                <a:cs typeface="メイリオ" panose="020B0604030504040204" pitchFamily="50" charset="-128"/>
              </a:rPr>
              <a:t>タイプ</a:t>
            </a:r>
            <a:r>
              <a:rPr lang="en-US" altLang="ja-JP" sz="1200" dirty="0">
                <a:latin typeface="+mn-ea"/>
                <a:cs typeface="メイリオ" panose="020B0604030504040204" pitchFamily="50" charset="-128"/>
              </a:rPr>
              <a:t>]</a:t>
            </a:r>
          </a:p>
          <a:p>
            <a:r>
              <a:rPr lang="en-US" altLang="ja-JP" sz="1200" dirty="0">
                <a:latin typeface="+mn-ea"/>
                <a:cs typeface="メイリオ" panose="020B0604030504040204" pitchFamily="50" charset="-128"/>
              </a:rPr>
              <a:t>No.1 A(L)</a:t>
            </a:r>
            <a:r>
              <a:rPr lang="ja-JP" altLang="en-US" sz="1200" dirty="0">
                <a:latin typeface="+mn-ea"/>
                <a:cs typeface="メイリオ" panose="020B0604030504040204" pitchFamily="50" charset="-128"/>
              </a:rPr>
              <a:t>流量（</a:t>
            </a:r>
            <a:r>
              <a:rPr lang="en-US" altLang="ja-JP" sz="1200" dirty="0">
                <a:latin typeface="+mn-ea"/>
                <a:cs typeface="メイリオ" panose="020B0604030504040204" pitchFamily="50" charset="-128"/>
              </a:rPr>
              <a:t>CAN[AUX_FC1]0Byte</a:t>
            </a:r>
            <a:r>
              <a:rPr lang="ja-JP" altLang="en-US" sz="1200" dirty="0">
                <a:latin typeface="+mn-ea"/>
                <a:cs typeface="メイリオ" panose="020B0604030504040204" pitchFamily="50" charset="-128"/>
              </a:rPr>
              <a:t>）初期値：</a:t>
            </a:r>
            <a:r>
              <a:rPr lang="en-US" altLang="ja-JP" sz="1200" dirty="0">
                <a:latin typeface="+mn-ea"/>
                <a:cs typeface="メイリオ" panose="020B0604030504040204" pitchFamily="50" charset="-128"/>
              </a:rPr>
              <a:t>100</a:t>
            </a:r>
          </a:p>
          <a:p>
            <a:r>
              <a:rPr lang="en-US" altLang="ja-JP" sz="1200" dirty="0">
                <a:latin typeface="+mn-ea"/>
                <a:cs typeface="メイリオ" panose="020B0604030504040204" pitchFamily="50" charset="-128"/>
              </a:rPr>
              <a:t>No.1 B(R)</a:t>
            </a:r>
            <a:r>
              <a:rPr lang="ja-JP" altLang="en-US" sz="1200" dirty="0">
                <a:latin typeface="+mn-ea"/>
                <a:cs typeface="メイリオ" panose="020B0604030504040204" pitchFamily="50" charset="-128"/>
              </a:rPr>
              <a:t>流量（</a:t>
            </a:r>
            <a:r>
              <a:rPr lang="en-US" altLang="ja-JP" sz="1200" dirty="0">
                <a:latin typeface="+mn-ea"/>
                <a:cs typeface="メイリオ" panose="020B0604030504040204" pitchFamily="50" charset="-128"/>
              </a:rPr>
              <a:t>CAN[AUX_FC1]1Byte</a:t>
            </a:r>
            <a:r>
              <a:rPr lang="ja-JP" altLang="en-US" sz="1200" dirty="0">
                <a:latin typeface="+mn-ea"/>
                <a:cs typeface="メイリオ" panose="020B0604030504040204" pitchFamily="50" charset="-128"/>
              </a:rPr>
              <a:t>）初期値：</a:t>
            </a:r>
            <a:r>
              <a:rPr lang="en-US" altLang="ja-JP" sz="1200" dirty="0">
                <a:latin typeface="+mn-ea"/>
                <a:cs typeface="メイリオ" panose="020B0604030504040204" pitchFamily="50" charset="-128"/>
              </a:rPr>
              <a:t>100</a:t>
            </a:r>
          </a:p>
          <a:p>
            <a:r>
              <a:rPr lang="en-US" altLang="ja-JP" sz="1200" dirty="0">
                <a:latin typeface="+mn-ea"/>
                <a:cs typeface="メイリオ" panose="020B0604030504040204" pitchFamily="50" charset="-128"/>
              </a:rPr>
              <a:t>No.2 A(L)</a:t>
            </a:r>
            <a:r>
              <a:rPr lang="ja-JP" altLang="en-US" sz="1200" dirty="0">
                <a:latin typeface="+mn-ea"/>
                <a:cs typeface="メイリオ" panose="020B0604030504040204" pitchFamily="50" charset="-128"/>
              </a:rPr>
              <a:t>流量（</a:t>
            </a:r>
            <a:r>
              <a:rPr lang="en-US" altLang="ja-JP" sz="1200" dirty="0">
                <a:latin typeface="+mn-ea"/>
                <a:cs typeface="メイリオ" panose="020B0604030504040204" pitchFamily="50" charset="-128"/>
              </a:rPr>
              <a:t>CAN[AUX_FC1]2Byte</a:t>
            </a:r>
            <a:r>
              <a:rPr lang="ja-JP" altLang="en-US" sz="1200" dirty="0">
                <a:latin typeface="+mn-ea"/>
                <a:cs typeface="メイリオ" panose="020B0604030504040204" pitchFamily="50" charset="-128"/>
              </a:rPr>
              <a:t>）初期値：</a:t>
            </a:r>
            <a:r>
              <a:rPr lang="en-US" altLang="ja-JP" sz="1200" dirty="0">
                <a:latin typeface="+mn-ea"/>
                <a:cs typeface="メイリオ" panose="020B0604030504040204" pitchFamily="50" charset="-128"/>
              </a:rPr>
              <a:t>75</a:t>
            </a:r>
          </a:p>
          <a:p>
            <a:r>
              <a:rPr lang="en-US" altLang="ja-JP" sz="1200" dirty="0">
                <a:latin typeface="+mn-ea"/>
                <a:cs typeface="メイリオ" panose="020B0604030504040204" pitchFamily="50" charset="-128"/>
              </a:rPr>
              <a:t>No.2 B(R)</a:t>
            </a:r>
            <a:r>
              <a:rPr lang="ja-JP" altLang="en-US" sz="1200" dirty="0">
                <a:latin typeface="+mn-ea"/>
                <a:cs typeface="メイリオ" panose="020B0604030504040204" pitchFamily="50" charset="-128"/>
              </a:rPr>
              <a:t>流量（</a:t>
            </a:r>
            <a:r>
              <a:rPr lang="en-US" altLang="ja-JP" sz="1200" dirty="0">
                <a:latin typeface="+mn-ea"/>
                <a:cs typeface="メイリオ" panose="020B0604030504040204" pitchFamily="50" charset="-128"/>
              </a:rPr>
              <a:t>CAN[AUX_FC1]3Byte</a:t>
            </a:r>
            <a:r>
              <a:rPr lang="ja-JP" altLang="en-US" sz="1200" dirty="0">
                <a:latin typeface="+mn-ea"/>
                <a:cs typeface="メイリオ" panose="020B0604030504040204" pitchFamily="50" charset="-128"/>
              </a:rPr>
              <a:t>）初期値：</a:t>
            </a:r>
            <a:r>
              <a:rPr lang="en-US" altLang="ja-JP" sz="1200" dirty="0">
                <a:latin typeface="+mn-ea"/>
                <a:cs typeface="メイリオ" panose="020B0604030504040204" pitchFamily="50" charset="-128"/>
              </a:rPr>
              <a:t>75</a:t>
            </a:r>
          </a:p>
          <a:p>
            <a:r>
              <a:rPr lang="en-US" altLang="ja-JP" sz="1200" dirty="0">
                <a:latin typeface="+mn-ea"/>
                <a:cs typeface="メイリオ" panose="020B0604030504040204" pitchFamily="50" charset="-128"/>
              </a:rPr>
              <a:t>No.3 A(L)</a:t>
            </a:r>
            <a:r>
              <a:rPr lang="ja-JP" altLang="en-US" sz="1200" dirty="0">
                <a:latin typeface="+mn-ea"/>
                <a:cs typeface="メイリオ" panose="020B0604030504040204" pitchFamily="50" charset="-128"/>
              </a:rPr>
              <a:t>流量（</a:t>
            </a:r>
            <a:r>
              <a:rPr lang="en-US" altLang="ja-JP" sz="1200" dirty="0">
                <a:latin typeface="+mn-ea"/>
                <a:cs typeface="メイリオ" panose="020B0604030504040204" pitchFamily="50" charset="-128"/>
              </a:rPr>
              <a:t>CAN[AUX_FC1]4Byte</a:t>
            </a:r>
            <a:r>
              <a:rPr lang="ja-JP" altLang="en-US" sz="1200" dirty="0">
                <a:latin typeface="+mn-ea"/>
                <a:cs typeface="メイリオ" panose="020B0604030504040204" pitchFamily="50" charset="-128"/>
              </a:rPr>
              <a:t>）初期値：</a:t>
            </a:r>
            <a:r>
              <a:rPr lang="en-US" altLang="ja-JP" sz="1200" dirty="0">
                <a:latin typeface="+mn-ea"/>
                <a:cs typeface="メイリオ" panose="020B0604030504040204" pitchFamily="50" charset="-128"/>
              </a:rPr>
              <a:t>50</a:t>
            </a:r>
          </a:p>
          <a:p>
            <a:r>
              <a:rPr lang="en-US" altLang="ja-JP" sz="1200" dirty="0">
                <a:latin typeface="+mn-ea"/>
                <a:cs typeface="メイリオ" panose="020B0604030504040204" pitchFamily="50" charset="-128"/>
              </a:rPr>
              <a:t>No.3 B(R)</a:t>
            </a:r>
            <a:r>
              <a:rPr lang="ja-JP" altLang="en-US" sz="1200" dirty="0">
                <a:latin typeface="+mn-ea"/>
                <a:cs typeface="メイリオ" panose="020B0604030504040204" pitchFamily="50" charset="-128"/>
              </a:rPr>
              <a:t>流量（</a:t>
            </a:r>
            <a:r>
              <a:rPr lang="en-US" altLang="ja-JP" sz="1200" dirty="0">
                <a:latin typeface="+mn-ea"/>
                <a:cs typeface="メイリオ" panose="020B0604030504040204" pitchFamily="50" charset="-128"/>
              </a:rPr>
              <a:t>CAN[AUX_FC1]5Byte</a:t>
            </a:r>
            <a:r>
              <a:rPr lang="ja-JP" altLang="en-US" sz="1200" dirty="0">
                <a:latin typeface="+mn-ea"/>
                <a:cs typeface="メイリオ" panose="020B0604030504040204" pitchFamily="50" charset="-128"/>
              </a:rPr>
              <a:t>）初期値：</a:t>
            </a:r>
            <a:r>
              <a:rPr lang="en-US" altLang="ja-JP" sz="1200" dirty="0">
                <a:latin typeface="+mn-ea"/>
                <a:cs typeface="メイリオ" panose="020B0604030504040204" pitchFamily="50" charset="-128"/>
              </a:rPr>
              <a:t>50</a:t>
            </a:r>
          </a:p>
          <a:p>
            <a:endParaRPr lang="en-US" altLang="ja-JP" sz="1200" dirty="0">
              <a:latin typeface="+mn-ea"/>
              <a:cs typeface="メイリオ" panose="020B0604030504040204" pitchFamily="50" charset="-128"/>
            </a:endParaRPr>
          </a:p>
        </p:txBody>
      </p:sp>
    </p:spTree>
    <p:extLst>
      <p:ext uri="{BB962C8B-B14F-4D97-AF65-F5344CB8AC3E}">
        <p14:creationId xmlns:p14="http://schemas.microsoft.com/office/powerpoint/2010/main" val="3436298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角丸四角形 169"/>
          <p:cNvSpPr/>
          <p:nvPr/>
        </p:nvSpPr>
        <p:spPr>
          <a:xfrm>
            <a:off x="7690026" y="3431216"/>
            <a:ext cx="3953621" cy="2378842"/>
          </a:xfrm>
          <a:prstGeom prst="roundRect">
            <a:avLst>
              <a:gd name="adj" fmla="val 11007"/>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角丸四角形 163"/>
          <p:cNvSpPr/>
          <p:nvPr/>
        </p:nvSpPr>
        <p:spPr>
          <a:xfrm>
            <a:off x="7711017" y="3450541"/>
            <a:ext cx="3923666" cy="2340193"/>
          </a:xfrm>
          <a:prstGeom prst="roundRect">
            <a:avLst>
              <a:gd name="adj" fmla="val 11007"/>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1" name="図 160"/>
          <p:cNvPicPr/>
          <p:nvPr/>
        </p:nvPicPr>
        <p:blipFill>
          <a:blip r:embed="rId2">
            <a:extLst>
              <a:ext uri="{28A0092B-C50C-407E-A947-70E740481C1C}">
                <a14:useLocalDpi xmlns:a14="http://schemas.microsoft.com/office/drawing/2010/main" val="0"/>
              </a:ext>
            </a:extLst>
          </a:blip>
          <a:stretch>
            <a:fillRect/>
          </a:stretch>
        </p:blipFill>
        <p:spPr>
          <a:xfrm rot="16200000">
            <a:off x="-892831" y="1887196"/>
            <a:ext cx="5713200" cy="3430800"/>
          </a:xfrm>
          <a:prstGeom prst="rect">
            <a:avLst/>
          </a:prstGeom>
        </p:spPr>
      </p:pic>
      <p:grpSp>
        <p:nvGrpSpPr>
          <p:cNvPr id="10" name="グループ化 9"/>
          <p:cNvGrpSpPr/>
          <p:nvPr/>
        </p:nvGrpSpPr>
        <p:grpSpPr>
          <a:xfrm>
            <a:off x="3654483" y="3544076"/>
            <a:ext cx="3643167" cy="2326864"/>
            <a:chOff x="557010" y="3783490"/>
            <a:chExt cx="3643167" cy="2326864"/>
          </a:xfrm>
        </p:grpSpPr>
        <p:cxnSp>
          <p:nvCxnSpPr>
            <p:cNvPr id="102" name="直線コネクタ 101"/>
            <p:cNvCxnSpPr/>
            <p:nvPr/>
          </p:nvCxnSpPr>
          <p:spPr>
            <a:xfrm>
              <a:off x="1482337" y="4101967"/>
              <a:ext cx="0" cy="1516172"/>
            </a:xfrm>
            <a:prstGeom prst="line">
              <a:avLst/>
            </a:prstGeom>
          </p:spPr>
          <p:style>
            <a:lnRef idx="1">
              <a:schemeClr val="dk1"/>
            </a:lnRef>
            <a:fillRef idx="0">
              <a:schemeClr val="dk1"/>
            </a:fillRef>
            <a:effectRef idx="0">
              <a:schemeClr val="dk1"/>
            </a:effectRef>
            <a:fontRef idx="minor">
              <a:schemeClr val="tx1"/>
            </a:fontRef>
          </p:style>
        </p:cxnSp>
        <p:cxnSp>
          <p:nvCxnSpPr>
            <p:cNvPr id="103" name="直線コネクタ 102"/>
            <p:cNvCxnSpPr/>
            <p:nvPr/>
          </p:nvCxnSpPr>
          <p:spPr>
            <a:xfrm flipH="1">
              <a:off x="1494654" y="5611899"/>
              <a:ext cx="2611123" cy="0"/>
            </a:xfrm>
            <a:prstGeom prst="line">
              <a:avLst/>
            </a:prstGeom>
          </p:spPr>
          <p:style>
            <a:lnRef idx="1">
              <a:schemeClr val="dk1"/>
            </a:lnRef>
            <a:fillRef idx="0">
              <a:schemeClr val="dk1"/>
            </a:fillRef>
            <a:effectRef idx="0">
              <a:schemeClr val="dk1"/>
            </a:effectRef>
            <a:fontRef idx="minor">
              <a:schemeClr val="tx1"/>
            </a:fontRef>
          </p:style>
        </p:cxnSp>
        <p:cxnSp>
          <p:nvCxnSpPr>
            <p:cNvPr id="104" name="直線コネクタ 103"/>
            <p:cNvCxnSpPr/>
            <p:nvPr/>
          </p:nvCxnSpPr>
          <p:spPr>
            <a:xfrm flipV="1">
              <a:off x="3231297" y="4737638"/>
              <a:ext cx="328541" cy="300239"/>
            </a:xfrm>
            <a:prstGeom prst="line">
              <a:avLst/>
            </a:prstGeom>
            <a:ln w="9525"/>
          </p:spPr>
          <p:style>
            <a:lnRef idx="1">
              <a:schemeClr val="dk1"/>
            </a:lnRef>
            <a:fillRef idx="0">
              <a:schemeClr val="dk1"/>
            </a:fillRef>
            <a:effectRef idx="0">
              <a:schemeClr val="dk1"/>
            </a:effectRef>
            <a:fontRef idx="minor">
              <a:schemeClr val="tx1"/>
            </a:fontRef>
          </p:style>
        </p:cxnSp>
        <p:cxnSp>
          <p:nvCxnSpPr>
            <p:cNvPr id="105" name="直線コネクタ 104"/>
            <p:cNvCxnSpPr/>
            <p:nvPr/>
          </p:nvCxnSpPr>
          <p:spPr>
            <a:xfrm flipV="1">
              <a:off x="1682758" y="5422173"/>
              <a:ext cx="461422" cy="77881"/>
            </a:xfrm>
            <a:prstGeom prst="line">
              <a:avLst/>
            </a:prstGeom>
            <a:ln w="9525"/>
          </p:spPr>
          <p:style>
            <a:lnRef idx="1">
              <a:schemeClr val="dk1"/>
            </a:lnRef>
            <a:fillRef idx="0">
              <a:schemeClr val="dk1"/>
            </a:fillRef>
            <a:effectRef idx="0">
              <a:schemeClr val="dk1"/>
            </a:effectRef>
            <a:fontRef idx="minor">
              <a:schemeClr val="tx1"/>
            </a:fontRef>
          </p:style>
        </p:cxnSp>
        <p:cxnSp>
          <p:nvCxnSpPr>
            <p:cNvPr id="106" name="直線コネクタ 105"/>
            <p:cNvCxnSpPr/>
            <p:nvPr/>
          </p:nvCxnSpPr>
          <p:spPr>
            <a:xfrm>
              <a:off x="3243613" y="5025397"/>
              <a:ext cx="0" cy="586503"/>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H="1">
              <a:off x="1476179" y="5025397"/>
              <a:ext cx="1773592"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flipH="1">
              <a:off x="1482337" y="4164361"/>
              <a:ext cx="2407898"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3890235" y="4164361"/>
              <a:ext cx="0" cy="144129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
          <p:nvSpPr>
            <p:cNvPr id="110" name="テキスト ボックス 1697"/>
            <p:cNvSpPr txBox="1"/>
            <p:nvPr/>
          </p:nvSpPr>
          <p:spPr>
            <a:xfrm>
              <a:off x="1262394" y="5594038"/>
              <a:ext cx="244740" cy="3182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a:t>0</a:t>
              </a:r>
              <a:endParaRPr lang="ja-JP" altLang="en-US"/>
            </a:p>
          </p:txBody>
        </p:sp>
        <p:sp>
          <p:nvSpPr>
            <p:cNvPr id="111" name="テキスト ボックス 1698"/>
            <p:cNvSpPr txBox="1"/>
            <p:nvPr/>
          </p:nvSpPr>
          <p:spPr>
            <a:xfrm>
              <a:off x="1955393" y="5576720"/>
              <a:ext cx="419713" cy="1990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Xb:30</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12" name="テキスト ボックス 1699"/>
            <p:cNvSpPr txBox="1"/>
            <p:nvPr/>
          </p:nvSpPr>
          <p:spPr>
            <a:xfrm>
              <a:off x="1549106" y="5576720"/>
              <a:ext cx="393971" cy="3182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Xa:10</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13" name="テキスト ボックス 1700"/>
            <p:cNvSpPr txBox="1"/>
            <p:nvPr/>
          </p:nvSpPr>
          <p:spPr>
            <a:xfrm>
              <a:off x="896411" y="5173507"/>
              <a:ext cx="468000" cy="2287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Yb:15</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14" name="テキスト ボックス 1701"/>
            <p:cNvSpPr txBox="1"/>
            <p:nvPr/>
          </p:nvSpPr>
          <p:spPr>
            <a:xfrm>
              <a:off x="896411" y="5374109"/>
              <a:ext cx="468000" cy="2454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Ya:10</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15" name="テキスト ボックス 1702"/>
            <p:cNvSpPr txBox="1"/>
            <p:nvPr/>
          </p:nvSpPr>
          <p:spPr>
            <a:xfrm>
              <a:off x="1506294" y="5792146"/>
              <a:ext cx="2426374" cy="3182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rPr>
                <a:t>流量設定 </a:t>
              </a:r>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16" name="テキスト ボックス 1703"/>
            <p:cNvSpPr txBox="1"/>
            <p:nvPr/>
          </p:nvSpPr>
          <p:spPr>
            <a:xfrm rot="16200000">
              <a:off x="189111" y="4600005"/>
              <a:ext cx="1176122" cy="44032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rPr>
                <a:t>流量</a:t>
              </a:r>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(L/min)</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cxnSp>
          <p:nvCxnSpPr>
            <p:cNvPr id="117" name="直線コネクタ 116"/>
            <p:cNvCxnSpPr/>
            <p:nvPr/>
          </p:nvCxnSpPr>
          <p:spPr>
            <a:xfrm flipV="1">
              <a:off x="2151005" y="5159836"/>
              <a:ext cx="556980" cy="262338"/>
            </a:xfrm>
            <a:prstGeom prst="line">
              <a:avLst/>
            </a:prstGeom>
            <a:ln w="9525"/>
          </p:spPr>
          <p:style>
            <a:lnRef idx="1">
              <a:schemeClr val="dk1"/>
            </a:lnRef>
            <a:fillRef idx="0">
              <a:schemeClr val="dk1"/>
            </a:fillRef>
            <a:effectRef idx="0">
              <a:schemeClr val="dk1"/>
            </a:effectRef>
            <a:fontRef idx="minor">
              <a:schemeClr val="tx1"/>
            </a:fontRef>
          </p:style>
        </p:cxnSp>
        <p:sp>
          <p:nvSpPr>
            <p:cNvPr id="118" name="テキスト ボックス 1705"/>
            <p:cNvSpPr txBox="1"/>
            <p:nvPr/>
          </p:nvSpPr>
          <p:spPr>
            <a:xfrm>
              <a:off x="2497901" y="5576720"/>
              <a:ext cx="412831" cy="3182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Xc:50</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19" name="テキスト ボックス 1706"/>
            <p:cNvSpPr txBox="1"/>
            <p:nvPr/>
          </p:nvSpPr>
          <p:spPr>
            <a:xfrm>
              <a:off x="3005133" y="5576720"/>
              <a:ext cx="371156" cy="3182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Xd:70</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20" name="テキスト ボックス 1707"/>
            <p:cNvSpPr txBox="1"/>
            <p:nvPr/>
          </p:nvSpPr>
          <p:spPr>
            <a:xfrm>
              <a:off x="3754822" y="5576720"/>
              <a:ext cx="445355" cy="32021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Xf:100</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cxnSp>
          <p:nvCxnSpPr>
            <p:cNvPr id="121" name="直線コネクタ 120"/>
            <p:cNvCxnSpPr/>
            <p:nvPr/>
          </p:nvCxnSpPr>
          <p:spPr>
            <a:xfrm flipV="1">
              <a:off x="2703890" y="5024569"/>
              <a:ext cx="536503" cy="135267"/>
            </a:xfrm>
            <a:prstGeom prst="line">
              <a:avLst/>
            </a:prstGeom>
            <a:ln w="9525"/>
          </p:spPr>
          <p:style>
            <a:lnRef idx="1">
              <a:schemeClr val="dk1"/>
            </a:lnRef>
            <a:fillRef idx="0">
              <a:schemeClr val="dk1"/>
            </a:fillRef>
            <a:effectRef idx="0">
              <a:schemeClr val="dk1"/>
            </a:effectRef>
            <a:fontRef idx="minor">
              <a:schemeClr val="tx1"/>
            </a:fontRef>
          </p:style>
        </p:cxnSp>
        <p:cxnSp>
          <p:nvCxnSpPr>
            <p:cNvPr id="122" name="直線コネクタ 121"/>
            <p:cNvCxnSpPr/>
            <p:nvPr/>
          </p:nvCxnSpPr>
          <p:spPr>
            <a:xfrm>
              <a:off x="2704379" y="5159016"/>
              <a:ext cx="0" cy="452883"/>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a:off x="2161051" y="5429551"/>
              <a:ext cx="0" cy="189181"/>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a:off x="1690074" y="5513717"/>
              <a:ext cx="0" cy="105015"/>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1476179" y="5155198"/>
              <a:ext cx="1230988"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1476179" y="5418626"/>
              <a:ext cx="685474"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1476180" y="5502246"/>
              <a:ext cx="206578"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
          <p:nvSpPr>
            <p:cNvPr id="128" name="テキスト ボックス 1715"/>
            <p:cNvSpPr txBox="1"/>
            <p:nvPr/>
          </p:nvSpPr>
          <p:spPr>
            <a:xfrm>
              <a:off x="896411" y="5008814"/>
              <a:ext cx="468000" cy="2771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Yc:30</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29" name="テキスト ボックス 1716"/>
            <p:cNvSpPr txBox="1"/>
            <p:nvPr/>
          </p:nvSpPr>
          <p:spPr>
            <a:xfrm>
              <a:off x="896411" y="4795718"/>
              <a:ext cx="468000" cy="21226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Yd:60</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30" name="テキスト ボックス 1717"/>
            <p:cNvSpPr txBox="1"/>
            <p:nvPr/>
          </p:nvSpPr>
          <p:spPr>
            <a:xfrm>
              <a:off x="925467" y="4046601"/>
              <a:ext cx="468000" cy="2137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Yf:90</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cxnSp>
          <p:nvCxnSpPr>
            <p:cNvPr id="131" name="直線コネクタ 130"/>
            <p:cNvCxnSpPr/>
            <p:nvPr/>
          </p:nvCxnSpPr>
          <p:spPr>
            <a:xfrm>
              <a:off x="3560961" y="4749935"/>
              <a:ext cx="0" cy="855725"/>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flipH="1">
              <a:off x="1467594" y="4745836"/>
              <a:ext cx="2096339" cy="3863"/>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flipV="1">
              <a:off x="3559838" y="4176075"/>
              <a:ext cx="327636" cy="565662"/>
            </a:xfrm>
            <a:prstGeom prst="line">
              <a:avLst/>
            </a:prstGeom>
            <a:ln w="9525"/>
          </p:spPr>
          <p:style>
            <a:lnRef idx="1">
              <a:schemeClr val="dk1"/>
            </a:lnRef>
            <a:fillRef idx="0">
              <a:schemeClr val="dk1"/>
            </a:fillRef>
            <a:effectRef idx="0">
              <a:schemeClr val="dk1"/>
            </a:effectRef>
            <a:fontRef idx="minor">
              <a:schemeClr val="tx1"/>
            </a:fontRef>
          </p:style>
        </p:cxnSp>
        <p:sp>
          <p:nvSpPr>
            <p:cNvPr id="134" name="テキスト ボックス 1721"/>
            <p:cNvSpPr txBox="1"/>
            <p:nvPr/>
          </p:nvSpPr>
          <p:spPr>
            <a:xfrm>
              <a:off x="3388604" y="5576720"/>
              <a:ext cx="394229" cy="32021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Xe:90</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35" name="テキスト ボックス 1722"/>
            <p:cNvSpPr txBox="1"/>
            <p:nvPr/>
          </p:nvSpPr>
          <p:spPr>
            <a:xfrm>
              <a:off x="896411" y="4512452"/>
              <a:ext cx="468000" cy="24015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Ye:80</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cxnSp>
          <p:nvCxnSpPr>
            <p:cNvPr id="136" name="直線コネクタ 135"/>
            <p:cNvCxnSpPr>
              <a:stCxn id="114" idx="3"/>
              <a:endCxn id="114" idx="3"/>
            </p:cNvCxnSpPr>
            <p:nvPr/>
          </p:nvCxnSpPr>
          <p:spPr>
            <a:xfrm>
              <a:off x="1364411" y="549683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flipH="1" flipV="1">
              <a:off x="1348299" y="5495232"/>
              <a:ext cx="130433" cy="10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flipH="1" flipV="1">
              <a:off x="1337457" y="5324521"/>
              <a:ext cx="148158" cy="94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flipH="1" flipV="1">
              <a:off x="1337457" y="5142960"/>
              <a:ext cx="118755" cy="10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flipH="1" flipV="1">
              <a:off x="1319388" y="4910762"/>
              <a:ext cx="148158" cy="94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flipH="1" flipV="1">
              <a:off x="1319388" y="4631548"/>
              <a:ext cx="148158" cy="94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flipH="1" flipV="1">
              <a:off x="1348298" y="4159922"/>
              <a:ext cx="118755" cy="10310"/>
            </a:xfrm>
            <a:prstGeom prst="line">
              <a:avLst/>
            </a:prstGeom>
          </p:spPr>
          <p:style>
            <a:lnRef idx="1">
              <a:schemeClr val="accent1"/>
            </a:lnRef>
            <a:fillRef idx="0">
              <a:schemeClr val="accent1"/>
            </a:fillRef>
            <a:effectRef idx="0">
              <a:schemeClr val="accent1"/>
            </a:effectRef>
            <a:fontRef idx="minor">
              <a:schemeClr val="tx1"/>
            </a:fontRef>
          </p:style>
        </p:cxnSp>
        <p:sp>
          <p:nvSpPr>
            <p:cNvPr id="54" name="テキスト ボックス 1702"/>
            <p:cNvSpPr txBox="1"/>
            <p:nvPr/>
          </p:nvSpPr>
          <p:spPr>
            <a:xfrm>
              <a:off x="714616" y="3783490"/>
              <a:ext cx="864853" cy="21788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rPr>
                <a:t>例：</a:t>
              </a:r>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1Way</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grpSp>
      <p:grpSp>
        <p:nvGrpSpPr>
          <p:cNvPr id="72" name="グループ化 71"/>
          <p:cNvGrpSpPr/>
          <p:nvPr/>
        </p:nvGrpSpPr>
        <p:grpSpPr>
          <a:xfrm>
            <a:off x="7854754" y="3544075"/>
            <a:ext cx="3643167" cy="2265984"/>
            <a:chOff x="557010" y="3783490"/>
            <a:chExt cx="3643167" cy="2265984"/>
          </a:xfrm>
        </p:grpSpPr>
        <p:cxnSp>
          <p:nvCxnSpPr>
            <p:cNvPr id="73" name="直線コネクタ 72"/>
            <p:cNvCxnSpPr/>
            <p:nvPr/>
          </p:nvCxnSpPr>
          <p:spPr>
            <a:xfrm>
              <a:off x="1482337" y="4101967"/>
              <a:ext cx="0" cy="1516172"/>
            </a:xfrm>
            <a:prstGeom prst="line">
              <a:avLst/>
            </a:prstGeom>
          </p:spPr>
          <p:style>
            <a:lnRef idx="1">
              <a:schemeClr val="dk1"/>
            </a:lnRef>
            <a:fillRef idx="0">
              <a:schemeClr val="dk1"/>
            </a:fillRef>
            <a:effectRef idx="0">
              <a:schemeClr val="dk1"/>
            </a:effectRef>
            <a:fontRef idx="minor">
              <a:schemeClr val="tx1"/>
            </a:fontRef>
          </p:style>
        </p:cxnSp>
        <p:cxnSp>
          <p:nvCxnSpPr>
            <p:cNvPr id="74" name="直線コネクタ 73"/>
            <p:cNvCxnSpPr/>
            <p:nvPr/>
          </p:nvCxnSpPr>
          <p:spPr>
            <a:xfrm flipH="1">
              <a:off x="1494654" y="5611899"/>
              <a:ext cx="2611123" cy="0"/>
            </a:xfrm>
            <a:prstGeom prst="line">
              <a:avLst/>
            </a:prstGeom>
          </p:spPr>
          <p:style>
            <a:lnRef idx="1">
              <a:schemeClr val="dk1"/>
            </a:lnRef>
            <a:fillRef idx="0">
              <a:schemeClr val="dk1"/>
            </a:fillRef>
            <a:effectRef idx="0">
              <a:schemeClr val="dk1"/>
            </a:effectRef>
            <a:fontRef idx="minor">
              <a:schemeClr val="tx1"/>
            </a:fontRef>
          </p:style>
        </p:cxnSp>
        <p:cxnSp>
          <p:nvCxnSpPr>
            <p:cNvPr id="75" name="直線コネクタ 74"/>
            <p:cNvCxnSpPr/>
            <p:nvPr/>
          </p:nvCxnSpPr>
          <p:spPr>
            <a:xfrm flipV="1">
              <a:off x="3231297" y="4737638"/>
              <a:ext cx="328541" cy="300239"/>
            </a:xfrm>
            <a:prstGeom prst="line">
              <a:avLst/>
            </a:prstGeom>
            <a:ln w="9525"/>
          </p:spPr>
          <p:style>
            <a:lnRef idx="1">
              <a:schemeClr val="dk1"/>
            </a:lnRef>
            <a:fillRef idx="0">
              <a:schemeClr val="dk1"/>
            </a:fillRef>
            <a:effectRef idx="0">
              <a:schemeClr val="dk1"/>
            </a:effectRef>
            <a:fontRef idx="minor">
              <a:schemeClr val="tx1"/>
            </a:fontRef>
          </p:style>
        </p:cxnSp>
        <p:cxnSp>
          <p:nvCxnSpPr>
            <p:cNvPr id="76" name="直線コネクタ 75"/>
            <p:cNvCxnSpPr/>
            <p:nvPr/>
          </p:nvCxnSpPr>
          <p:spPr>
            <a:xfrm flipV="1">
              <a:off x="1682758" y="5422173"/>
              <a:ext cx="461422" cy="77881"/>
            </a:xfrm>
            <a:prstGeom prst="line">
              <a:avLst/>
            </a:prstGeom>
            <a:ln w="9525"/>
          </p:spPr>
          <p:style>
            <a:lnRef idx="1">
              <a:schemeClr val="dk1"/>
            </a:lnRef>
            <a:fillRef idx="0">
              <a:schemeClr val="dk1"/>
            </a:fillRef>
            <a:effectRef idx="0">
              <a:schemeClr val="dk1"/>
            </a:effectRef>
            <a:fontRef idx="minor">
              <a:schemeClr val="tx1"/>
            </a:fontRef>
          </p:style>
        </p:cxnSp>
        <p:cxnSp>
          <p:nvCxnSpPr>
            <p:cNvPr id="77" name="直線コネクタ 76"/>
            <p:cNvCxnSpPr/>
            <p:nvPr/>
          </p:nvCxnSpPr>
          <p:spPr>
            <a:xfrm>
              <a:off x="3243613" y="5025397"/>
              <a:ext cx="0" cy="586503"/>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flipH="1">
              <a:off x="1476179" y="5025397"/>
              <a:ext cx="1773592"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a:off x="1482337" y="4164361"/>
              <a:ext cx="2407898"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3890235" y="4164361"/>
              <a:ext cx="0" cy="144129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
          <p:nvSpPr>
            <p:cNvPr id="81" name="テキスト ボックス 1697"/>
            <p:cNvSpPr txBox="1"/>
            <p:nvPr/>
          </p:nvSpPr>
          <p:spPr>
            <a:xfrm>
              <a:off x="1262394" y="5594038"/>
              <a:ext cx="244740" cy="3182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a:t>0</a:t>
              </a:r>
              <a:endParaRPr lang="ja-JP" altLang="en-US"/>
            </a:p>
          </p:txBody>
        </p:sp>
        <p:sp>
          <p:nvSpPr>
            <p:cNvPr id="82" name="テキスト ボックス 1698"/>
            <p:cNvSpPr txBox="1"/>
            <p:nvPr/>
          </p:nvSpPr>
          <p:spPr>
            <a:xfrm>
              <a:off x="1955393" y="5576720"/>
              <a:ext cx="419713" cy="1990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Xb:30</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83" name="テキスト ボックス 1699"/>
            <p:cNvSpPr txBox="1"/>
            <p:nvPr/>
          </p:nvSpPr>
          <p:spPr>
            <a:xfrm>
              <a:off x="1549106" y="5576720"/>
              <a:ext cx="393971" cy="3182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Xa:10</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84" name="テキスト ボックス 1700"/>
            <p:cNvSpPr txBox="1"/>
            <p:nvPr/>
          </p:nvSpPr>
          <p:spPr>
            <a:xfrm>
              <a:off x="896411" y="5173507"/>
              <a:ext cx="468000" cy="2287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Yb:10</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85" name="テキスト ボックス 1701"/>
            <p:cNvSpPr txBox="1"/>
            <p:nvPr/>
          </p:nvSpPr>
          <p:spPr>
            <a:xfrm>
              <a:off x="896411" y="5374109"/>
              <a:ext cx="468000" cy="2454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Ya:5</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86" name="テキスト ボックス 1702"/>
            <p:cNvSpPr txBox="1"/>
            <p:nvPr/>
          </p:nvSpPr>
          <p:spPr>
            <a:xfrm>
              <a:off x="1502531" y="5731266"/>
              <a:ext cx="2426374" cy="3182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rPr>
                <a:t>流量設定 </a:t>
              </a:r>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87" name="テキスト ボックス 1703"/>
            <p:cNvSpPr txBox="1"/>
            <p:nvPr/>
          </p:nvSpPr>
          <p:spPr>
            <a:xfrm rot="16200000">
              <a:off x="189111" y="4600005"/>
              <a:ext cx="1176122" cy="44032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rPr>
                <a:t>流量</a:t>
              </a:r>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(L/min)</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cxnSp>
          <p:nvCxnSpPr>
            <p:cNvPr id="88" name="直線コネクタ 87"/>
            <p:cNvCxnSpPr/>
            <p:nvPr/>
          </p:nvCxnSpPr>
          <p:spPr>
            <a:xfrm flipV="1">
              <a:off x="2151005" y="5159836"/>
              <a:ext cx="556980" cy="262338"/>
            </a:xfrm>
            <a:prstGeom prst="line">
              <a:avLst/>
            </a:prstGeom>
            <a:ln w="9525"/>
          </p:spPr>
          <p:style>
            <a:lnRef idx="1">
              <a:schemeClr val="dk1"/>
            </a:lnRef>
            <a:fillRef idx="0">
              <a:schemeClr val="dk1"/>
            </a:fillRef>
            <a:effectRef idx="0">
              <a:schemeClr val="dk1"/>
            </a:effectRef>
            <a:fontRef idx="minor">
              <a:schemeClr val="tx1"/>
            </a:fontRef>
          </p:style>
        </p:cxnSp>
        <p:sp>
          <p:nvSpPr>
            <p:cNvPr id="89" name="テキスト ボックス 1705"/>
            <p:cNvSpPr txBox="1"/>
            <p:nvPr/>
          </p:nvSpPr>
          <p:spPr>
            <a:xfrm>
              <a:off x="2497901" y="5576720"/>
              <a:ext cx="412831" cy="3182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Xc:50</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90" name="テキスト ボックス 1706"/>
            <p:cNvSpPr txBox="1"/>
            <p:nvPr/>
          </p:nvSpPr>
          <p:spPr>
            <a:xfrm>
              <a:off x="3005133" y="5576720"/>
              <a:ext cx="371156" cy="3182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Xd:70</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91" name="テキスト ボックス 1707"/>
            <p:cNvSpPr txBox="1"/>
            <p:nvPr/>
          </p:nvSpPr>
          <p:spPr>
            <a:xfrm>
              <a:off x="3754822" y="5576720"/>
              <a:ext cx="445355" cy="32021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Xf:100</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cxnSp>
          <p:nvCxnSpPr>
            <p:cNvPr id="92" name="直線コネクタ 91"/>
            <p:cNvCxnSpPr/>
            <p:nvPr/>
          </p:nvCxnSpPr>
          <p:spPr>
            <a:xfrm flipV="1">
              <a:off x="2703890" y="5024569"/>
              <a:ext cx="536503" cy="135267"/>
            </a:xfrm>
            <a:prstGeom prst="line">
              <a:avLst/>
            </a:prstGeom>
            <a:ln w="9525"/>
          </p:spPr>
          <p:style>
            <a:lnRef idx="1">
              <a:schemeClr val="dk1"/>
            </a:lnRef>
            <a:fillRef idx="0">
              <a:schemeClr val="dk1"/>
            </a:fillRef>
            <a:effectRef idx="0">
              <a:schemeClr val="dk1"/>
            </a:effectRef>
            <a:fontRef idx="minor">
              <a:schemeClr val="tx1"/>
            </a:fontRef>
          </p:style>
        </p:cxnSp>
        <p:cxnSp>
          <p:nvCxnSpPr>
            <p:cNvPr id="93" name="直線コネクタ 92"/>
            <p:cNvCxnSpPr/>
            <p:nvPr/>
          </p:nvCxnSpPr>
          <p:spPr>
            <a:xfrm>
              <a:off x="2704379" y="5159016"/>
              <a:ext cx="0" cy="452883"/>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2161051" y="5429551"/>
              <a:ext cx="0" cy="189181"/>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1690074" y="5513717"/>
              <a:ext cx="0" cy="105015"/>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H="1">
              <a:off x="1476179" y="5155198"/>
              <a:ext cx="1230988"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H="1">
              <a:off x="1476179" y="5418626"/>
              <a:ext cx="685474"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H="1">
              <a:off x="1476180" y="5502246"/>
              <a:ext cx="206578"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
          <p:nvSpPr>
            <p:cNvPr id="99" name="テキスト ボックス 1715"/>
            <p:cNvSpPr txBox="1"/>
            <p:nvPr/>
          </p:nvSpPr>
          <p:spPr>
            <a:xfrm>
              <a:off x="896411" y="5008814"/>
              <a:ext cx="468000" cy="2771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Yc:20</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43" name="テキスト ボックス 1716"/>
            <p:cNvSpPr txBox="1"/>
            <p:nvPr/>
          </p:nvSpPr>
          <p:spPr>
            <a:xfrm>
              <a:off x="896411" y="4795718"/>
              <a:ext cx="468000" cy="21226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Yd:40</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44" name="テキスト ボックス 1717"/>
            <p:cNvSpPr txBox="1"/>
            <p:nvPr/>
          </p:nvSpPr>
          <p:spPr>
            <a:xfrm>
              <a:off x="925467" y="4046601"/>
              <a:ext cx="468000" cy="2137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Yf:90</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cxnSp>
          <p:nvCxnSpPr>
            <p:cNvPr id="145" name="直線コネクタ 144"/>
            <p:cNvCxnSpPr/>
            <p:nvPr/>
          </p:nvCxnSpPr>
          <p:spPr>
            <a:xfrm>
              <a:off x="3560961" y="4749935"/>
              <a:ext cx="0" cy="855725"/>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1467594" y="4745836"/>
              <a:ext cx="2096339" cy="3863"/>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V="1">
              <a:off x="3559838" y="4176075"/>
              <a:ext cx="327636" cy="565662"/>
            </a:xfrm>
            <a:prstGeom prst="line">
              <a:avLst/>
            </a:prstGeom>
            <a:ln w="9525"/>
          </p:spPr>
          <p:style>
            <a:lnRef idx="1">
              <a:schemeClr val="dk1"/>
            </a:lnRef>
            <a:fillRef idx="0">
              <a:schemeClr val="dk1"/>
            </a:fillRef>
            <a:effectRef idx="0">
              <a:schemeClr val="dk1"/>
            </a:effectRef>
            <a:fontRef idx="minor">
              <a:schemeClr val="tx1"/>
            </a:fontRef>
          </p:style>
        </p:cxnSp>
        <p:sp>
          <p:nvSpPr>
            <p:cNvPr id="148" name="テキスト ボックス 1721"/>
            <p:cNvSpPr txBox="1"/>
            <p:nvPr/>
          </p:nvSpPr>
          <p:spPr>
            <a:xfrm>
              <a:off x="3388604" y="5576720"/>
              <a:ext cx="394229" cy="32021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Xe:90</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49" name="テキスト ボックス 1722"/>
            <p:cNvSpPr txBox="1"/>
            <p:nvPr/>
          </p:nvSpPr>
          <p:spPr>
            <a:xfrm>
              <a:off x="896411" y="4512452"/>
              <a:ext cx="468000" cy="24015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8000" rIns="1800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Ye:60</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cxnSp>
          <p:nvCxnSpPr>
            <p:cNvPr id="150" name="直線コネクタ 149"/>
            <p:cNvCxnSpPr>
              <a:stCxn id="85" idx="3"/>
              <a:endCxn id="85" idx="3"/>
            </p:cNvCxnSpPr>
            <p:nvPr/>
          </p:nvCxnSpPr>
          <p:spPr>
            <a:xfrm>
              <a:off x="1364411" y="549683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flipV="1">
              <a:off x="1348299" y="5495232"/>
              <a:ext cx="130433" cy="10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flipV="1">
              <a:off x="1337457" y="5324521"/>
              <a:ext cx="148158" cy="94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flipV="1">
              <a:off x="1337457" y="5142960"/>
              <a:ext cx="118755" cy="10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flipV="1">
              <a:off x="1319388" y="4910762"/>
              <a:ext cx="148158" cy="94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flipV="1">
              <a:off x="1319388" y="4631548"/>
              <a:ext cx="148158" cy="94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flipV="1">
              <a:off x="1348298" y="4159922"/>
              <a:ext cx="118755" cy="10310"/>
            </a:xfrm>
            <a:prstGeom prst="line">
              <a:avLst/>
            </a:prstGeom>
          </p:spPr>
          <p:style>
            <a:lnRef idx="1">
              <a:schemeClr val="accent1"/>
            </a:lnRef>
            <a:fillRef idx="0">
              <a:schemeClr val="accent1"/>
            </a:fillRef>
            <a:effectRef idx="0">
              <a:schemeClr val="accent1"/>
            </a:effectRef>
            <a:fontRef idx="minor">
              <a:schemeClr val="tx1"/>
            </a:fontRef>
          </p:style>
        </p:cxnSp>
        <p:sp>
          <p:nvSpPr>
            <p:cNvPr id="157" name="テキスト ボックス 1702"/>
            <p:cNvSpPr txBox="1"/>
            <p:nvPr/>
          </p:nvSpPr>
          <p:spPr>
            <a:xfrm>
              <a:off x="714616" y="3783490"/>
              <a:ext cx="864853" cy="21788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rPr>
                <a:t>例：</a:t>
              </a:r>
              <a:r>
                <a:rPr lang="en-US" altLang="ja-JP" sz="1000" dirty="0">
                  <a:latin typeface="Arial Unicode MS" panose="020B0604020202020204" pitchFamily="50" charset="-128"/>
                  <a:ea typeface="Arial Unicode MS" panose="020B0604020202020204" pitchFamily="50" charset="-128"/>
                  <a:cs typeface="Arial Unicode MS" panose="020B0604020202020204" pitchFamily="50" charset="-128"/>
                </a:rPr>
                <a:t>2Way</a:t>
              </a:r>
              <a:endParaRPr lang="ja-JP" altLang="en-US" sz="1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grpSp>
      <p:sp>
        <p:nvSpPr>
          <p:cNvPr id="158" name="Text Box 709"/>
          <p:cNvSpPr txBox="1">
            <a:spLocks noChangeArrowheads="1"/>
          </p:cNvSpPr>
          <p:nvPr/>
        </p:nvSpPr>
        <p:spPr bwMode="auto">
          <a:xfrm>
            <a:off x="3822366" y="652944"/>
            <a:ext cx="3409203" cy="2281128"/>
          </a:xfrm>
          <a:prstGeom prst="rect">
            <a:avLst/>
          </a:prstGeom>
          <a:noFill/>
          <a:ln w="9525">
            <a:noFill/>
            <a:miter lim="800000"/>
          </a:ln>
        </p:spPr>
        <p:txBody>
          <a:bodyPr wrap="square" lIns="36576" tIns="18288" rIns="0" bIns="18288" anchor="t" anchorCtr="0"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en-US" altLang="ja-JP" sz="1200" dirty="0">
                <a:solidFill>
                  <a:sysClr val="windowText" lastClr="000000"/>
                </a:solidFill>
                <a:latin typeface="+mn-ea"/>
                <a:cs typeface="Arial Unicode MS" panose="020B0604020202020204" pitchFamily="50" charset="-128"/>
              </a:rPr>
              <a:t>1Way(A)</a:t>
            </a:r>
            <a:r>
              <a:rPr lang="ja-JP" altLang="en-US" sz="1200" dirty="0">
                <a:solidFill>
                  <a:sysClr val="windowText" lastClr="000000"/>
                </a:solidFill>
                <a:latin typeface="+mn-ea"/>
                <a:cs typeface="Arial Unicode MS" panose="020B0604020202020204" pitchFamily="50" charset="-128"/>
              </a:rPr>
              <a:t>のパラメータを下記とする</a:t>
            </a:r>
            <a:endParaRPr lang="en-US" altLang="ja-JP" sz="1200" dirty="0">
              <a:solidFill>
                <a:sysClr val="windowText" lastClr="000000"/>
              </a:solidFill>
              <a:latin typeface="+mn-ea"/>
              <a:cs typeface="Arial Unicode MS" panose="020B0604020202020204" pitchFamily="50" charset="-128"/>
            </a:endParaRPr>
          </a:p>
          <a:p>
            <a:pPr>
              <a:lnSpc>
                <a:spcPts val="1200"/>
              </a:lnSpc>
              <a:defRPr sz="1000"/>
            </a:pPr>
            <a:r>
              <a:rPr lang="en-US" altLang="ja-JP" sz="1200" dirty="0" err="1">
                <a:solidFill>
                  <a:sysClr val="windowText" lastClr="000000"/>
                </a:solidFill>
                <a:latin typeface="+mn-ea"/>
              </a:rPr>
              <a:t>Xa</a:t>
            </a:r>
            <a:r>
              <a:rPr lang="ja-JP" altLang="en-US" sz="1200" dirty="0">
                <a:solidFill>
                  <a:sysClr val="windowText" lastClr="000000"/>
                </a:solidFill>
                <a:latin typeface="+mn-ea"/>
              </a:rPr>
              <a:t>・・・</a:t>
            </a:r>
            <a:r>
              <a:rPr lang="en-US" altLang="ja-JP" sz="1200" dirty="0">
                <a:solidFill>
                  <a:sysClr val="windowText" lastClr="000000"/>
                </a:solidFill>
                <a:latin typeface="+mn-ea"/>
              </a:rPr>
              <a:t>10</a:t>
            </a:r>
            <a:r>
              <a:rPr lang="ja-JP" altLang="en-US" sz="1200" dirty="0">
                <a:solidFill>
                  <a:sysClr val="windowText" lastClr="000000"/>
                </a:solidFill>
                <a:latin typeface="+mn-ea"/>
              </a:rPr>
              <a:t>　 </a:t>
            </a:r>
            <a:r>
              <a:rPr lang="en-US" altLang="ja-JP" sz="1200" dirty="0" err="1">
                <a:latin typeface="+mn-ea"/>
              </a:rPr>
              <a:t>Ya</a:t>
            </a:r>
            <a:r>
              <a:rPr lang="ja-JP" altLang="ja-JP" sz="1200" dirty="0">
                <a:latin typeface="+mn-ea"/>
              </a:rPr>
              <a:t>・・・</a:t>
            </a:r>
            <a:r>
              <a:rPr lang="en-US" altLang="ja-JP" sz="1200" dirty="0">
                <a:latin typeface="+mn-ea"/>
              </a:rPr>
              <a:t>10</a:t>
            </a:r>
            <a:endParaRPr lang="ja-JP" altLang="ja-JP" sz="1200" dirty="0">
              <a:latin typeface="+mn-ea"/>
            </a:endParaRPr>
          </a:p>
          <a:p>
            <a:pPr>
              <a:defRPr/>
            </a:pPr>
            <a:r>
              <a:rPr lang="en-US" altLang="ja-JP" sz="1200" dirty="0" err="1">
                <a:latin typeface="+mn-ea"/>
              </a:rPr>
              <a:t>Xb</a:t>
            </a:r>
            <a:r>
              <a:rPr lang="ja-JP" altLang="ja-JP" sz="1200" dirty="0">
                <a:latin typeface="+mn-ea"/>
              </a:rPr>
              <a:t>・・・</a:t>
            </a:r>
            <a:r>
              <a:rPr lang="en-US" altLang="ja-JP" sz="1200" dirty="0">
                <a:latin typeface="+mn-ea"/>
              </a:rPr>
              <a:t>30</a:t>
            </a:r>
            <a:r>
              <a:rPr lang="ja-JP" altLang="en-US" sz="1200" dirty="0">
                <a:latin typeface="+mn-ea"/>
              </a:rPr>
              <a:t>　 </a:t>
            </a:r>
            <a:r>
              <a:rPr lang="en-US" altLang="ja-JP" sz="1200" dirty="0" err="1">
                <a:latin typeface="+mn-ea"/>
              </a:rPr>
              <a:t>Yb</a:t>
            </a:r>
            <a:r>
              <a:rPr lang="ja-JP" altLang="ja-JP" sz="1200" dirty="0">
                <a:latin typeface="+mn-ea"/>
              </a:rPr>
              <a:t>・・・</a:t>
            </a:r>
            <a:r>
              <a:rPr lang="en-US" altLang="ja-JP" sz="1200" dirty="0">
                <a:latin typeface="+mn-ea"/>
              </a:rPr>
              <a:t>15</a:t>
            </a:r>
            <a:endParaRPr lang="ja-JP" altLang="ja-JP" sz="1200" dirty="0">
              <a:latin typeface="+mn-ea"/>
            </a:endParaRPr>
          </a:p>
          <a:p>
            <a:pPr>
              <a:defRPr/>
            </a:pPr>
            <a:r>
              <a:rPr lang="en-US" altLang="ja-JP" sz="1200" dirty="0" err="1">
                <a:latin typeface="+mn-ea"/>
              </a:rPr>
              <a:t>Xc</a:t>
            </a:r>
            <a:r>
              <a:rPr lang="ja-JP" altLang="ja-JP" sz="1200" dirty="0">
                <a:latin typeface="+mn-ea"/>
              </a:rPr>
              <a:t>・・・</a:t>
            </a:r>
            <a:r>
              <a:rPr lang="en-US" altLang="ja-JP" sz="1200" dirty="0">
                <a:latin typeface="+mn-ea"/>
              </a:rPr>
              <a:t>50</a:t>
            </a:r>
            <a:r>
              <a:rPr lang="ja-JP" altLang="en-US" sz="1200" dirty="0">
                <a:latin typeface="+mn-ea"/>
              </a:rPr>
              <a:t>　 </a:t>
            </a:r>
            <a:r>
              <a:rPr lang="en-US" altLang="ja-JP" sz="1200" dirty="0" err="1">
                <a:latin typeface="+mn-ea"/>
              </a:rPr>
              <a:t>Yc</a:t>
            </a:r>
            <a:r>
              <a:rPr lang="ja-JP" altLang="ja-JP" sz="1200" dirty="0">
                <a:latin typeface="+mn-ea"/>
              </a:rPr>
              <a:t>・・・</a:t>
            </a:r>
            <a:r>
              <a:rPr lang="en-US" altLang="ja-JP" sz="1200" dirty="0">
                <a:latin typeface="+mn-ea"/>
              </a:rPr>
              <a:t>30</a:t>
            </a:r>
            <a:endParaRPr lang="ja-JP" altLang="ja-JP" sz="1200" dirty="0">
              <a:latin typeface="+mn-ea"/>
            </a:endParaRPr>
          </a:p>
          <a:p>
            <a:pPr>
              <a:defRPr/>
            </a:pPr>
            <a:r>
              <a:rPr lang="en-US" altLang="ja-JP" sz="1200" dirty="0" err="1">
                <a:latin typeface="+mn-ea"/>
              </a:rPr>
              <a:t>Xd</a:t>
            </a:r>
            <a:r>
              <a:rPr lang="ja-JP" altLang="ja-JP" sz="1200" dirty="0">
                <a:latin typeface="+mn-ea"/>
              </a:rPr>
              <a:t>・・・</a:t>
            </a:r>
            <a:r>
              <a:rPr lang="en-US" altLang="ja-JP" sz="1200" dirty="0">
                <a:latin typeface="+mn-ea"/>
              </a:rPr>
              <a:t>70</a:t>
            </a:r>
            <a:r>
              <a:rPr lang="ja-JP" altLang="en-US" sz="1200" dirty="0">
                <a:latin typeface="+mn-ea"/>
              </a:rPr>
              <a:t>　 </a:t>
            </a:r>
            <a:r>
              <a:rPr lang="en-US" altLang="ja-JP" sz="1200" dirty="0" err="1">
                <a:latin typeface="+mn-ea"/>
              </a:rPr>
              <a:t>Yd</a:t>
            </a:r>
            <a:r>
              <a:rPr lang="ja-JP" altLang="ja-JP" sz="1200" dirty="0">
                <a:latin typeface="+mn-ea"/>
              </a:rPr>
              <a:t>・・・</a:t>
            </a:r>
            <a:r>
              <a:rPr lang="en-US" altLang="ja-JP" sz="1200" dirty="0">
                <a:latin typeface="+mn-ea"/>
              </a:rPr>
              <a:t>60</a:t>
            </a:r>
            <a:endParaRPr lang="ja-JP" altLang="ja-JP" sz="1200" dirty="0">
              <a:latin typeface="+mn-ea"/>
            </a:endParaRPr>
          </a:p>
          <a:p>
            <a:pPr>
              <a:defRPr/>
            </a:pPr>
            <a:r>
              <a:rPr lang="en-US" altLang="ja-JP" sz="1200" dirty="0" err="1">
                <a:latin typeface="+mn-ea"/>
              </a:rPr>
              <a:t>Xe</a:t>
            </a:r>
            <a:r>
              <a:rPr lang="ja-JP" altLang="ja-JP" sz="1200" dirty="0">
                <a:latin typeface="+mn-ea"/>
              </a:rPr>
              <a:t>・・・</a:t>
            </a:r>
            <a:r>
              <a:rPr lang="en-US" altLang="ja-JP" sz="1200" dirty="0">
                <a:latin typeface="+mn-ea"/>
              </a:rPr>
              <a:t>90</a:t>
            </a:r>
            <a:r>
              <a:rPr lang="ja-JP" altLang="en-US" sz="1200" dirty="0">
                <a:latin typeface="+mn-ea"/>
              </a:rPr>
              <a:t>　 </a:t>
            </a:r>
            <a:r>
              <a:rPr lang="en-US" altLang="ja-JP" sz="1200" dirty="0">
                <a:latin typeface="+mn-ea"/>
              </a:rPr>
              <a:t>Ye</a:t>
            </a:r>
            <a:r>
              <a:rPr lang="ja-JP" altLang="ja-JP" sz="1200" dirty="0">
                <a:latin typeface="+mn-ea"/>
              </a:rPr>
              <a:t>・・・</a:t>
            </a:r>
            <a:r>
              <a:rPr lang="en-US" altLang="ja-JP" sz="1200" dirty="0">
                <a:latin typeface="+mn-ea"/>
              </a:rPr>
              <a:t>80</a:t>
            </a:r>
            <a:endParaRPr lang="ja-JP" altLang="ja-JP" sz="1200" dirty="0">
              <a:latin typeface="+mn-ea"/>
            </a:endParaRPr>
          </a:p>
          <a:p>
            <a:pPr>
              <a:defRPr/>
            </a:pPr>
            <a:r>
              <a:rPr lang="en-US" altLang="ja-JP" sz="1200" dirty="0" err="1">
                <a:latin typeface="+mn-ea"/>
              </a:rPr>
              <a:t>Xf</a:t>
            </a:r>
            <a:r>
              <a:rPr lang="ja-JP" altLang="ja-JP" sz="1200" dirty="0">
                <a:latin typeface="+mn-ea"/>
              </a:rPr>
              <a:t>・・・</a:t>
            </a:r>
            <a:r>
              <a:rPr lang="en-US" altLang="ja-JP" sz="1200" dirty="0">
                <a:latin typeface="+mn-ea"/>
              </a:rPr>
              <a:t>100</a:t>
            </a:r>
            <a:r>
              <a:rPr lang="ja-JP" altLang="en-US" sz="1200" dirty="0">
                <a:latin typeface="+mn-ea"/>
              </a:rPr>
              <a:t>　</a:t>
            </a:r>
            <a:r>
              <a:rPr lang="en-US" altLang="ja-JP" sz="1200" dirty="0" err="1">
                <a:latin typeface="+mn-ea"/>
              </a:rPr>
              <a:t>Yf</a:t>
            </a:r>
            <a:r>
              <a:rPr lang="ja-JP" altLang="ja-JP" sz="1200" dirty="0">
                <a:latin typeface="+mn-ea"/>
              </a:rPr>
              <a:t>・・・</a:t>
            </a:r>
            <a:r>
              <a:rPr lang="en-US" altLang="ja-JP" sz="1200" dirty="0">
                <a:latin typeface="+mn-ea"/>
              </a:rPr>
              <a:t>90</a:t>
            </a:r>
            <a:endParaRPr lang="ja-JP" altLang="ja-JP" sz="1200" dirty="0">
              <a:latin typeface="+mn-ea"/>
            </a:endParaRPr>
          </a:p>
          <a:p>
            <a:pPr rtl="0" eaLnBrk="1" fontAlgn="auto" latinLnBrk="0" hangingPunct="1"/>
            <a:endParaRPr lang="en-US" altLang="ja-JP" sz="1200" dirty="0">
              <a:latin typeface="+mn-ea"/>
              <a:cs typeface="Arial Unicode MS" panose="020B0604020202020204" pitchFamily="50" charset="-128"/>
            </a:endParaRPr>
          </a:p>
          <a:p>
            <a:pPr rtl="0" eaLnBrk="1" fontAlgn="auto" latinLnBrk="0" hangingPunct="1"/>
            <a:r>
              <a:rPr lang="en-US" altLang="ja-JP" sz="1200" dirty="0">
                <a:latin typeface="+mn-ea"/>
                <a:cs typeface="Arial Unicode MS" panose="020B0604020202020204" pitchFamily="50" charset="-128"/>
              </a:rPr>
              <a:t>1Way</a:t>
            </a:r>
            <a:r>
              <a:rPr lang="ja-JP" altLang="en-US" sz="1200" dirty="0">
                <a:latin typeface="+mn-ea"/>
                <a:cs typeface="Arial Unicode MS" panose="020B0604020202020204" pitchFamily="50" charset="-128"/>
              </a:rPr>
              <a:t>のパラメータで作成したグラフで</a:t>
            </a:r>
            <a:r>
              <a:rPr lang="en-US" altLang="ja-JP" sz="1200" dirty="0">
                <a:latin typeface="+mn-ea"/>
                <a:cs typeface="Arial Unicode MS" panose="020B0604020202020204" pitchFamily="50" charset="-128"/>
              </a:rPr>
              <a:t>X</a:t>
            </a:r>
            <a:r>
              <a:rPr lang="ja-JP" altLang="en-US" sz="1200" dirty="0">
                <a:latin typeface="+mn-ea"/>
                <a:cs typeface="Arial Unicode MS" panose="020B0604020202020204" pitchFamily="50" charset="-128"/>
              </a:rPr>
              <a:t>に</a:t>
            </a:r>
            <a:r>
              <a:rPr lang="en-US" altLang="ja-JP" sz="1200" dirty="0">
                <a:latin typeface="+mn-ea"/>
                <a:cs typeface="Arial Unicode MS" panose="020B0604020202020204" pitchFamily="50" charset="-128"/>
              </a:rPr>
              <a:t>95</a:t>
            </a:r>
            <a:r>
              <a:rPr lang="ja-JP" altLang="en-US" sz="1200" dirty="0">
                <a:latin typeface="+mn-ea"/>
                <a:cs typeface="Arial Unicode MS" panose="020B0604020202020204" pitchFamily="50" charset="-128"/>
              </a:rPr>
              <a:t>（</a:t>
            </a:r>
            <a:r>
              <a:rPr lang="en-US" altLang="ja-JP" sz="1200" dirty="0">
                <a:latin typeface="+mn-ea"/>
                <a:cs typeface="Arial Unicode MS" panose="020B0604020202020204" pitchFamily="50" charset="-128"/>
              </a:rPr>
              <a:t>A</a:t>
            </a:r>
            <a:r>
              <a:rPr lang="ja-JP" altLang="en-US" sz="1200" dirty="0">
                <a:latin typeface="+mn-ea"/>
                <a:cs typeface="Arial Unicode MS" panose="020B0604020202020204" pitchFamily="50" charset="-128"/>
              </a:rPr>
              <a:t>流量設定値）</a:t>
            </a:r>
            <a:endParaRPr lang="en-US" altLang="ja-JP" sz="1200" dirty="0">
              <a:latin typeface="+mn-ea"/>
              <a:cs typeface="Arial Unicode MS" panose="020B0604020202020204" pitchFamily="50" charset="-128"/>
            </a:endParaRPr>
          </a:p>
          <a:p>
            <a:pPr rtl="0" eaLnBrk="1" fontAlgn="auto" latinLnBrk="0" hangingPunct="1"/>
            <a:r>
              <a:rPr lang="ja-JP" altLang="en-US" sz="1200" dirty="0">
                <a:latin typeface="+mn-ea"/>
                <a:cs typeface="Arial Unicode MS" panose="020B0604020202020204" pitchFamily="50" charset="-128"/>
              </a:rPr>
              <a:t>を代入すると、</a:t>
            </a:r>
            <a:r>
              <a:rPr lang="en-US" altLang="ja-JP" sz="1200" dirty="0">
                <a:latin typeface="+mn-ea"/>
                <a:cs typeface="Arial Unicode MS" panose="020B0604020202020204" pitchFamily="50" charset="-128"/>
              </a:rPr>
              <a:t>Y</a:t>
            </a:r>
            <a:r>
              <a:rPr lang="ja-JP" altLang="en-US" sz="1200" dirty="0">
                <a:latin typeface="+mn-ea"/>
                <a:cs typeface="Arial Unicode MS" panose="020B0604020202020204" pitchFamily="50" charset="-128"/>
              </a:rPr>
              <a:t>の値は</a:t>
            </a:r>
            <a:r>
              <a:rPr lang="en-US" altLang="ja-JP" sz="1200" dirty="0">
                <a:latin typeface="+mn-ea"/>
                <a:cs typeface="Arial Unicode MS" panose="020B0604020202020204" pitchFamily="50" charset="-128"/>
              </a:rPr>
              <a:t>85</a:t>
            </a:r>
            <a:r>
              <a:rPr lang="ja-JP" altLang="en-US" sz="1200" dirty="0">
                <a:latin typeface="+mn-ea"/>
                <a:cs typeface="Arial Unicode MS" panose="020B0604020202020204" pitchFamily="50" charset="-128"/>
              </a:rPr>
              <a:t>となり、</a:t>
            </a:r>
            <a:r>
              <a:rPr lang="ja-JP" altLang="en-US" sz="1200" dirty="0">
                <a:solidFill>
                  <a:srgbClr val="00B050"/>
                </a:solidFill>
                <a:latin typeface="+mn-ea"/>
                <a:cs typeface="Arial Unicode MS" panose="020B0604020202020204" pitchFamily="50" charset="-128"/>
              </a:rPr>
              <a:t>緑枠</a:t>
            </a:r>
            <a:r>
              <a:rPr lang="ja-JP" altLang="en-US" sz="1200" dirty="0">
                <a:latin typeface="+mn-ea"/>
                <a:cs typeface="Arial Unicode MS" panose="020B0604020202020204" pitchFamily="50" charset="-128"/>
              </a:rPr>
              <a:t>に</a:t>
            </a:r>
            <a:r>
              <a:rPr lang="en-US" altLang="ja-JP" sz="1200" dirty="0">
                <a:latin typeface="+mn-ea"/>
                <a:cs typeface="Arial Unicode MS" panose="020B0604020202020204" pitchFamily="50" charset="-128"/>
              </a:rPr>
              <a:t>85</a:t>
            </a:r>
            <a:r>
              <a:rPr lang="ja-JP" altLang="en-US" sz="1200" dirty="0">
                <a:latin typeface="+mn-ea"/>
                <a:cs typeface="Arial Unicode MS" panose="020B0604020202020204" pitchFamily="50" charset="-128"/>
              </a:rPr>
              <a:t>を表示する</a:t>
            </a:r>
            <a:endParaRPr lang="en-US" altLang="ja-JP" sz="1200" dirty="0">
              <a:latin typeface="+mn-ea"/>
              <a:cs typeface="Arial Unicode MS" panose="020B0604020202020204" pitchFamily="50" charset="-128"/>
            </a:endParaRPr>
          </a:p>
        </p:txBody>
      </p:sp>
      <p:sp>
        <p:nvSpPr>
          <p:cNvPr id="160" name="タイトル 1"/>
          <p:cNvSpPr txBox="1">
            <a:spLocks/>
          </p:cNvSpPr>
          <p:nvPr/>
        </p:nvSpPr>
        <p:spPr>
          <a:xfrm>
            <a:off x="228601" y="295929"/>
            <a:ext cx="3786465" cy="397160"/>
          </a:xfrm>
          <a:prstGeom prst="rect">
            <a:avLst/>
          </a:prstGeom>
        </p:spPr>
        <p:txBody>
          <a:bodyPr vert="horz" wrap="square" lIns="91440" tIns="45720" rIns="91440" bIns="45720" rtlCol="0" anchor="ctr">
            <a:spAutoFit/>
          </a:bodyPr>
          <a:lstStyle>
            <a:lvl1pPr algn="l" defTabSz="914411"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AUX1</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流量設定画面　補足</a:t>
            </a:r>
          </a:p>
        </p:txBody>
      </p:sp>
      <p:sp>
        <p:nvSpPr>
          <p:cNvPr id="3" name="テキスト ボックス 2"/>
          <p:cNvSpPr txBox="1"/>
          <p:nvPr/>
        </p:nvSpPr>
        <p:spPr>
          <a:xfrm>
            <a:off x="3714964" y="238610"/>
            <a:ext cx="877163" cy="369332"/>
          </a:xfrm>
          <a:prstGeom prst="rect">
            <a:avLst/>
          </a:prstGeom>
          <a:noFill/>
        </p:spPr>
        <p:txBody>
          <a:bodyPr wrap="none" rtlCol="0">
            <a:spAutoFit/>
          </a:bodyPr>
          <a:lstStyle/>
          <a:p>
            <a:r>
              <a:rPr kumimoji="1" lang="ja-JP" altLang="en-US" b="1" dirty="0">
                <a:solidFill>
                  <a:srgbClr val="FF0000"/>
                </a:solidFill>
              </a:rPr>
              <a:t>表示例</a:t>
            </a:r>
          </a:p>
        </p:txBody>
      </p:sp>
      <p:sp>
        <p:nvSpPr>
          <p:cNvPr id="162" name="角丸四角形 161"/>
          <p:cNvSpPr/>
          <p:nvPr/>
        </p:nvSpPr>
        <p:spPr>
          <a:xfrm>
            <a:off x="3696455" y="3477376"/>
            <a:ext cx="3737479" cy="2332683"/>
          </a:xfrm>
          <a:prstGeom prst="roundRect">
            <a:avLst>
              <a:gd name="adj" fmla="val 6675"/>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角丸四角形 164"/>
          <p:cNvSpPr/>
          <p:nvPr/>
        </p:nvSpPr>
        <p:spPr>
          <a:xfrm>
            <a:off x="1064731" y="4213916"/>
            <a:ext cx="1226129" cy="564954"/>
          </a:xfrm>
          <a:prstGeom prst="roundRect">
            <a:avLst>
              <a:gd name="adj" fmla="val 6675"/>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角丸四角形 165"/>
          <p:cNvSpPr/>
          <p:nvPr/>
        </p:nvSpPr>
        <p:spPr>
          <a:xfrm>
            <a:off x="1064731" y="4861876"/>
            <a:ext cx="1226129" cy="529581"/>
          </a:xfrm>
          <a:prstGeom prst="roundRect">
            <a:avLst>
              <a:gd name="adj" fmla="val 6675"/>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角丸四角形 166"/>
          <p:cNvSpPr/>
          <p:nvPr/>
        </p:nvSpPr>
        <p:spPr>
          <a:xfrm>
            <a:off x="2364446" y="4861876"/>
            <a:ext cx="1207422" cy="529581"/>
          </a:xfrm>
          <a:prstGeom prst="roundRect">
            <a:avLst>
              <a:gd name="adj" fmla="val 6675"/>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Text Box 709"/>
          <p:cNvSpPr txBox="1">
            <a:spLocks noChangeArrowheads="1"/>
          </p:cNvSpPr>
          <p:nvPr/>
        </p:nvSpPr>
        <p:spPr bwMode="auto">
          <a:xfrm>
            <a:off x="7487327" y="620830"/>
            <a:ext cx="4704673" cy="2310629"/>
          </a:xfrm>
          <a:prstGeom prst="rect">
            <a:avLst/>
          </a:prstGeom>
          <a:noFill/>
          <a:ln w="9525">
            <a:noFill/>
            <a:miter lim="800000"/>
          </a:ln>
        </p:spPr>
        <p:txBody>
          <a:bodyPr wrap="square" lIns="36576" tIns="18288" rIns="0" bIns="18288" anchor="t" anchorCtr="0"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altLang="ja-JP" sz="1200" dirty="0">
                <a:latin typeface="+mn-ea"/>
                <a:cs typeface="Arial Unicode MS" panose="020B0604020202020204" pitchFamily="50" charset="-128"/>
              </a:rPr>
              <a:t>2Way(A,B)</a:t>
            </a:r>
            <a:r>
              <a:rPr lang="ja-JP" altLang="en-US" sz="1200" dirty="0">
                <a:latin typeface="+mn-ea"/>
                <a:cs typeface="Arial Unicode MS" panose="020B0604020202020204" pitchFamily="50" charset="-128"/>
              </a:rPr>
              <a:t>のパラメータを下記とする</a:t>
            </a:r>
            <a:endParaRPr lang="en-US" altLang="ja-JP" sz="1200" dirty="0">
              <a:latin typeface="+mn-ea"/>
              <a:cs typeface="Arial Unicode MS" panose="020B0604020202020204" pitchFamily="50" charset="-128"/>
            </a:endParaRPr>
          </a:p>
          <a:p>
            <a:pPr>
              <a:lnSpc>
                <a:spcPts val="1200"/>
              </a:lnSpc>
              <a:defRPr sz="1000"/>
            </a:pPr>
            <a:r>
              <a:rPr lang="en-US" altLang="ja-JP" sz="1200" dirty="0" err="1">
                <a:solidFill>
                  <a:sysClr val="windowText" lastClr="000000"/>
                </a:solidFill>
                <a:latin typeface="+mn-ea"/>
              </a:rPr>
              <a:t>Xa</a:t>
            </a:r>
            <a:r>
              <a:rPr lang="ja-JP" altLang="en-US" sz="1200" dirty="0">
                <a:solidFill>
                  <a:sysClr val="windowText" lastClr="000000"/>
                </a:solidFill>
                <a:latin typeface="+mn-ea"/>
              </a:rPr>
              <a:t>・・・</a:t>
            </a:r>
            <a:r>
              <a:rPr lang="en-US" altLang="ja-JP" sz="1200" dirty="0">
                <a:solidFill>
                  <a:sysClr val="windowText" lastClr="000000"/>
                </a:solidFill>
                <a:latin typeface="+mn-ea"/>
              </a:rPr>
              <a:t>10</a:t>
            </a:r>
            <a:r>
              <a:rPr lang="ja-JP" altLang="en-US" sz="1200" dirty="0">
                <a:solidFill>
                  <a:sysClr val="windowText" lastClr="000000"/>
                </a:solidFill>
                <a:latin typeface="+mn-ea"/>
              </a:rPr>
              <a:t>　 </a:t>
            </a:r>
            <a:r>
              <a:rPr lang="en-US" altLang="ja-JP" sz="1200" dirty="0" err="1">
                <a:latin typeface="+mn-ea"/>
              </a:rPr>
              <a:t>Ya</a:t>
            </a:r>
            <a:r>
              <a:rPr lang="ja-JP" altLang="ja-JP" sz="1200" dirty="0">
                <a:latin typeface="+mn-ea"/>
              </a:rPr>
              <a:t>・・・</a:t>
            </a:r>
            <a:r>
              <a:rPr lang="en-US" altLang="ja-JP" sz="1200" dirty="0">
                <a:latin typeface="+mn-ea"/>
              </a:rPr>
              <a:t>5</a:t>
            </a:r>
            <a:endParaRPr lang="ja-JP" altLang="ja-JP" sz="1200" dirty="0">
              <a:latin typeface="+mn-ea"/>
            </a:endParaRPr>
          </a:p>
          <a:p>
            <a:pPr>
              <a:defRPr/>
            </a:pPr>
            <a:r>
              <a:rPr lang="en-US" altLang="ja-JP" sz="1200" dirty="0" err="1">
                <a:latin typeface="+mn-ea"/>
              </a:rPr>
              <a:t>Xb</a:t>
            </a:r>
            <a:r>
              <a:rPr lang="ja-JP" altLang="ja-JP" sz="1200" dirty="0">
                <a:latin typeface="+mn-ea"/>
              </a:rPr>
              <a:t>・・・</a:t>
            </a:r>
            <a:r>
              <a:rPr lang="en-US" altLang="ja-JP" sz="1200" dirty="0">
                <a:latin typeface="+mn-ea"/>
              </a:rPr>
              <a:t>30</a:t>
            </a:r>
            <a:r>
              <a:rPr lang="ja-JP" altLang="en-US" sz="1200" dirty="0">
                <a:latin typeface="+mn-ea"/>
              </a:rPr>
              <a:t>　 </a:t>
            </a:r>
            <a:r>
              <a:rPr lang="en-US" altLang="ja-JP" sz="1200" dirty="0" err="1">
                <a:latin typeface="+mn-ea"/>
              </a:rPr>
              <a:t>Yb</a:t>
            </a:r>
            <a:r>
              <a:rPr lang="ja-JP" altLang="ja-JP" sz="1200" dirty="0">
                <a:latin typeface="+mn-ea"/>
              </a:rPr>
              <a:t>・・・</a:t>
            </a:r>
            <a:r>
              <a:rPr lang="en-US" altLang="ja-JP" sz="1200" dirty="0">
                <a:latin typeface="+mn-ea"/>
              </a:rPr>
              <a:t>10</a:t>
            </a:r>
            <a:endParaRPr lang="ja-JP" altLang="ja-JP" sz="1200" dirty="0">
              <a:latin typeface="+mn-ea"/>
            </a:endParaRPr>
          </a:p>
          <a:p>
            <a:pPr>
              <a:defRPr/>
            </a:pPr>
            <a:r>
              <a:rPr lang="en-US" altLang="ja-JP" sz="1200" dirty="0" err="1">
                <a:latin typeface="+mn-ea"/>
              </a:rPr>
              <a:t>Xc</a:t>
            </a:r>
            <a:r>
              <a:rPr lang="ja-JP" altLang="ja-JP" sz="1200" dirty="0">
                <a:latin typeface="+mn-ea"/>
              </a:rPr>
              <a:t>・・・</a:t>
            </a:r>
            <a:r>
              <a:rPr lang="en-US" altLang="ja-JP" sz="1200" dirty="0">
                <a:latin typeface="+mn-ea"/>
              </a:rPr>
              <a:t>50</a:t>
            </a:r>
            <a:r>
              <a:rPr lang="ja-JP" altLang="en-US" sz="1200" dirty="0">
                <a:latin typeface="+mn-ea"/>
              </a:rPr>
              <a:t>　 </a:t>
            </a:r>
            <a:r>
              <a:rPr lang="en-US" altLang="ja-JP" sz="1200" dirty="0" err="1">
                <a:latin typeface="+mn-ea"/>
              </a:rPr>
              <a:t>Yc</a:t>
            </a:r>
            <a:r>
              <a:rPr lang="ja-JP" altLang="ja-JP" sz="1200" dirty="0">
                <a:latin typeface="+mn-ea"/>
              </a:rPr>
              <a:t>・・・</a:t>
            </a:r>
            <a:r>
              <a:rPr lang="en-US" altLang="ja-JP" sz="1200" dirty="0">
                <a:latin typeface="+mn-ea"/>
              </a:rPr>
              <a:t>20</a:t>
            </a:r>
            <a:endParaRPr lang="ja-JP" altLang="ja-JP" sz="1200" dirty="0">
              <a:latin typeface="+mn-ea"/>
            </a:endParaRPr>
          </a:p>
          <a:p>
            <a:pPr>
              <a:defRPr/>
            </a:pPr>
            <a:r>
              <a:rPr lang="en-US" altLang="ja-JP" sz="1200" dirty="0" err="1">
                <a:latin typeface="+mn-ea"/>
              </a:rPr>
              <a:t>Xd</a:t>
            </a:r>
            <a:r>
              <a:rPr lang="ja-JP" altLang="ja-JP" sz="1200" dirty="0">
                <a:latin typeface="+mn-ea"/>
              </a:rPr>
              <a:t>・・・</a:t>
            </a:r>
            <a:r>
              <a:rPr lang="en-US" altLang="ja-JP" sz="1200" dirty="0">
                <a:latin typeface="+mn-ea"/>
              </a:rPr>
              <a:t>70</a:t>
            </a:r>
            <a:r>
              <a:rPr lang="ja-JP" altLang="en-US" sz="1200" dirty="0">
                <a:latin typeface="+mn-ea"/>
              </a:rPr>
              <a:t>　 </a:t>
            </a:r>
            <a:r>
              <a:rPr lang="en-US" altLang="ja-JP" sz="1200" dirty="0" err="1">
                <a:latin typeface="+mn-ea"/>
              </a:rPr>
              <a:t>Yd</a:t>
            </a:r>
            <a:r>
              <a:rPr lang="ja-JP" altLang="ja-JP" sz="1200" dirty="0">
                <a:latin typeface="+mn-ea"/>
              </a:rPr>
              <a:t>・・・</a:t>
            </a:r>
            <a:r>
              <a:rPr lang="en-US" altLang="ja-JP" sz="1200" dirty="0">
                <a:latin typeface="+mn-ea"/>
              </a:rPr>
              <a:t>40</a:t>
            </a:r>
            <a:endParaRPr lang="ja-JP" altLang="ja-JP" sz="1200" dirty="0">
              <a:latin typeface="+mn-ea"/>
            </a:endParaRPr>
          </a:p>
          <a:p>
            <a:pPr>
              <a:defRPr/>
            </a:pPr>
            <a:r>
              <a:rPr lang="en-US" altLang="ja-JP" sz="1200" dirty="0" err="1">
                <a:latin typeface="+mn-ea"/>
              </a:rPr>
              <a:t>Xe</a:t>
            </a:r>
            <a:r>
              <a:rPr lang="ja-JP" altLang="ja-JP" sz="1200" dirty="0">
                <a:latin typeface="+mn-ea"/>
              </a:rPr>
              <a:t>・・・</a:t>
            </a:r>
            <a:r>
              <a:rPr lang="en-US" altLang="ja-JP" sz="1200" dirty="0">
                <a:latin typeface="+mn-ea"/>
              </a:rPr>
              <a:t>90</a:t>
            </a:r>
            <a:r>
              <a:rPr lang="ja-JP" altLang="en-US" sz="1200" dirty="0">
                <a:latin typeface="+mn-ea"/>
              </a:rPr>
              <a:t>　 </a:t>
            </a:r>
            <a:r>
              <a:rPr lang="en-US" altLang="ja-JP" sz="1200" dirty="0">
                <a:latin typeface="+mn-ea"/>
              </a:rPr>
              <a:t>Ye</a:t>
            </a:r>
            <a:r>
              <a:rPr lang="ja-JP" altLang="ja-JP" sz="1200" dirty="0">
                <a:latin typeface="+mn-ea"/>
              </a:rPr>
              <a:t>・・・</a:t>
            </a:r>
            <a:r>
              <a:rPr lang="en-US" altLang="ja-JP" sz="1200" dirty="0">
                <a:latin typeface="+mn-ea"/>
              </a:rPr>
              <a:t>60</a:t>
            </a:r>
            <a:endParaRPr lang="ja-JP" altLang="ja-JP" sz="1200" dirty="0">
              <a:latin typeface="+mn-ea"/>
            </a:endParaRPr>
          </a:p>
          <a:p>
            <a:pPr>
              <a:defRPr/>
            </a:pPr>
            <a:r>
              <a:rPr lang="en-US" altLang="ja-JP" sz="1200" dirty="0" err="1">
                <a:latin typeface="+mn-ea"/>
              </a:rPr>
              <a:t>Xf</a:t>
            </a:r>
            <a:r>
              <a:rPr lang="ja-JP" altLang="ja-JP" sz="1200" dirty="0">
                <a:latin typeface="+mn-ea"/>
              </a:rPr>
              <a:t>・・・</a:t>
            </a:r>
            <a:r>
              <a:rPr lang="en-US" altLang="ja-JP" sz="1200" dirty="0">
                <a:latin typeface="+mn-ea"/>
              </a:rPr>
              <a:t>100</a:t>
            </a:r>
            <a:r>
              <a:rPr lang="ja-JP" altLang="en-US" sz="1200" dirty="0">
                <a:latin typeface="+mn-ea"/>
              </a:rPr>
              <a:t>　</a:t>
            </a:r>
            <a:r>
              <a:rPr lang="en-US" altLang="ja-JP" sz="1200" dirty="0" err="1">
                <a:latin typeface="+mn-ea"/>
              </a:rPr>
              <a:t>Yf</a:t>
            </a:r>
            <a:r>
              <a:rPr lang="ja-JP" altLang="ja-JP" sz="1200" dirty="0">
                <a:latin typeface="+mn-ea"/>
              </a:rPr>
              <a:t>・・・</a:t>
            </a:r>
            <a:r>
              <a:rPr lang="en-US" altLang="ja-JP" sz="1200" dirty="0">
                <a:latin typeface="+mn-ea"/>
              </a:rPr>
              <a:t>90</a:t>
            </a:r>
            <a:endParaRPr lang="ja-JP" altLang="ja-JP" sz="1200" dirty="0">
              <a:latin typeface="+mn-ea"/>
            </a:endParaRPr>
          </a:p>
          <a:p>
            <a:pPr rtl="0" eaLnBrk="1" fontAlgn="auto" latinLnBrk="0" hangingPunct="1"/>
            <a:endParaRPr lang="en-US" altLang="ja-JP" sz="1200" dirty="0">
              <a:latin typeface="+mn-ea"/>
              <a:cs typeface="Arial Unicode MS" panose="020B0604020202020204" pitchFamily="50" charset="-128"/>
            </a:endParaRPr>
          </a:p>
          <a:p>
            <a:pPr rtl="0" eaLnBrk="1" fontAlgn="auto" latinLnBrk="0" hangingPunct="1"/>
            <a:endParaRPr lang="en-US" altLang="ja-JP" sz="1200" dirty="0">
              <a:latin typeface="+mn-ea"/>
              <a:cs typeface="Arial Unicode MS" panose="020B0604020202020204" pitchFamily="50" charset="-128"/>
            </a:endParaRPr>
          </a:p>
          <a:p>
            <a:r>
              <a:rPr lang="en-US" altLang="ja-JP" sz="1200" dirty="0">
                <a:latin typeface="+mn-ea"/>
                <a:cs typeface="Arial Unicode MS" panose="020B0604020202020204" pitchFamily="50" charset="-128"/>
              </a:rPr>
              <a:t>2Way</a:t>
            </a:r>
            <a:r>
              <a:rPr lang="ja-JP" altLang="en-US" sz="1200" dirty="0">
                <a:latin typeface="+mn-ea"/>
                <a:cs typeface="Arial Unicode MS" panose="020B0604020202020204" pitchFamily="50" charset="-128"/>
              </a:rPr>
              <a:t>のパラメータで作成したグラフで</a:t>
            </a:r>
            <a:r>
              <a:rPr lang="en-US" altLang="ja-JP" sz="1200" dirty="0">
                <a:latin typeface="+mn-ea"/>
                <a:cs typeface="Arial Unicode MS" panose="020B0604020202020204" pitchFamily="50" charset="-128"/>
              </a:rPr>
              <a:t>X</a:t>
            </a:r>
            <a:r>
              <a:rPr lang="ja-JP" altLang="en-US" sz="1200" dirty="0">
                <a:latin typeface="+mn-ea"/>
                <a:cs typeface="Arial Unicode MS" panose="020B0604020202020204" pitchFamily="50" charset="-128"/>
              </a:rPr>
              <a:t>に</a:t>
            </a:r>
            <a:r>
              <a:rPr lang="en-US" altLang="ja-JP" sz="1200" dirty="0">
                <a:latin typeface="+mn-ea"/>
                <a:cs typeface="Arial Unicode MS" panose="020B0604020202020204" pitchFamily="50" charset="-128"/>
              </a:rPr>
              <a:t>95</a:t>
            </a:r>
            <a:r>
              <a:rPr lang="ja-JP" altLang="en-US" sz="1200" dirty="0">
                <a:latin typeface="+mn-ea"/>
                <a:cs typeface="Arial Unicode MS" panose="020B0604020202020204" pitchFamily="50" charset="-128"/>
              </a:rPr>
              <a:t>（</a:t>
            </a:r>
            <a:r>
              <a:rPr lang="en-US" altLang="ja-JP" sz="1200" dirty="0">
                <a:latin typeface="+mn-ea"/>
                <a:cs typeface="Arial Unicode MS" panose="020B0604020202020204" pitchFamily="50" charset="-128"/>
              </a:rPr>
              <a:t>A</a:t>
            </a:r>
            <a:r>
              <a:rPr lang="ja-JP" altLang="en-US" sz="1200" dirty="0">
                <a:latin typeface="+mn-ea"/>
                <a:cs typeface="Arial Unicode MS" panose="020B0604020202020204" pitchFamily="50" charset="-128"/>
              </a:rPr>
              <a:t>流量設定値）</a:t>
            </a:r>
            <a:endParaRPr lang="en-US" altLang="ja-JP" sz="1200" dirty="0">
              <a:latin typeface="+mn-ea"/>
              <a:cs typeface="Arial Unicode MS" panose="020B0604020202020204" pitchFamily="50" charset="-128"/>
            </a:endParaRPr>
          </a:p>
          <a:p>
            <a:r>
              <a:rPr lang="ja-JP" altLang="en-US" sz="1200" dirty="0">
                <a:latin typeface="+mn-ea"/>
                <a:cs typeface="Arial Unicode MS" panose="020B0604020202020204" pitchFamily="50" charset="-128"/>
              </a:rPr>
              <a:t>を代入すると、</a:t>
            </a:r>
            <a:r>
              <a:rPr lang="en-US" altLang="ja-JP" sz="1200" dirty="0">
                <a:latin typeface="+mn-ea"/>
                <a:cs typeface="Arial Unicode MS" panose="020B0604020202020204" pitchFamily="50" charset="-128"/>
              </a:rPr>
              <a:t>Y</a:t>
            </a:r>
            <a:r>
              <a:rPr lang="ja-JP" altLang="en-US" sz="1200" dirty="0">
                <a:latin typeface="+mn-ea"/>
                <a:cs typeface="Arial Unicode MS" panose="020B0604020202020204" pitchFamily="50" charset="-128"/>
              </a:rPr>
              <a:t>の値は</a:t>
            </a:r>
            <a:r>
              <a:rPr lang="en-US" altLang="ja-JP" sz="1200" dirty="0">
                <a:latin typeface="+mn-ea"/>
                <a:cs typeface="Arial Unicode MS" panose="020B0604020202020204" pitchFamily="50" charset="-128"/>
              </a:rPr>
              <a:t>75</a:t>
            </a:r>
            <a:r>
              <a:rPr lang="ja-JP" altLang="en-US" sz="1200" dirty="0">
                <a:latin typeface="+mn-ea"/>
                <a:cs typeface="Arial Unicode MS" panose="020B0604020202020204" pitchFamily="50" charset="-128"/>
              </a:rPr>
              <a:t>となり、</a:t>
            </a:r>
            <a:r>
              <a:rPr lang="ja-JP" altLang="en-US" sz="1200" dirty="0">
                <a:solidFill>
                  <a:srgbClr val="FFC000"/>
                </a:solidFill>
                <a:latin typeface="+mn-ea"/>
                <a:cs typeface="Arial Unicode MS" panose="020B0604020202020204" pitchFamily="50" charset="-128"/>
              </a:rPr>
              <a:t>オレンジ枠</a:t>
            </a:r>
            <a:r>
              <a:rPr lang="ja-JP" altLang="en-US" sz="1200" dirty="0">
                <a:latin typeface="+mn-ea"/>
                <a:cs typeface="Arial Unicode MS" panose="020B0604020202020204" pitchFamily="50" charset="-128"/>
              </a:rPr>
              <a:t>に</a:t>
            </a:r>
            <a:r>
              <a:rPr lang="en-US" altLang="ja-JP" sz="1200" dirty="0">
                <a:latin typeface="+mn-ea"/>
                <a:cs typeface="Arial Unicode MS" panose="020B0604020202020204" pitchFamily="50" charset="-128"/>
              </a:rPr>
              <a:t>75</a:t>
            </a:r>
            <a:r>
              <a:rPr lang="ja-JP" altLang="en-US" sz="1200" dirty="0">
                <a:latin typeface="+mn-ea"/>
                <a:cs typeface="Arial Unicode MS" panose="020B0604020202020204" pitchFamily="50" charset="-128"/>
              </a:rPr>
              <a:t>を表示する</a:t>
            </a:r>
            <a:endParaRPr lang="en-US" altLang="ja-JP" sz="1200" dirty="0">
              <a:latin typeface="+mn-ea"/>
              <a:cs typeface="Arial Unicode MS" panose="020B0604020202020204" pitchFamily="50" charset="-128"/>
            </a:endParaRPr>
          </a:p>
          <a:p>
            <a:pPr rtl="0" eaLnBrk="1" fontAlgn="auto" latinLnBrk="0" hangingPunct="1"/>
            <a:endParaRPr lang="en-US" altLang="ja-JP" sz="1200" dirty="0">
              <a:latin typeface="+mn-ea"/>
              <a:cs typeface="Arial Unicode MS" panose="020B0604020202020204" pitchFamily="50" charset="-128"/>
            </a:endParaRPr>
          </a:p>
          <a:p>
            <a:r>
              <a:rPr lang="en-US" altLang="ja-JP" sz="1200" dirty="0">
                <a:latin typeface="+mn-ea"/>
                <a:cs typeface="Arial Unicode MS" panose="020B0604020202020204" pitchFamily="50" charset="-128"/>
              </a:rPr>
              <a:t>2Way</a:t>
            </a:r>
            <a:r>
              <a:rPr lang="ja-JP" altLang="en-US" sz="1200" dirty="0">
                <a:latin typeface="+mn-ea"/>
                <a:cs typeface="Arial Unicode MS" panose="020B0604020202020204" pitchFamily="50" charset="-128"/>
              </a:rPr>
              <a:t>のパラメータで作成したグラフで</a:t>
            </a:r>
            <a:r>
              <a:rPr lang="en-US" altLang="ja-JP" sz="1200" dirty="0">
                <a:latin typeface="+mn-ea"/>
                <a:cs typeface="Arial Unicode MS" panose="020B0604020202020204" pitchFamily="50" charset="-128"/>
              </a:rPr>
              <a:t>X</a:t>
            </a:r>
            <a:r>
              <a:rPr lang="ja-JP" altLang="en-US" sz="1200" dirty="0">
                <a:latin typeface="+mn-ea"/>
                <a:cs typeface="Arial Unicode MS" panose="020B0604020202020204" pitchFamily="50" charset="-128"/>
              </a:rPr>
              <a:t>に</a:t>
            </a:r>
            <a:r>
              <a:rPr lang="en-US" altLang="ja-JP" sz="1200" dirty="0">
                <a:latin typeface="+mn-ea"/>
                <a:cs typeface="Arial Unicode MS" panose="020B0604020202020204" pitchFamily="50" charset="-128"/>
              </a:rPr>
              <a:t>60</a:t>
            </a:r>
            <a:r>
              <a:rPr lang="ja-JP" altLang="en-US" sz="1200" dirty="0">
                <a:latin typeface="+mn-ea"/>
                <a:cs typeface="Arial Unicode MS" panose="020B0604020202020204" pitchFamily="50" charset="-128"/>
              </a:rPr>
              <a:t>（</a:t>
            </a:r>
            <a:r>
              <a:rPr lang="en-US" altLang="ja-JP" sz="1200" dirty="0">
                <a:latin typeface="+mn-ea"/>
                <a:cs typeface="Arial Unicode MS" panose="020B0604020202020204" pitchFamily="50" charset="-128"/>
              </a:rPr>
              <a:t>B</a:t>
            </a:r>
            <a:r>
              <a:rPr lang="ja-JP" altLang="en-US" sz="1200" dirty="0">
                <a:latin typeface="+mn-ea"/>
                <a:cs typeface="Arial Unicode MS" panose="020B0604020202020204" pitchFamily="50" charset="-128"/>
              </a:rPr>
              <a:t>流量設定値）</a:t>
            </a:r>
            <a:endParaRPr lang="en-US" altLang="ja-JP" sz="1200" dirty="0">
              <a:latin typeface="+mn-ea"/>
              <a:cs typeface="Arial Unicode MS" panose="020B0604020202020204" pitchFamily="50" charset="-128"/>
            </a:endParaRPr>
          </a:p>
          <a:p>
            <a:r>
              <a:rPr lang="ja-JP" altLang="en-US" sz="1200" dirty="0">
                <a:latin typeface="+mn-ea"/>
                <a:cs typeface="Arial Unicode MS" panose="020B0604020202020204" pitchFamily="50" charset="-128"/>
              </a:rPr>
              <a:t>を代入すると、</a:t>
            </a:r>
            <a:r>
              <a:rPr lang="en-US" altLang="ja-JP" sz="1200" dirty="0">
                <a:latin typeface="+mn-ea"/>
                <a:cs typeface="Arial Unicode MS" panose="020B0604020202020204" pitchFamily="50" charset="-128"/>
              </a:rPr>
              <a:t>Y</a:t>
            </a:r>
            <a:r>
              <a:rPr lang="ja-JP" altLang="en-US" sz="1200" dirty="0">
                <a:latin typeface="+mn-ea"/>
                <a:cs typeface="Arial Unicode MS" panose="020B0604020202020204" pitchFamily="50" charset="-128"/>
              </a:rPr>
              <a:t>の値は</a:t>
            </a:r>
            <a:r>
              <a:rPr lang="en-US" altLang="ja-JP" sz="1200" dirty="0">
                <a:latin typeface="+mn-ea"/>
                <a:cs typeface="Arial Unicode MS" panose="020B0604020202020204" pitchFamily="50" charset="-128"/>
              </a:rPr>
              <a:t>30</a:t>
            </a:r>
            <a:r>
              <a:rPr lang="ja-JP" altLang="en-US" sz="1200" dirty="0">
                <a:latin typeface="+mn-ea"/>
                <a:cs typeface="Arial Unicode MS" panose="020B0604020202020204" pitchFamily="50" charset="-128"/>
              </a:rPr>
              <a:t>となり、</a:t>
            </a:r>
            <a:r>
              <a:rPr lang="ja-JP" altLang="en-US" sz="1200" dirty="0">
                <a:solidFill>
                  <a:srgbClr val="00B0F0"/>
                </a:solidFill>
                <a:latin typeface="+mn-ea"/>
                <a:cs typeface="Arial Unicode MS" panose="020B0604020202020204" pitchFamily="50" charset="-128"/>
              </a:rPr>
              <a:t>水色枠</a:t>
            </a:r>
            <a:r>
              <a:rPr lang="ja-JP" altLang="en-US" sz="1200" dirty="0">
                <a:latin typeface="+mn-ea"/>
                <a:cs typeface="Arial Unicode MS" panose="020B0604020202020204" pitchFamily="50" charset="-128"/>
              </a:rPr>
              <a:t>に</a:t>
            </a:r>
            <a:r>
              <a:rPr lang="en-US" altLang="ja-JP" sz="1200" dirty="0">
                <a:latin typeface="+mn-ea"/>
                <a:cs typeface="Arial Unicode MS" panose="020B0604020202020204" pitchFamily="50" charset="-128"/>
              </a:rPr>
              <a:t>30</a:t>
            </a:r>
            <a:r>
              <a:rPr lang="ja-JP" altLang="en-US" sz="1200" dirty="0">
                <a:latin typeface="+mn-ea"/>
                <a:cs typeface="Arial Unicode MS" panose="020B0604020202020204" pitchFamily="50" charset="-128"/>
              </a:rPr>
              <a:t>を表示する</a:t>
            </a:r>
            <a:endParaRPr lang="en-US" altLang="ja-JP" sz="1200" dirty="0">
              <a:latin typeface="+mn-ea"/>
              <a:cs typeface="Arial Unicode MS" panose="020B0604020202020204" pitchFamily="50" charset="-128"/>
            </a:endParaRPr>
          </a:p>
        </p:txBody>
      </p:sp>
      <p:pic>
        <p:nvPicPr>
          <p:cNvPr id="12" name="図 11"/>
          <p:cNvPicPr>
            <a:picLocks noChangeAspect="1"/>
          </p:cNvPicPr>
          <p:nvPr/>
        </p:nvPicPr>
        <p:blipFill rotWithShape="1">
          <a:blip r:embed="rId3"/>
          <a:srcRect l="32445" t="24357" r="15896" b="36065"/>
          <a:stretch/>
        </p:blipFill>
        <p:spPr>
          <a:xfrm>
            <a:off x="1135856" y="2629373"/>
            <a:ext cx="488158" cy="234477"/>
          </a:xfrm>
          <a:prstGeom prst="rect">
            <a:avLst/>
          </a:prstGeom>
        </p:spPr>
      </p:pic>
      <p:pic>
        <p:nvPicPr>
          <p:cNvPr id="13" name="図 12"/>
          <p:cNvPicPr>
            <a:picLocks noChangeAspect="1"/>
          </p:cNvPicPr>
          <p:nvPr/>
        </p:nvPicPr>
        <p:blipFill rotWithShape="1">
          <a:blip r:embed="rId4"/>
          <a:srcRect l="30484" t="22846" r="16330" b="35889"/>
          <a:stretch/>
        </p:blipFill>
        <p:spPr>
          <a:xfrm>
            <a:off x="2147886" y="2621756"/>
            <a:ext cx="502583" cy="242094"/>
          </a:xfrm>
          <a:prstGeom prst="rect">
            <a:avLst/>
          </a:prstGeom>
        </p:spPr>
      </p:pic>
      <p:pic>
        <p:nvPicPr>
          <p:cNvPr id="15" name="図 14"/>
          <p:cNvPicPr>
            <a:picLocks noChangeAspect="1"/>
          </p:cNvPicPr>
          <p:nvPr/>
        </p:nvPicPr>
        <p:blipFill rotWithShape="1">
          <a:blip r:embed="rId5"/>
          <a:srcRect l="19299" t="15304" r="23138" b="14641"/>
          <a:stretch/>
        </p:blipFill>
        <p:spPr>
          <a:xfrm>
            <a:off x="1109662" y="3595688"/>
            <a:ext cx="523876" cy="242887"/>
          </a:xfrm>
          <a:prstGeom prst="rect">
            <a:avLst/>
          </a:prstGeom>
        </p:spPr>
      </p:pic>
      <p:pic>
        <p:nvPicPr>
          <p:cNvPr id="17" name="図 16"/>
          <p:cNvPicPr>
            <a:picLocks noChangeAspect="1"/>
          </p:cNvPicPr>
          <p:nvPr/>
        </p:nvPicPr>
        <p:blipFill rotWithShape="1">
          <a:blip r:embed="rId6"/>
          <a:srcRect l="13590" t="22145" r="31824" b="29396"/>
          <a:stretch/>
        </p:blipFill>
        <p:spPr>
          <a:xfrm>
            <a:off x="1102659" y="4383741"/>
            <a:ext cx="492519" cy="259977"/>
          </a:xfrm>
          <a:prstGeom prst="rect">
            <a:avLst/>
          </a:prstGeom>
        </p:spPr>
      </p:pic>
      <p:pic>
        <p:nvPicPr>
          <p:cNvPr id="18" name="図 17"/>
          <p:cNvPicPr>
            <a:picLocks noChangeAspect="1"/>
          </p:cNvPicPr>
          <p:nvPr/>
        </p:nvPicPr>
        <p:blipFill rotWithShape="1">
          <a:blip r:embed="rId7"/>
          <a:srcRect l="16514" t="17879" r="30888" b="26736"/>
          <a:stretch/>
        </p:blipFill>
        <p:spPr>
          <a:xfrm>
            <a:off x="1120588" y="4930587"/>
            <a:ext cx="474590" cy="297137"/>
          </a:xfrm>
          <a:prstGeom prst="rect">
            <a:avLst/>
          </a:prstGeom>
        </p:spPr>
      </p:pic>
      <p:pic>
        <p:nvPicPr>
          <p:cNvPr id="19" name="図 18"/>
          <p:cNvPicPr>
            <a:picLocks noChangeAspect="1"/>
          </p:cNvPicPr>
          <p:nvPr/>
        </p:nvPicPr>
        <p:blipFill rotWithShape="1">
          <a:blip r:embed="rId8"/>
          <a:srcRect l="14396" t="16394" r="31382" b="30344"/>
          <a:stretch/>
        </p:blipFill>
        <p:spPr>
          <a:xfrm>
            <a:off x="2400299" y="4917048"/>
            <a:ext cx="489239" cy="285751"/>
          </a:xfrm>
          <a:prstGeom prst="rect">
            <a:avLst/>
          </a:prstGeom>
        </p:spPr>
      </p:pic>
      <p:sp>
        <p:nvSpPr>
          <p:cNvPr id="4" name="四角形吹き出し 3"/>
          <p:cNvSpPr/>
          <p:nvPr/>
        </p:nvSpPr>
        <p:spPr>
          <a:xfrm>
            <a:off x="465209" y="3544074"/>
            <a:ext cx="3040711" cy="569435"/>
          </a:xfrm>
          <a:prstGeom prst="wedgeRectCallou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1Way</a:t>
            </a:r>
            <a:r>
              <a:rPr lang="ja-JP" altLang="en-US" sz="1200" dirty="0">
                <a:solidFill>
                  <a:schemeClr val="tx1"/>
                </a:solidFill>
              </a:rPr>
              <a:t>のパラメータを受信した時の値を保持して</a:t>
            </a:r>
            <a:endParaRPr lang="en-US" altLang="ja-JP" sz="1200" dirty="0">
              <a:solidFill>
                <a:schemeClr val="tx1"/>
              </a:solidFill>
            </a:endParaRPr>
          </a:p>
          <a:p>
            <a:r>
              <a:rPr lang="ja-JP" altLang="en-US" sz="1200" dirty="0">
                <a:solidFill>
                  <a:schemeClr val="tx1"/>
                </a:solidFill>
              </a:rPr>
              <a:t>計算し、表示する事</a:t>
            </a:r>
            <a:endParaRPr lang="en-US" altLang="ja-JP" sz="1200" dirty="0">
              <a:solidFill>
                <a:schemeClr val="tx1"/>
              </a:solidFill>
            </a:endParaRPr>
          </a:p>
          <a:p>
            <a:endParaRPr kumimoji="1" lang="ja-JP" altLang="en-US" sz="1200" dirty="0">
              <a:solidFill>
                <a:schemeClr val="tx1"/>
              </a:solidFill>
            </a:endParaRPr>
          </a:p>
        </p:txBody>
      </p:sp>
      <p:sp>
        <p:nvSpPr>
          <p:cNvPr id="159" name="四角形吹き出し 158"/>
          <p:cNvSpPr/>
          <p:nvPr/>
        </p:nvSpPr>
        <p:spPr>
          <a:xfrm>
            <a:off x="437685" y="5552732"/>
            <a:ext cx="3040711" cy="569435"/>
          </a:xfrm>
          <a:prstGeom prst="wedgeRectCallout">
            <a:avLst>
              <a:gd name="adj1" fmla="val -14347"/>
              <a:gd name="adj2" fmla="val -66594"/>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2Way</a:t>
            </a:r>
            <a:r>
              <a:rPr lang="ja-JP" altLang="en-US" sz="1200" dirty="0">
                <a:solidFill>
                  <a:schemeClr val="tx1"/>
                </a:solidFill>
              </a:rPr>
              <a:t>のパラメータを受信した時の値を保持して</a:t>
            </a:r>
            <a:endParaRPr lang="en-US" altLang="ja-JP" sz="1200" dirty="0">
              <a:solidFill>
                <a:schemeClr val="tx1"/>
              </a:solidFill>
            </a:endParaRPr>
          </a:p>
          <a:p>
            <a:r>
              <a:rPr lang="ja-JP" altLang="en-US" sz="1200" dirty="0">
                <a:solidFill>
                  <a:schemeClr val="tx1"/>
                </a:solidFill>
              </a:rPr>
              <a:t>計算し、表示する事</a:t>
            </a:r>
            <a:endParaRPr lang="en-US" altLang="ja-JP" sz="1200" dirty="0">
              <a:solidFill>
                <a:schemeClr val="tx1"/>
              </a:solidFill>
            </a:endParaRPr>
          </a:p>
          <a:p>
            <a:endParaRPr kumimoji="1" lang="ja-JP" altLang="en-US" sz="1200" dirty="0">
              <a:solidFill>
                <a:schemeClr val="tx1"/>
              </a:solidFill>
            </a:endParaRPr>
          </a:p>
        </p:txBody>
      </p:sp>
      <p:sp>
        <p:nvSpPr>
          <p:cNvPr id="5" name="テキスト ボックス 4"/>
          <p:cNvSpPr txBox="1"/>
          <p:nvPr/>
        </p:nvSpPr>
        <p:spPr>
          <a:xfrm>
            <a:off x="216441" y="6556640"/>
            <a:ext cx="4326826" cy="276999"/>
          </a:xfrm>
          <a:prstGeom prst="rect">
            <a:avLst/>
          </a:prstGeom>
          <a:noFill/>
        </p:spPr>
        <p:txBody>
          <a:bodyPr wrap="none" rtlCol="0">
            <a:spAutoFit/>
          </a:bodyPr>
          <a:lstStyle/>
          <a:p>
            <a:r>
              <a:rPr kumimoji="1" lang="en-US" altLang="ja-JP" sz="1200" dirty="0">
                <a:solidFill>
                  <a:srgbClr val="FF0000"/>
                </a:solidFill>
              </a:rPr>
              <a:t>※</a:t>
            </a:r>
            <a:r>
              <a:rPr kumimoji="1" lang="ja-JP" altLang="en-US" sz="1200" dirty="0">
                <a:solidFill>
                  <a:srgbClr val="FF0000"/>
                </a:solidFill>
              </a:rPr>
              <a:t>流量設定</a:t>
            </a:r>
            <a:r>
              <a:rPr kumimoji="1" lang="en-US" altLang="ja-JP" sz="1200" dirty="0">
                <a:solidFill>
                  <a:srgbClr val="FF0000"/>
                </a:solidFill>
              </a:rPr>
              <a:t>[%]</a:t>
            </a:r>
            <a:r>
              <a:rPr kumimoji="1" lang="ja-JP" altLang="en-US" sz="1200" dirty="0">
                <a:solidFill>
                  <a:srgbClr val="FF0000"/>
                </a:solidFill>
              </a:rPr>
              <a:t>の編集と同時に、流量</a:t>
            </a:r>
            <a:r>
              <a:rPr kumimoji="1" lang="en-US" altLang="ja-JP" sz="1200" dirty="0">
                <a:solidFill>
                  <a:srgbClr val="FF0000"/>
                </a:solidFill>
              </a:rPr>
              <a:t>[L/min]</a:t>
            </a:r>
            <a:r>
              <a:rPr kumimoji="1" lang="ja-JP" altLang="en-US" sz="1200" dirty="0">
                <a:solidFill>
                  <a:srgbClr val="FF0000"/>
                </a:solidFill>
              </a:rPr>
              <a:t>の表示を変えていくこと</a:t>
            </a:r>
          </a:p>
        </p:txBody>
      </p:sp>
    </p:spTree>
    <p:extLst>
      <p:ext uri="{BB962C8B-B14F-4D97-AF65-F5344CB8AC3E}">
        <p14:creationId xmlns:p14="http://schemas.microsoft.com/office/powerpoint/2010/main" val="4015265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図 72"/>
          <p:cNvPicPr/>
          <p:nvPr/>
        </p:nvPicPr>
        <p:blipFill rotWithShape="1">
          <a:blip r:embed="rId3">
            <a:extLst>
              <a:ext uri="{28A0092B-C50C-407E-A947-70E740481C1C}">
                <a14:useLocalDpi xmlns:a14="http://schemas.microsoft.com/office/drawing/2010/main" val="0"/>
              </a:ext>
            </a:extLst>
          </a:blip>
          <a:srcRect l="8454" t="11051" r="80118" b="6639"/>
          <a:stretch/>
        </p:blipFill>
        <p:spPr>
          <a:xfrm rot="16200000">
            <a:off x="6778296" y="4109348"/>
            <a:ext cx="469520" cy="2026010"/>
          </a:xfrm>
          <a:prstGeom prst="rect">
            <a:avLst/>
          </a:prstGeom>
        </p:spPr>
      </p:pic>
      <p:pic>
        <p:nvPicPr>
          <p:cNvPr id="177" name="図 176"/>
          <p:cNvPicPr>
            <a:picLocks noChangeAspect="1"/>
          </p:cNvPicPr>
          <p:nvPr/>
        </p:nvPicPr>
        <p:blipFill rotWithShape="1">
          <a:blip r:embed="rId4">
            <a:extLst>
              <a:ext uri="{28A0092B-C50C-407E-A947-70E740481C1C}">
                <a14:useLocalDpi xmlns:a14="http://schemas.microsoft.com/office/drawing/2010/main" val="0"/>
              </a:ext>
            </a:extLst>
          </a:blip>
          <a:srcRect l="76314" t="74897" r="18130" b="8436"/>
          <a:stretch/>
        </p:blipFill>
        <p:spPr>
          <a:xfrm rot="16200000">
            <a:off x="4316295" y="1592198"/>
            <a:ext cx="317500" cy="571500"/>
          </a:xfrm>
          <a:prstGeom prst="rect">
            <a:avLst/>
          </a:prstGeom>
        </p:spPr>
      </p:pic>
      <p:pic>
        <p:nvPicPr>
          <p:cNvPr id="176" name="図 175"/>
          <p:cNvPicPr>
            <a:picLocks noChangeAspect="1"/>
          </p:cNvPicPr>
          <p:nvPr/>
        </p:nvPicPr>
        <p:blipFill rotWithShape="1">
          <a:blip r:embed="rId4">
            <a:extLst>
              <a:ext uri="{28A0092B-C50C-407E-A947-70E740481C1C}">
                <a14:useLocalDpi xmlns:a14="http://schemas.microsoft.com/office/drawing/2010/main" val="0"/>
              </a:ext>
            </a:extLst>
          </a:blip>
          <a:srcRect l="76447" t="41341" r="17997" b="41992"/>
          <a:stretch/>
        </p:blipFill>
        <p:spPr>
          <a:xfrm rot="16200000">
            <a:off x="2911382" y="1580944"/>
            <a:ext cx="317500" cy="571500"/>
          </a:xfrm>
          <a:prstGeom prst="rect">
            <a:avLst/>
          </a:prstGeom>
        </p:spPr>
      </p:pic>
      <p:sp>
        <p:nvSpPr>
          <p:cNvPr id="94" name="タイトル 1"/>
          <p:cNvSpPr>
            <a:spLocks noGrp="1"/>
          </p:cNvSpPr>
          <p:nvPr>
            <p:ph type="title"/>
          </p:nvPr>
        </p:nvSpPr>
        <p:spPr>
          <a:xfrm>
            <a:off x="228598" y="295929"/>
            <a:ext cx="7667627"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AUX1</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流量設定画面（縦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pic>
        <p:nvPicPr>
          <p:cNvPr id="88" name="図 87"/>
          <p:cNvPicPr>
            <a:picLocks noChangeAspect="1"/>
          </p:cNvPicPr>
          <p:nvPr/>
        </p:nvPicPr>
        <p:blipFill rotWithShape="1">
          <a:blip r:embed="rId4">
            <a:extLst>
              <a:ext uri="{28A0092B-C50C-407E-A947-70E740481C1C}">
                <a14:useLocalDpi xmlns:a14="http://schemas.microsoft.com/office/drawing/2010/main" val="0"/>
              </a:ext>
            </a:extLst>
          </a:blip>
          <a:srcRect l="76314" t="8674" r="18130" b="74659"/>
          <a:stretch/>
        </p:blipFill>
        <p:spPr>
          <a:xfrm rot="16200000">
            <a:off x="1485943" y="1600498"/>
            <a:ext cx="317500" cy="571500"/>
          </a:xfrm>
          <a:prstGeom prst="rect">
            <a:avLst/>
          </a:prstGeom>
        </p:spPr>
      </p:pic>
      <p:sp>
        <p:nvSpPr>
          <p:cNvPr id="93" name="角丸四角形 92"/>
          <p:cNvSpPr/>
          <p:nvPr/>
        </p:nvSpPr>
        <p:spPr>
          <a:xfrm>
            <a:off x="4177205" y="1710897"/>
            <a:ext cx="612000" cy="324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M7-3</a:t>
            </a:r>
          </a:p>
        </p:txBody>
      </p:sp>
      <p:sp>
        <p:nvSpPr>
          <p:cNvPr id="95" name="角丸四角形 94"/>
          <p:cNvSpPr/>
          <p:nvPr/>
        </p:nvSpPr>
        <p:spPr>
          <a:xfrm>
            <a:off x="2766697" y="1699644"/>
            <a:ext cx="612000" cy="324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M7-2</a:t>
            </a:r>
          </a:p>
        </p:txBody>
      </p:sp>
      <p:sp>
        <p:nvSpPr>
          <p:cNvPr id="97" name="角丸四角形 96"/>
          <p:cNvSpPr/>
          <p:nvPr/>
        </p:nvSpPr>
        <p:spPr>
          <a:xfrm>
            <a:off x="1333374" y="1719197"/>
            <a:ext cx="612000" cy="324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M7-1</a:t>
            </a:r>
          </a:p>
        </p:txBody>
      </p:sp>
      <p:cxnSp>
        <p:nvCxnSpPr>
          <p:cNvPr id="188" name="直線矢印コネクタ 187"/>
          <p:cNvCxnSpPr/>
          <p:nvPr/>
        </p:nvCxnSpPr>
        <p:spPr>
          <a:xfrm flipH="1">
            <a:off x="3370649" y="1907955"/>
            <a:ext cx="756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a:off x="3370649" y="1796638"/>
            <a:ext cx="756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矢印コネクタ 193"/>
          <p:cNvCxnSpPr/>
          <p:nvPr/>
        </p:nvCxnSpPr>
        <p:spPr>
          <a:xfrm>
            <a:off x="4845161" y="1774942"/>
            <a:ext cx="54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a:off x="1951509" y="1927850"/>
            <a:ext cx="756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矢印コネクタ 196"/>
          <p:cNvCxnSpPr/>
          <p:nvPr/>
        </p:nvCxnSpPr>
        <p:spPr>
          <a:xfrm>
            <a:off x="1951509" y="1816533"/>
            <a:ext cx="756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2" name="角丸四角形 201"/>
          <p:cNvSpPr/>
          <p:nvPr/>
        </p:nvSpPr>
        <p:spPr>
          <a:xfrm>
            <a:off x="94601" y="1722780"/>
            <a:ext cx="612000" cy="324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M7-3</a:t>
            </a:r>
          </a:p>
        </p:txBody>
      </p:sp>
      <p:sp>
        <p:nvSpPr>
          <p:cNvPr id="203" name="角丸四角形 202"/>
          <p:cNvSpPr/>
          <p:nvPr/>
        </p:nvSpPr>
        <p:spPr>
          <a:xfrm>
            <a:off x="5414663" y="1719197"/>
            <a:ext cx="612000" cy="324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M7-1</a:t>
            </a:r>
          </a:p>
        </p:txBody>
      </p:sp>
      <p:cxnSp>
        <p:nvCxnSpPr>
          <p:cNvPr id="204" name="直線矢印コネクタ 203"/>
          <p:cNvCxnSpPr/>
          <p:nvPr/>
        </p:nvCxnSpPr>
        <p:spPr>
          <a:xfrm flipH="1">
            <a:off x="741890" y="1932676"/>
            <a:ext cx="54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05" name="図 204"/>
          <p:cNvPicPr>
            <a:picLocks noChangeAspect="1"/>
          </p:cNvPicPr>
          <p:nvPr/>
        </p:nvPicPr>
        <p:blipFill rotWithShape="1">
          <a:blip r:embed="rId5"/>
          <a:srcRect l="82001" t="30831" r="3622" b="56211"/>
          <a:stretch/>
        </p:blipFill>
        <p:spPr>
          <a:xfrm>
            <a:off x="10002122" y="2619851"/>
            <a:ext cx="493484" cy="740229"/>
          </a:xfrm>
          <a:prstGeom prst="rect">
            <a:avLst/>
          </a:prstGeom>
        </p:spPr>
      </p:pic>
      <p:sp>
        <p:nvSpPr>
          <p:cNvPr id="206" name="角丸四角形 205"/>
          <p:cNvSpPr/>
          <p:nvPr/>
        </p:nvSpPr>
        <p:spPr>
          <a:xfrm>
            <a:off x="9984027" y="2628961"/>
            <a:ext cx="532800" cy="4536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M7-10</a:t>
            </a:r>
          </a:p>
        </p:txBody>
      </p:sp>
      <p:sp>
        <p:nvSpPr>
          <p:cNvPr id="207" name="角丸四角形 206"/>
          <p:cNvSpPr/>
          <p:nvPr/>
        </p:nvSpPr>
        <p:spPr>
          <a:xfrm>
            <a:off x="5967589" y="4887482"/>
            <a:ext cx="2058471"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M7-14</a:t>
            </a:r>
          </a:p>
        </p:txBody>
      </p:sp>
      <p:pic>
        <p:nvPicPr>
          <p:cNvPr id="209" name="図 208"/>
          <p:cNvPicPr>
            <a:picLocks noChangeAspect="1"/>
          </p:cNvPicPr>
          <p:nvPr/>
        </p:nvPicPr>
        <p:blipFill rotWithShape="1">
          <a:blip r:embed="rId5"/>
          <a:srcRect l="24504" t="48973" r="45224" b="44735"/>
          <a:stretch/>
        </p:blipFill>
        <p:spPr>
          <a:xfrm>
            <a:off x="6618683" y="3885046"/>
            <a:ext cx="1039065" cy="359463"/>
          </a:xfrm>
          <a:prstGeom prst="rect">
            <a:avLst/>
          </a:prstGeom>
        </p:spPr>
      </p:pic>
      <p:pic>
        <p:nvPicPr>
          <p:cNvPr id="210" name="図 209"/>
          <p:cNvPicPr>
            <a:picLocks noChangeAspect="1"/>
          </p:cNvPicPr>
          <p:nvPr/>
        </p:nvPicPr>
        <p:blipFill rotWithShape="1">
          <a:blip r:embed="rId5"/>
          <a:srcRect l="24060" t="27249" r="51176" b="61812"/>
          <a:stretch/>
        </p:blipFill>
        <p:spPr>
          <a:xfrm>
            <a:off x="6641823" y="2653398"/>
            <a:ext cx="850014" cy="624839"/>
          </a:xfrm>
          <a:prstGeom prst="rect">
            <a:avLst/>
          </a:prstGeom>
        </p:spPr>
      </p:pic>
      <p:pic>
        <p:nvPicPr>
          <p:cNvPr id="211" name="図 210"/>
          <p:cNvPicPr>
            <a:picLocks noChangeAspect="1"/>
          </p:cNvPicPr>
          <p:nvPr/>
        </p:nvPicPr>
        <p:blipFill rotWithShape="1">
          <a:blip r:embed="rId5"/>
          <a:srcRect l="54252" t="26982" r="20984" b="62079"/>
          <a:stretch/>
        </p:blipFill>
        <p:spPr>
          <a:xfrm>
            <a:off x="8282037" y="2653398"/>
            <a:ext cx="850014" cy="624839"/>
          </a:xfrm>
          <a:prstGeom prst="rect">
            <a:avLst/>
          </a:prstGeom>
        </p:spPr>
      </p:pic>
      <p:cxnSp>
        <p:nvCxnSpPr>
          <p:cNvPr id="241" name="直線矢印コネクタ 240"/>
          <p:cNvCxnSpPr/>
          <p:nvPr/>
        </p:nvCxnSpPr>
        <p:spPr>
          <a:xfrm flipH="1">
            <a:off x="7501278" y="3133533"/>
            <a:ext cx="756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直線矢印コネクタ 241"/>
          <p:cNvCxnSpPr/>
          <p:nvPr/>
        </p:nvCxnSpPr>
        <p:spPr>
          <a:xfrm>
            <a:off x="7501278" y="3022219"/>
            <a:ext cx="756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直線矢印コネクタ 242"/>
          <p:cNvCxnSpPr/>
          <p:nvPr/>
        </p:nvCxnSpPr>
        <p:spPr>
          <a:xfrm flipH="1">
            <a:off x="9161637" y="3138884"/>
            <a:ext cx="756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直線矢印コネクタ 243"/>
          <p:cNvCxnSpPr/>
          <p:nvPr/>
        </p:nvCxnSpPr>
        <p:spPr>
          <a:xfrm>
            <a:off x="9161637" y="3027568"/>
            <a:ext cx="756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直線矢印コネクタ 244"/>
          <p:cNvCxnSpPr/>
          <p:nvPr/>
        </p:nvCxnSpPr>
        <p:spPr>
          <a:xfrm>
            <a:off x="10584551" y="3048821"/>
            <a:ext cx="54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6" name="図 245"/>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40000"/>
                    </a14:imgEffect>
                  </a14:imgLayer>
                </a14:imgProps>
              </a:ext>
            </a:extLst>
          </a:blip>
          <a:srcRect l="24060" t="27249" r="51176" b="61812"/>
          <a:stretch/>
        </p:blipFill>
        <p:spPr>
          <a:xfrm>
            <a:off x="11216061" y="2653398"/>
            <a:ext cx="850014" cy="624839"/>
          </a:xfrm>
          <a:prstGeom prst="rect">
            <a:avLst/>
          </a:prstGeom>
        </p:spPr>
      </p:pic>
      <p:sp>
        <p:nvSpPr>
          <p:cNvPr id="247" name="角丸四角形 246"/>
          <p:cNvSpPr/>
          <p:nvPr/>
        </p:nvSpPr>
        <p:spPr>
          <a:xfrm>
            <a:off x="5499931" y="2795418"/>
            <a:ext cx="532800" cy="4536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M7-10</a:t>
            </a:r>
          </a:p>
        </p:txBody>
      </p:sp>
      <p:cxnSp>
        <p:nvCxnSpPr>
          <p:cNvPr id="248" name="直線矢印コネクタ 247"/>
          <p:cNvCxnSpPr/>
          <p:nvPr/>
        </p:nvCxnSpPr>
        <p:spPr>
          <a:xfrm flipH="1">
            <a:off x="6051172" y="3144269"/>
            <a:ext cx="54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p:nvPr/>
        </p:nvCxnSpPr>
        <p:spPr>
          <a:xfrm flipV="1">
            <a:off x="6814891" y="3309277"/>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直線矢印コネクタ 249"/>
          <p:cNvCxnSpPr/>
          <p:nvPr/>
        </p:nvCxnSpPr>
        <p:spPr>
          <a:xfrm>
            <a:off x="6975609" y="3309277"/>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直線矢印コネクタ 250"/>
          <p:cNvCxnSpPr/>
          <p:nvPr/>
        </p:nvCxnSpPr>
        <p:spPr>
          <a:xfrm flipV="1">
            <a:off x="6830900" y="4261898"/>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直線矢印コネクタ 251"/>
          <p:cNvCxnSpPr/>
          <p:nvPr/>
        </p:nvCxnSpPr>
        <p:spPr>
          <a:xfrm>
            <a:off x="6991618" y="4261898"/>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54" name="図 253"/>
          <p:cNvPicPr>
            <a:picLocks noChangeAspect="1"/>
          </p:cNvPicPr>
          <p:nvPr/>
        </p:nvPicPr>
        <p:blipFill rotWithShape="1">
          <a:blip r:embed="rId6"/>
          <a:srcRect l="24060" t="27249" r="51176" b="61812"/>
          <a:stretch/>
        </p:blipFill>
        <p:spPr>
          <a:xfrm>
            <a:off x="6566613" y="6023770"/>
            <a:ext cx="850014" cy="624839"/>
          </a:xfrm>
          <a:prstGeom prst="rect">
            <a:avLst/>
          </a:prstGeom>
        </p:spPr>
      </p:pic>
      <p:cxnSp>
        <p:nvCxnSpPr>
          <p:cNvPr id="255" name="直線矢印コネクタ 254"/>
          <p:cNvCxnSpPr/>
          <p:nvPr/>
        </p:nvCxnSpPr>
        <p:spPr>
          <a:xfrm>
            <a:off x="6991618" y="5452767"/>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直線矢印コネクタ 255"/>
          <p:cNvCxnSpPr/>
          <p:nvPr/>
        </p:nvCxnSpPr>
        <p:spPr>
          <a:xfrm flipH="1">
            <a:off x="7571235" y="3282696"/>
            <a:ext cx="667511" cy="55778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直線矢印コネクタ 256"/>
          <p:cNvCxnSpPr/>
          <p:nvPr/>
        </p:nvCxnSpPr>
        <p:spPr>
          <a:xfrm flipH="1">
            <a:off x="7694579" y="3477174"/>
            <a:ext cx="2375479" cy="53787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8" name="角丸四角形 257"/>
          <p:cNvSpPr/>
          <p:nvPr/>
        </p:nvSpPr>
        <p:spPr>
          <a:xfrm>
            <a:off x="6677972" y="1626301"/>
            <a:ext cx="494857"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M7-14</a:t>
            </a:r>
          </a:p>
        </p:txBody>
      </p:sp>
      <p:cxnSp>
        <p:nvCxnSpPr>
          <p:cNvPr id="259" name="直線矢印コネクタ 258"/>
          <p:cNvCxnSpPr/>
          <p:nvPr/>
        </p:nvCxnSpPr>
        <p:spPr>
          <a:xfrm flipV="1">
            <a:off x="6822580" y="2095203"/>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直線矢印コネクタ 259"/>
          <p:cNvCxnSpPr/>
          <p:nvPr/>
        </p:nvCxnSpPr>
        <p:spPr>
          <a:xfrm flipH="1" flipV="1">
            <a:off x="7099299" y="2146301"/>
            <a:ext cx="1198116" cy="507097"/>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線矢印コネクタ 260"/>
          <p:cNvCxnSpPr/>
          <p:nvPr/>
        </p:nvCxnSpPr>
        <p:spPr>
          <a:xfrm flipH="1" flipV="1">
            <a:off x="7180922" y="2018276"/>
            <a:ext cx="2826679" cy="534425"/>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線矢印コネクタ 262"/>
          <p:cNvCxnSpPr/>
          <p:nvPr/>
        </p:nvCxnSpPr>
        <p:spPr>
          <a:xfrm flipV="1">
            <a:off x="7653528" y="3300985"/>
            <a:ext cx="722377" cy="6035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線矢印コネクタ 264"/>
          <p:cNvCxnSpPr/>
          <p:nvPr/>
        </p:nvCxnSpPr>
        <p:spPr>
          <a:xfrm flipH="1" flipV="1">
            <a:off x="6061135" y="3278236"/>
            <a:ext cx="542690" cy="79627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1859157" y="2025443"/>
            <a:ext cx="870782" cy="256437"/>
            <a:chOff x="1859154" y="2025443"/>
            <a:chExt cx="870783" cy="256438"/>
          </a:xfrm>
        </p:grpSpPr>
        <p:cxnSp>
          <p:nvCxnSpPr>
            <p:cNvPr id="181" name="直線矢印コネクタ 180"/>
            <p:cNvCxnSpPr/>
            <p:nvPr/>
          </p:nvCxnSpPr>
          <p:spPr>
            <a:xfrm>
              <a:off x="1859154" y="2069802"/>
              <a:ext cx="409607" cy="212079"/>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V="1">
              <a:off x="2268761" y="2025443"/>
              <a:ext cx="461176" cy="25643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flipH="1">
            <a:off x="1908658" y="1438131"/>
            <a:ext cx="811449" cy="252060"/>
            <a:chOff x="1924356" y="1451023"/>
            <a:chExt cx="840594" cy="252060"/>
          </a:xfrm>
        </p:grpSpPr>
        <p:cxnSp>
          <p:nvCxnSpPr>
            <p:cNvPr id="182" name="直線矢印コネクタ 181"/>
            <p:cNvCxnSpPr/>
            <p:nvPr/>
          </p:nvCxnSpPr>
          <p:spPr>
            <a:xfrm>
              <a:off x="2342550" y="1451023"/>
              <a:ext cx="42240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flipV="1">
              <a:off x="1924356" y="1460549"/>
              <a:ext cx="432402" cy="22112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127" name="グループ化 126"/>
          <p:cNvGrpSpPr/>
          <p:nvPr/>
        </p:nvGrpSpPr>
        <p:grpSpPr>
          <a:xfrm>
            <a:off x="3318515" y="2047178"/>
            <a:ext cx="870782" cy="256437"/>
            <a:chOff x="1859154" y="2025443"/>
            <a:chExt cx="870783" cy="256438"/>
          </a:xfrm>
        </p:grpSpPr>
        <p:cxnSp>
          <p:nvCxnSpPr>
            <p:cNvPr id="128" name="直線矢印コネクタ 127"/>
            <p:cNvCxnSpPr/>
            <p:nvPr/>
          </p:nvCxnSpPr>
          <p:spPr>
            <a:xfrm>
              <a:off x="1859154" y="2069802"/>
              <a:ext cx="409607" cy="212079"/>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p:nvPr/>
          </p:nvCxnSpPr>
          <p:spPr>
            <a:xfrm flipV="1">
              <a:off x="2268761" y="2025443"/>
              <a:ext cx="461176" cy="25643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0" name="グループ化 129"/>
          <p:cNvGrpSpPr/>
          <p:nvPr/>
        </p:nvGrpSpPr>
        <p:grpSpPr>
          <a:xfrm>
            <a:off x="4656099" y="2056899"/>
            <a:ext cx="870782" cy="256437"/>
            <a:chOff x="1859154" y="2025443"/>
            <a:chExt cx="870783" cy="256438"/>
          </a:xfrm>
        </p:grpSpPr>
        <p:cxnSp>
          <p:nvCxnSpPr>
            <p:cNvPr id="131" name="直線矢印コネクタ 130"/>
            <p:cNvCxnSpPr/>
            <p:nvPr/>
          </p:nvCxnSpPr>
          <p:spPr>
            <a:xfrm>
              <a:off x="1859154" y="2069802"/>
              <a:ext cx="409607" cy="212079"/>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p:nvPr/>
          </p:nvCxnSpPr>
          <p:spPr>
            <a:xfrm flipV="1">
              <a:off x="2268761" y="2025443"/>
              <a:ext cx="461176" cy="25643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3" name="グループ化 132"/>
          <p:cNvGrpSpPr/>
          <p:nvPr/>
        </p:nvGrpSpPr>
        <p:grpSpPr>
          <a:xfrm flipH="1">
            <a:off x="3337627" y="1414435"/>
            <a:ext cx="811449" cy="252060"/>
            <a:chOff x="1924356" y="1451023"/>
            <a:chExt cx="840594" cy="252060"/>
          </a:xfrm>
        </p:grpSpPr>
        <p:cxnSp>
          <p:nvCxnSpPr>
            <p:cNvPr id="134" name="直線矢印コネクタ 133"/>
            <p:cNvCxnSpPr/>
            <p:nvPr/>
          </p:nvCxnSpPr>
          <p:spPr>
            <a:xfrm>
              <a:off x="2342550" y="1451023"/>
              <a:ext cx="42240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p:nvPr/>
          </p:nvCxnSpPr>
          <p:spPr>
            <a:xfrm flipV="1">
              <a:off x="1924356" y="1460549"/>
              <a:ext cx="432402" cy="22112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136" name="グループ化 135"/>
          <p:cNvGrpSpPr/>
          <p:nvPr/>
        </p:nvGrpSpPr>
        <p:grpSpPr>
          <a:xfrm flipH="1">
            <a:off x="582871" y="1434995"/>
            <a:ext cx="811449" cy="252060"/>
            <a:chOff x="1924356" y="1451023"/>
            <a:chExt cx="840594" cy="252060"/>
          </a:xfrm>
        </p:grpSpPr>
        <p:cxnSp>
          <p:nvCxnSpPr>
            <p:cNvPr id="137" name="直線矢印コネクタ 136"/>
            <p:cNvCxnSpPr/>
            <p:nvPr/>
          </p:nvCxnSpPr>
          <p:spPr>
            <a:xfrm>
              <a:off x="2342550" y="1451023"/>
              <a:ext cx="42240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flipV="1">
              <a:off x="1924356" y="1460549"/>
              <a:ext cx="432402" cy="22112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sp>
        <p:nvSpPr>
          <p:cNvPr id="70" name="Text Box 435"/>
          <p:cNvSpPr txBox="1">
            <a:spLocks noChangeArrowheads="1"/>
          </p:cNvSpPr>
          <p:nvPr/>
        </p:nvSpPr>
        <p:spPr bwMode="auto">
          <a:xfrm>
            <a:off x="8539673" y="1073918"/>
            <a:ext cx="3697097" cy="738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sz="1200" dirty="0">
                <a:latin typeface="メイリオ" panose="020B0604030504040204" pitchFamily="50" charset="-128"/>
                <a:ea typeface="メイリオ" panose="020B0604030504040204" pitchFamily="50" charset="-128"/>
                <a:cs typeface="Meiryo UI" panose="020B0604030504040204" pitchFamily="50" charset="-128"/>
              </a:rPr>
              <a:t>・</a:t>
            </a:r>
            <a:r>
              <a:rPr lang="en-US" altLang="ja-JP" sz="1200" dirty="0">
                <a:latin typeface="メイリオ" panose="020B0604030504040204" pitchFamily="50" charset="-128"/>
                <a:ea typeface="メイリオ" panose="020B0604030504040204" pitchFamily="50" charset="-128"/>
                <a:cs typeface="Meiryo UI" panose="020B0604030504040204" pitchFamily="50" charset="-128"/>
              </a:rPr>
              <a:t>M7-14</a:t>
            </a:r>
            <a:r>
              <a:rPr lang="ja-JP" altLang="en-US" sz="1200" dirty="0">
                <a:latin typeface="メイリオ" panose="020B0604030504040204" pitchFamily="50" charset="-128"/>
                <a:ea typeface="メイリオ" panose="020B0604030504040204" pitchFamily="50" charset="-128"/>
                <a:cs typeface="Meiryo UI" panose="020B0604030504040204" pitchFamily="50" charset="-128"/>
              </a:rPr>
              <a:t>が非表示の場合、</a:t>
            </a:r>
            <a:r>
              <a:rPr lang="en-US" altLang="ja-JP" sz="1200" dirty="0">
                <a:latin typeface="メイリオ" panose="020B0604030504040204" pitchFamily="50" charset="-128"/>
                <a:ea typeface="メイリオ" panose="020B0604030504040204" pitchFamily="50" charset="-128"/>
                <a:cs typeface="Meiryo UI" panose="020B0604030504040204" pitchFamily="50" charset="-128"/>
              </a:rPr>
              <a:t>M7-14</a:t>
            </a:r>
            <a:r>
              <a:rPr lang="ja-JP" altLang="en-US" sz="1200" dirty="0">
                <a:latin typeface="メイリオ" panose="020B0604030504040204" pitchFamily="50" charset="-128"/>
                <a:ea typeface="メイリオ" panose="020B0604030504040204" pitchFamily="50" charset="-128"/>
                <a:cs typeface="Meiryo UI" panose="020B0604030504040204" pitchFamily="50" charset="-128"/>
              </a:rPr>
              <a:t>をスキップする</a:t>
            </a:r>
            <a:endParaRPr lang="en-US" altLang="ja-JP" sz="1200" dirty="0">
              <a:latin typeface="メイリオ" panose="020B0604030504040204" pitchFamily="50" charset="-128"/>
              <a:ea typeface="メイリオ" panose="020B0604030504040204" pitchFamily="50" charset="-128"/>
              <a:cs typeface="Meiryo UI" panose="020B0604030504040204" pitchFamily="50" charset="-128"/>
            </a:endParaRPr>
          </a:p>
          <a:p>
            <a:pPr>
              <a:lnSpc>
                <a:spcPts val="1200"/>
              </a:lnSpc>
              <a:defRPr sz="1000"/>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CAN_[OPI] 6Byte 0-1bit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が</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0or3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圧力調整欄をスキップする</a:t>
            </a:r>
            <a:endParaRPr lang="en-US" altLang="ja-JP" sz="1200" dirty="0">
              <a:latin typeface="メイリオ" panose="020B0604030504040204" pitchFamily="50" charset="-128"/>
              <a:ea typeface="メイリオ" panose="020B0604030504040204" pitchFamily="50" charset="-128"/>
              <a:cs typeface="Meiryo UI" panose="020B0604030504040204" pitchFamily="50" charset="-128"/>
            </a:endParaRPr>
          </a:p>
        </p:txBody>
      </p:sp>
      <p:grpSp>
        <p:nvGrpSpPr>
          <p:cNvPr id="72" name="グループ化 71"/>
          <p:cNvGrpSpPr/>
          <p:nvPr/>
        </p:nvGrpSpPr>
        <p:grpSpPr>
          <a:xfrm>
            <a:off x="9678810" y="298070"/>
            <a:ext cx="2360999" cy="673342"/>
            <a:chOff x="9343331" y="38032"/>
            <a:chExt cx="2360999" cy="673342"/>
          </a:xfrm>
        </p:grpSpPr>
        <p:cxnSp>
          <p:nvCxnSpPr>
            <p:cNvPr id="74" name="直線矢印コネクタ 73"/>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3"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Tree>
    <p:extLst>
      <p:ext uri="{BB962C8B-B14F-4D97-AF65-F5344CB8AC3E}">
        <p14:creationId xmlns:p14="http://schemas.microsoft.com/office/powerpoint/2010/main" val="3688699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図 176"/>
          <p:cNvPicPr>
            <a:picLocks noChangeAspect="1"/>
          </p:cNvPicPr>
          <p:nvPr/>
        </p:nvPicPr>
        <p:blipFill rotWithShape="1">
          <a:blip r:embed="rId3">
            <a:extLst>
              <a:ext uri="{28A0092B-C50C-407E-A947-70E740481C1C}">
                <a14:useLocalDpi xmlns:a14="http://schemas.microsoft.com/office/drawing/2010/main" val="0"/>
              </a:ext>
            </a:extLst>
          </a:blip>
          <a:srcRect l="76314" t="74897" r="18130" b="8436"/>
          <a:stretch/>
        </p:blipFill>
        <p:spPr>
          <a:xfrm rot="16200000">
            <a:off x="4316295" y="1592198"/>
            <a:ext cx="317500" cy="571500"/>
          </a:xfrm>
          <a:prstGeom prst="rect">
            <a:avLst/>
          </a:prstGeom>
        </p:spPr>
      </p:pic>
      <p:pic>
        <p:nvPicPr>
          <p:cNvPr id="176" name="図 175"/>
          <p:cNvPicPr>
            <a:picLocks noChangeAspect="1"/>
          </p:cNvPicPr>
          <p:nvPr/>
        </p:nvPicPr>
        <p:blipFill rotWithShape="1">
          <a:blip r:embed="rId3">
            <a:extLst>
              <a:ext uri="{28A0092B-C50C-407E-A947-70E740481C1C}">
                <a14:useLocalDpi xmlns:a14="http://schemas.microsoft.com/office/drawing/2010/main" val="0"/>
              </a:ext>
            </a:extLst>
          </a:blip>
          <a:srcRect l="76447" t="41341" r="17997" b="41992"/>
          <a:stretch/>
        </p:blipFill>
        <p:spPr>
          <a:xfrm rot="16200000">
            <a:off x="2911382" y="1580944"/>
            <a:ext cx="317500" cy="571500"/>
          </a:xfrm>
          <a:prstGeom prst="rect">
            <a:avLst/>
          </a:prstGeom>
        </p:spPr>
      </p:pic>
      <p:sp>
        <p:nvSpPr>
          <p:cNvPr id="94" name="タイトル 1"/>
          <p:cNvSpPr>
            <a:spLocks noGrp="1"/>
          </p:cNvSpPr>
          <p:nvPr>
            <p:ph type="title"/>
          </p:nvPr>
        </p:nvSpPr>
        <p:spPr>
          <a:xfrm>
            <a:off x="228598" y="295929"/>
            <a:ext cx="7177138"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AUX1</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流量設定画面（横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678810" y="298070"/>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88" name="図 87"/>
          <p:cNvPicPr>
            <a:picLocks noChangeAspect="1"/>
          </p:cNvPicPr>
          <p:nvPr/>
        </p:nvPicPr>
        <p:blipFill rotWithShape="1">
          <a:blip r:embed="rId3">
            <a:extLst>
              <a:ext uri="{28A0092B-C50C-407E-A947-70E740481C1C}">
                <a14:useLocalDpi xmlns:a14="http://schemas.microsoft.com/office/drawing/2010/main" val="0"/>
              </a:ext>
            </a:extLst>
          </a:blip>
          <a:srcRect l="76314" t="8674" r="18130" b="74659"/>
          <a:stretch/>
        </p:blipFill>
        <p:spPr>
          <a:xfrm rot="16200000">
            <a:off x="1485943" y="1600498"/>
            <a:ext cx="317500" cy="571500"/>
          </a:xfrm>
          <a:prstGeom prst="rect">
            <a:avLst/>
          </a:prstGeom>
        </p:spPr>
      </p:pic>
      <p:sp>
        <p:nvSpPr>
          <p:cNvPr id="93" name="角丸四角形 92"/>
          <p:cNvSpPr/>
          <p:nvPr/>
        </p:nvSpPr>
        <p:spPr>
          <a:xfrm>
            <a:off x="4177205" y="1710897"/>
            <a:ext cx="612000" cy="324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M7-3</a:t>
            </a:r>
          </a:p>
        </p:txBody>
      </p:sp>
      <p:sp>
        <p:nvSpPr>
          <p:cNvPr id="95" name="角丸四角形 94"/>
          <p:cNvSpPr/>
          <p:nvPr/>
        </p:nvSpPr>
        <p:spPr>
          <a:xfrm>
            <a:off x="2766697" y="1699644"/>
            <a:ext cx="612000" cy="324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M7-2</a:t>
            </a:r>
          </a:p>
        </p:txBody>
      </p:sp>
      <p:sp>
        <p:nvSpPr>
          <p:cNvPr id="97" name="角丸四角形 96"/>
          <p:cNvSpPr/>
          <p:nvPr/>
        </p:nvSpPr>
        <p:spPr>
          <a:xfrm>
            <a:off x="1333374" y="1719197"/>
            <a:ext cx="612000" cy="324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M7-1</a:t>
            </a:r>
          </a:p>
        </p:txBody>
      </p:sp>
      <p:cxnSp>
        <p:nvCxnSpPr>
          <p:cNvPr id="188" name="直線矢印コネクタ 187"/>
          <p:cNvCxnSpPr/>
          <p:nvPr/>
        </p:nvCxnSpPr>
        <p:spPr>
          <a:xfrm flipH="1">
            <a:off x="3370649" y="1907955"/>
            <a:ext cx="756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a:off x="3370649" y="1796638"/>
            <a:ext cx="756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矢印コネクタ 193"/>
          <p:cNvCxnSpPr/>
          <p:nvPr/>
        </p:nvCxnSpPr>
        <p:spPr>
          <a:xfrm>
            <a:off x="4845161" y="1774942"/>
            <a:ext cx="54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a:off x="1951509" y="1927850"/>
            <a:ext cx="756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矢印コネクタ 196"/>
          <p:cNvCxnSpPr/>
          <p:nvPr/>
        </p:nvCxnSpPr>
        <p:spPr>
          <a:xfrm>
            <a:off x="1951509" y="1816533"/>
            <a:ext cx="756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2" name="角丸四角形 201"/>
          <p:cNvSpPr/>
          <p:nvPr/>
        </p:nvSpPr>
        <p:spPr>
          <a:xfrm>
            <a:off x="94601" y="1722780"/>
            <a:ext cx="612000" cy="324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M7-3</a:t>
            </a:r>
          </a:p>
        </p:txBody>
      </p:sp>
      <p:sp>
        <p:nvSpPr>
          <p:cNvPr id="203" name="角丸四角形 202"/>
          <p:cNvSpPr/>
          <p:nvPr/>
        </p:nvSpPr>
        <p:spPr>
          <a:xfrm>
            <a:off x="5414663" y="1719197"/>
            <a:ext cx="612000" cy="324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M7-1</a:t>
            </a:r>
          </a:p>
        </p:txBody>
      </p:sp>
      <p:cxnSp>
        <p:nvCxnSpPr>
          <p:cNvPr id="204" name="直線矢印コネクタ 203"/>
          <p:cNvCxnSpPr/>
          <p:nvPr/>
        </p:nvCxnSpPr>
        <p:spPr>
          <a:xfrm flipH="1">
            <a:off x="741890" y="1932676"/>
            <a:ext cx="54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05" name="図 204"/>
          <p:cNvPicPr>
            <a:picLocks noChangeAspect="1"/>
          </p:cNvPicPr>
          <p:nvPr/>
        </p:nvPicPr>
        <p:blipFill rotWithShape="1">
          <a:blip r:embed="rId4"/>
          <a:srcRect l="82001" t="30831" r="3622" b="56211"/>
          <a:stretch/>
        </p:blipFill>
        <p:spPr>
          <a:xfrm>
            <a:off x="10306922" y="3191351"/>
            <a:ext cx="493484" cy="740229"/>
          </a:xfrm>
          <a:prstGeom prst="rect">
            <a:avLst/>
          </a:prstGeom>
        </p:spPr>
      </p:pic>
      <p:sp>
        <p:nvSpPr>
          <p:cNvPr id="206" name="角丸四角形 205"/>
          <p:cNvSpPr/>
          <p:nvPr/>
        </p:nvSpPr>
        <p:spPr>
          <a:xfrm>
            <a:off x="10288827" y="3200461"/>
            <a:ext cx="532800" cy="4536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M7-10</a:t>
            </a:r>
          </a:p>
        </p:txBody>
      </p:sp>
      <p:pic>
        <p:nvPicPr>
          <p:cNvPr id="209" name="図 208"/>
          <p:cNvPicPr>
            <a:picLocks noChangeAspect="1"/>
          </p:cNvPicPr>
          <p:nvPr/>
        </p:nvPicPr>
        <p:blipFill rotWithShape="1">
          <a:blip r:embed="rId4"/>
          <a:srcRect l="24504" t="48973" r="45224" b="44735"/>
          <a:stretch/>
        </p:blipFill>
        <p:spPr>
          <a:xfrm>
            <a:off x="8753673" y="3533158"/>
            <a:ext cx="1039065" cy="359463"/>
          </a:xfrm>
          <a:prstGeom prst="rect">
            <a:avLst/>
          </a:prstGeom>
        </p:spPr>
      </p:pic>
      <p:pic>
        <p:nvPicPr>
          <p:cNvPr id="210" name="図 209"/>
          <p:cNvPicPr>
            <a:picLocks noChangeAspect="1"/>
          </p:cNvPicPr>
          <p:nvPr/>
        </p:nvPicPr>
        <p:blipFill rotWithShape="1">
          <a:blip r:embed="rId4"/>
          <a:srcRect l="24060" t="27249" r="51176" b="61812"/>
          <a:stretch/>
        </p:blipFill>
        <p:spPr>
          <a:xfrm>
            <a:off x="6057624" y="3250298"/>
            <a:ext cx="850014" cy="624839"/>
          </a:xfrm>
          <a:prstGeom prst="rect">
            <a:avLst/>
          </a:prstGeom>
        </p:spPr>
      </p:pic>
      <p:pic>
        <p:nvPicPr>
          <p:cNvPr id="211" name="図 210"/>
          <p:cNvPicPr>
            <a:picLocks noChangeAspect="1"/>
          </p:cNvPicPr>
          <p:nvPr/>
        </p:nvPicPr>
        <p:blipFill rotWithShape="1">
          <a:blip r:embed="rId4"/>
          <a:srcRect l="54252" t="26982" r="20984" b="62079"/>
          <a:stretch/>
        </p:blipFill>
        <p:spPr>
          <a:xfrm>
            <a:off x="7405736" y="3250298"/>
            <a:ext cx="850014" cy="624839"/>
          </a:xfrm>
          <a:prstGeom prst="rect">
            <a:avLst/>
          </a:prstGeom>
        </p:spPr>
      </p:pic>
      <p:cxnSp>
        <p:nvCxnSpPr>
          <p:cNvPr id="241" name="直線矢印コネクタ 240"/>
          <p:cNvCxnSpPr/>
          <p:nvPr/>
        </p:nvCxnSpPr>
        <p:spPr>
          <a:xfrm flipH="1">
            <a:off x="6917079" y="3730435"/>
            <a:ext cx="43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直線矢印コネクタ 241"/>
          <p:cNvCxnSpPr/>
          <p:nvPr/>
        </p:nvCxnSpPr>
        <p:spPr>
          <a:xfrm>
            <a:off x="6917079" y="3619118"/>
            <a:ext cx="43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直線矢印コネクタ 242"/>
          <p:cNvCxnSpPr/>
          <p:nvPr/>
        </p:nvCxnSpPr>
        <p:spPr>
          <a:xfrm flipH="1">
            <a:off x="8285337" y="3735784"/>
            <a:ext cx="43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直線矢印コネクタ 243"/>
          <p:cNvCxnSpPr/>
          <p:nvPr/>
        </p:nvCxnSpPr>
        <p:spPr>
          <a:xfrm>
            <a:off x="8285337" y="3624467"/>
            <a:ext cx="43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直線矢印コネクタ 244"/>
          <p:cNvCxnSpPr/>
          <p:nvPr/>
        </p:nvCxnSpPr>
        <p:spPr>
          <a:xfrm>
            <a:off x="9835252" y="3620322"/>
            <a:ext cx="43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6" name="図 245"/>
          <p:cNvPicPr>
            <a:picLocks noChangeAspect="1"/>
          </p:cNvPicPr>
          <p:nvPr/>
        </p:nvPicPr>
        <p:blipFill rotWithShape="1">
          <a:blip r:embed="rId5"/>
          <a:srcRect l="24060" t="27249" r="51176" b="61812"/>
          <a:stretch/>
        </p:blipFill>
        <p:spPr>
          <a:xfrm>
            <a:off x="11322159" y="3333302"/>
            <a:ext cx="850014" cy="624839"/>
          </a:xfrm>
          <a:prstGeom prst="rect">
            <a:avLst/>
          </a:prstGeom>
        </p:spPr>
      </p:pic>
      <p:sp>
        <p:nvSpPr>
          <p:cNvPr id="247" name="角丸四角形 246"/>
          <p:cNvSpPr/>
          <p:nvPr/>
        </p:nvSpPr>
        <p:spPr>
          <a:xfrm>
            <a:off x="4915732" y="3392317"/>
            <a:ext cx="532800" cy="4536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M7-10</a:t>
            </a:r>
          </a:p>
        </p:txBody>
      </p:sp>
      <p:cxnSp>
        <p:nvCxnSpPr>
          <p:cNvPr id="248" name="直線矢印コネクタ 247"/>
          <p:cNvCxnSpPr/>
          <p:nvPr/>
        </p:nvCxnSpPr>
        <p:spPr>
          <a:xfrm flipH="1">
            <a:off x="5492222" y="3732788"/>
            <a:ext cx="54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p:nvPr/>
        </p:nvCxnSpPr>
        <p:spPr>
          <a:xfrm flipV="1">
            <a:off x="6238380" y="3893478"/>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直線矢印コネクタ 249"/>
          <p:cNvCxnSpPr/>
          <p:nvPr/>
        </p:nvCxnSpPr>
        <p:spPr>
          <a:xfrm>
            <a:off x="6404108" y="3906179"/>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54" name="図 253"/>
          <p:cNvPicPr>
            <a:picLocks noChangeAspect="1"/>
          </p:cNvPicPr>
          <p:nvPr/>
        </p:nvPicPr>
        <p:blipFill rotWithShape="1">
          <a:blip r:embed="rId5"/>
          <a:srcRect l="24060" t="27249" r="51176" b="61812"/>
          <a:stretch/>
        </p:blipFill>
        <p:spPr>
          <a:xfrm>
            <a:off x="6073144" y="5685443"/>
            <a:ext cx="850014" cy="624839"/>
          </a:xfrm>
          <a:prstGeom prst="rect">
            <a:avLst/>
          </a:prstGeom>
        </p:spPr>
      </p:pic>
      <p:cxnSp>
        <p:nvCxnSpPr>
          <p:cNvPr id="255" name="直線矢印コネクタ 254"/>
          <p:cNvCxnSpPr/>
          <p:nvPr/>
        </p:nvCxnSpPr>
        <p:spPr>
          <a:xfrm>
            <a:off x="6404108" y="5114442"/>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直線矢印コネクタ 255"/>
          <p:cNvCxnSpPr/>
          <p:nvPr/>
        </p:nvCxnSpPr>
        <p:spPr>
          <a:xfrm flipH="1">
            <a:off x="6654800" y="3879596"/>
            <a:ext cx="1012444" cy="59080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直線矢印コネクタ 256"/>
          <p:cNvCxnSpPr/>
          <p:nvPr/>
        </p:nvCxnSpPr>
        <p:spPr>
          <a:xfrm flipH="1">
            <a:off x="7469085" y="3911602"/>
            <a:ext cx="1459017" cy="6282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8" name="角丸四角形 257"/>
          <p:cNvSpPr/>
          <p:nvPr/>
        </p:nvSpPr>
        <p:spPr>
          <a:xfrm>
            <a:off x="6131873" y="2235901"/>
            <a:ext cx="494857"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M7-14</a:t>
            </a:r>
          </a:p>
        </p:txBody>
      </p:sp>
      <p:cxnSp>
        <p:nvCxnSpPr>
          <p:cNvPr id="259" name="直線矢印コネクタ 258"/>
          <p:cNvCxnSpPr/>
          <p:nvPr/>
        </p:nvCxnSpPr>
        <p:spPr>
          <a:xfrm flipV="1">
            <a:off x="6225680" y="2692102"/>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線矢印コネクタ 260"/>
          <p:cNvCxnSpPr/>
          <p:nvPr/>
        </p:nvCxnSpPr>
        <p:spPr>
          <a:xfrm flipH="1" flipV="1">
            <a:off x="6680201" y="2501900"/>
            <a:ext cx="2188853" cy="93869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線矢印コネクタ 262"/>
          <p:cNvCxnSpPr/>
          <p:nvPr/>
        </p:nvCxnSpPr>
        <p:spPr>
          <a:xfrm flipV="1">
            <a:off x="6947332" y="3911599"/>
            <a:ext cx="850469" cy="5147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線矢印コネクタ 264"/>
          <p:cNvCxnSpPr/>
          <p:nvPr/>
        </p:nvCxnSpPr>
        <p:spPr>
          <a:xfrm flipH="1" flipV="1">
            <a:off x="5426134" y="3875138"/>
            <a:ext cx="265994" cy="62460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H="1" flipV="1">
            <a:off x="6667500" y="2374900"/>
            <a:ext cx="3702923" cy="753529"/>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10859310" y="3624467"/>
            <a:ext cx="43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flipV="1">
            <a:off x="6657577" y="2641509"/>
            <a:ext cx="1013223" cy="571593"/>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a:endCxn id="74" idx="2"/>
          </p:cNvCxnSpPr>
          <p:nvPr/>
        </p:nvCxnSpPr>
        <p:spPr>
          <a:xfrm flipH="1">
            <a:off x="7450991" y="4001037"/>
            <a:ext cx="2919433" cy="76279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p:nvPr/>
        </p:nvCxnSpPr>
        <p:spPr>
          <a:xfrm flipH="1">
            <a:off x="9810567" y="3720600"/>
            <a:ext cx="43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a:off x="3370649" y="1796638"/>
            <a:ext cx="756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0" name="グループ化 89"/>
          <p:cNvGrpSpPr/>
          <p:nvPr/>
        </p:nvGrpSpPr>
        <p:grpSpPr>
          <a:xfrm>
            <a:off x="1859157" y="2025443"/>
            <a:ext cx="870782" cy="256437"/>
            <a:chOff x="1859154" y="2025443"/>
            <a:chExt cx="870783" cy="256438"/>
          </a:xfrm>
        </p:grpSpPr>
        <p:cxnSp>
          <p:nvCxnSpPr>
            <p:cNvPr id="91" name="直線矢印コネクタ 90"/>
            <p:cNvCxnSpPr/>
            <p:nvPr/>
          </p:nvCxnSpPr>
          <p:spPr>
            <a:xfrm>
              <a:off x="1859154" y="2069802"/>
              <a:ext cx="409607" cy="212079"/>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flipV="1">
              <a:off x="2268761" y="2025443"/>
              <a:ext cx="461176" cy="25643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グループ化 97"/>
          <p:cNvGrpSpPr/>
          <p:nvPr/>
        </p:nvGrpSpPr>
        <p:grpSpPr>
          <a:xfrm flipH="1">
            <a:off x="1908658" y="1438131"/>
            <a:ext cx="811449" cy="252060"/>
            <a:chOff x="1924356" y="1451023"/>
            <a:chExt cx="840594" cy="252060"/>
          </a:xfrm>
        </p:grpSpPr>
        <p:cxnSp>
          <p:nvCxnSpPr>
            <p:cNvPr id="100" name="直線矢印コネクタ 99"/>
            <p:cNvCxnSpPr/>
            <p:nvPr/>
          </p:nvCxnSpPr>
          <p:spPr>
            <a:xfrm>
              <a:off x="2342550" y="1451023"/>
              <a:ext cx="42240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V="1">
              <a:off x="1924356" y="1460549"/>
              <a:ext cx="432402" cy="22112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103" name="グループ化 102"/>
          <p:cNvGrpSpPr/>
          <p:nvPr/>
        </p:nvGrpSpPr>
        <p:grpSpPr>
          <a:xfrm>
            <a:off x="3318515" y="2047178"/>
            <a:ext cx="870782" cy="256437"/>
            <a:chOff x="1859154" y="2025443"/>
            <a:chExt cx="870783" cy="256438"/>
          </a:xfrm>
        </p:grpSpPr>
        <p:cxnSp>
          <p:nvCxnSpPr>
            <p:cNvPr id="104" name="直線矢印コネクタ 103"/>
            <p:cNvCxnSpPr/>
            <p:nvPr/>
          </p:nvCxnSpPr>
          <p:spPr>
            <a:xfrm>
              <a:off x="1859154" y="2069802"/>
              <a:ext cx="409607" cy="212079"/>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a:xfrm flipV="1">
              <a:off x="2268761" y="2025443"/>
              <a:ext cx="461176" cy="25643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グループ化 105"/>
          <p:cNvGrpSpPr/>
          <p:nvPr/>
        </p:nvGrpSpPr>
        <p:grpSpPr>
          <a:xfrm>
            <a:off x="4656099" y="2056899"/>
            <a:ext cx="870782" cy="256437"/>
            <a:chOff x="1859154" y="2025443"/>
            <a:chExt cx="870783" cy="256438"/>
          </a:xfrm>
        </p:grpSpPr>
        <p:cxnSp>
          <p:nvCxnSpPr>
            <p:cNvPr id="107" name="直線矢印コネクタ 106"/>
            <p:cNvCxnSpPr/>
            <p:nvPr/>
          </p:nvCxnSpPr>
          <p:spPr>
            <a:xfrm>
              <a:off x="1859154" y="2069802"/>
              <a:ext cx="409607" cy="212079"/>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2268761" y="2025443"/>
              <a:ext cx="461176" cy="25643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グループ化 108"/>
          <p:cNvGrpSpPr/>
          <p:nvPr/>
        </p:nvGrpSpPr>
        <p:grpSpPr>
          <a:xfrm flipH="1">
            <a:off x="3337627" y="1414435"/>
            <a:ext cx="811449" cy="252060"/>
            <a:chOff x="1924356" y="1451023"/>
            <a:chExt cx="840594" cy="252060"/>
          </a:xfrm>
        </p:grpSpPr>
        <p:cxnSp>
          <p:nvCxnSpPr>
            <p:cNvPr id="110" name="直線矢印コネクタ 109"/>
            <p:cNvCxnSpPr/>
            <p:nvPr/>
          </p:nvCxnSpPr>
          <p:spPr>
            <a:xfrm>
              <a:off x="2342550" y="1451023"/>
              <a:ext cx="42240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V="1">
              <a:off x="1924356" y="1460549"/>
              <a:ext cx="432402" cy="22112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112" name="グループ化 111"/>
          <p:cNvGrpSpPr/>
          <p:nvPr/>
        </p:nvGrpSpPr>
        <p:grpSpPr>
          <a:xfrm flipH="1">
            <a:off x="582871" y="1434995"/>
            <a:ext cx="811449" cy="252060"/>
            <a:chOff x="1924356" y="1451023"/>
            <a:chExt cx="840594" cy="252060"/>
          </a:xfrm>
        </p:grpSpPr>
        <p:cxnSp>
          <p:nvCxnSpPr>
            <p:cNvPr id="113" name="直線矢印コネクタ 112"/>
            <p:cNvCxnSpPr/>
            <p:nvPr/>
          </p:nvCxnSpPr>
          <p:spPr>
            <a:xfrm>
              <a:off x="2342550" y="1451023"/>
              <a:ext cx="42240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V="1">
              <a:off x="1924356" y="1460549"/>
              <a:ext cx="432402" cy="22112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pic>
        <p:nvPicPr>
          <p:cNvPr id="74" name="図 73"/>
          <p:cNvPicPr/>
          <p:nvPr/>
        </p:nvPicPr>
        <p:blipFill rotWithShape="1">
          <a:blip r:embed="rId6">
            <a:extLst>
              <a:ext uri="{28A0092B-C50C-407E-A947-70E740481C1C}">
                <a14:useLocalDpi xmlns:a14="http://schemas.microsoft.com/office/drawing/2010/main" val="0"/>
              </a:ext>
            </a:extLst>
          </a:blip>
          <a:srcRect l="8454" t="11051" r="80118" b="6639"/>
          <a:stretch/>
        </p:blipFill>
        <p:spPr>
          <a:xfrm rot="16200000">
            <a:off x="6203226" y="3750828"/>
            <a:ext cx="469520" cy="2026010"/>
          </a:xfrm>
          <a:prstGeom prst="rect">
            <a:avLst/>
          </a:prstGeom>
        </p:spPr>
      </p:pic>
      <p:sp>
        <p:nvSpPr>
          <p:cNvPr id="76" name="角丸四角形 75"/>
          <p:cNvSpPr/>
          <p:nvPr/>
        </p:nvSpPr>
        <p:spPr>
          <a:xfrm>
            <a:off x="5392519" y="4528962"/>
            <a:ext cx="2058471"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M7-14</a:t>
            </a:r>
          </a:p>
        </p:txBody>
      </p:sp>
      <p:sp>
        <p:nvSpPr>
          <p:cNvPr id="84" name="Text Box 435"/>
          <p:cNvSpPr txBox="1">
            <a:spLocks noChangeArrowheads="1"/>
          </p:cNvSpPr>
          <p:nvPr/>
        </p:nvSpPr>
        <p:spPr bwMode="auto">
          <a:xfrm>
            <a:off x="8539673" y="1073918"/>
            <a:ext cx="3697097" cy="738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sz="1200" dirty="0">
                <a:latin typeface="メイリオ" panose="020B0604030504040204" pitchFamily="50" charset="-128"/>
                <a:ea typeface="メイリオ" panose="020B0604030504040204" pitchFamily="50" charset="-128"/>
                <a:cs typeface="Meiryo UI" panose="020B0604030504040204" pitchFamily="50" charset="-128"/>
              </a:rPr>
              <a:t>・</a:t>
            </a:r>
            <a:r>
              <a:rPr lang="en-US" altLang="ja-JP" sz="1200" dirty="0">
                <a:latin typeface="メイリオ" panose="020B0604030504040204" pitchFamily="50" charset="-128"/>
                <a:ea typeface="メイリオ" panose="020B0604030504040204" pitchFamily="50" charset="-128"/>
                <a:cs typeface="Meiryo UI" panose="020B0604030504040204" pitchFamily="50" charset="-128"/>
              </a:rPr>
              <a:t>M7-14</a:t>
            </a:r>
            <a:r>
              <a:rPr lang="ja-JP" altLang="en-US" sz="1200" dirty="0">
                <a:latin typeface="メイリオ" panose="020B0604030504040204" pitchFamily="50" charset="-128"/>
                <a:ea typeface="メイリオ" panose="020B0604030504040204" pitchFamily="50" charset="-128"/>
                <a:cs typeface="Meiryo UI" panose="020B0604030504040204" pitchFamily="50" charset="-128"/>
              </a:rPr>
              <a:t>が非表示の場合、</a:t>
            </a:r>
            <a:r>
              <a:rPr lang="en-US" altLang="ja-JP" sz="1200" dirty="0">
                <a:latin typeface="メイリオ" panose="020B0604030504040204" pitchFamily="50" charset="-128"/>
                <a:ea typeface="メイリオ" panose="020B0604030504040204" pitchFamily="50" charset="-128"/>
                <a:cs typeface="Meiryo UI" panose="020B0604030504040204" pitchFamily="50" charset="-128"/>
              </a:rPr>
              <a:t>M7-14</a:t>
            </a:r>
            <a:r>
              <a:rPr lang="ja-JP" altLang="en-US" sz="1200" dirty="0">
                <a:latin typeface="メイリオ" panose="020B0604030504040204" pitchFamily="50" charset="-128"/>
                <a:ea typeface="メイリオ" panose="020B0604030504040204" pitchFamily="50" charset="-128"/>
                <a:cs typeface="Meiryo UI" panose="020B0604030504040204" pitchFamily="50" charset="-128"/>
              </a:rPr>
              <a:t>をスキップする</a:t>
            </a:r>
            <a:endParaRPr lang="en-US" altLang="ja-JP" sz="1200" dirty="0">
              <a:latin typeface="メイリオ" panose="020B0604030504040204" pitchFamily="50" charset="-128"/>
              <a:ea typeface="メイリオ" panose="020B0604030504040204" pitchFamily="50" charset="-128"/>
              <a:cs typeface="Meiryo UI" panose="020B0604030504040204" pitchFamily="50" charset="-128"/>
            </a:endParaRPr>
          </a:p>
          <a:p>
            <a:pPr>
              <a:lnSpc>
                <a:spcPts val="1200"/>
              </a:lnSpc>
              <a:defRPr sz="1000"/>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CAN_[OPI] 6Byte 0-1bit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が</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0or3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圧力調整欄をスキップする</a:t>
            </a:r>
            <a:endParaRPr lang="en-US" altLang="ja-JP" sz="1200" dirty="0">
              <a:latin typeface="メイリオ" panose="020B0604030504040204" pitchFamily="50" charset="-128"/>
              <a:ea typeface="メイリオ"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313237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図 72"/>
          <p:cNvPicPr/>
          <p:nvPr/>
        </p:nvPicPr>
        <p:blipFill rotWithShape="1">
          <a:blip r:embed="rId3">
            <a:extLst>
              <a:ext uri="{28A0092B-C50C-407E-A947-70E740481C1C}">
                <a14:useLocalDpi xmlns:a14="http://schemas.microsoft.com/office/drawing/2010/main" val="0"/>
              </a:ext>
            </a:extLst>
          </a:blip>
          <a:srcRect l="8454" t="11051" r="80118" b="6639"/>
          <a:stretch/>
        </p:blipFill>
        <p:spPr>
          <a:xfrm rot="16200000">
            <a:off x="6778296" y="4109348"/>
            <a:ext cx="469520" cy="2026010"/>
          </a:xfrm>
          <a:prstGeom prst="rect">
            <a:avLst/>
          </a:prstGeom>
        </p:spPr>
      </p:pic>
      <p:pic>
        <p:nvPicPr>
          <p:cNvPr id="177" name="図 176"/>
          <p:cNvPicPr>
            <a:picLocks noChangeAspect="1"/>
          </p:cNvPicPr>
          <p:nvPr/>
        </p:nvPicPr>
        <p:blipFill rotWithShape="1">
          <a:blip r:embed="rId4">
            <a:extLst>
              <a:ext uri="{28A0092B-C50C-407E-A947-70E740481C1C}">
                <a14:useLocalDpi xmlns:a14="http://schemas.microsoft.com/office/drawing/2010/main" val="0"/>
              </a:ext>
            </a:extLst>
          </a:blip>
          <a:srcRect l="76314" t="74897" r="18130" b="8436"/>
          <a:stretch/>
        </p:blipFill>
        <p:spPr>
          <a:xfrm rot="16200000">
            <a:off x="4316295" y="1592198"/>
            <a:ext cx="317500" cy="571500"/>
          </a:xfrm>
          <a:prstGeom prst="rect">
            <a:avLst/>
          </a:prstGeom>
        </p:spPr>
      </p:pic>
      <p:pic>
        <p:nvPicPr>
          <p:cNvPr id="176" name="図 175"/>
          <p:cNvPicPr>
            <a:picLocks noChangeAspect="1"/>
          </p:cNvPicPr>
          <p:nvPr/>
        </p:nvPicPr>
        <p:blipFill rotWithShape="1">
          <a:blip r:embed="rId4">
            <a:extLst>
              <a:ext uri="{28A0092B-C50C-407E-A947-70E740481C1C}">
                <a14:useLocalDpi xmlns:a14="http://schemas.microsoft.com/office/drawing/2010/main" val="0"/>
              </a:ext>
            </a:extLst>
          </a:blip>
          <a:srcRect l="76447" t="41341" r="17997" b="41992"/>
          <a:stretch/>
        </p:blipFill>
        <p:spPr>
          <a:xfrm rot="16200000">
            <a:off x="2911382" y="1580944"/>
            <a:ext cx="317500" cy="571500"/>
          </a:xfrm>
          <a:prstGeom prst="rect">
            <a:avLst/>
          </a:prstGeom>
        </p:spPr>
      </p:pic>
      <p:sp>
        <p:nvSpPr>
          <p:cNvPr id="94" name="タイトル 1"/>
          <p:cNvSpPr>
            <a:spLocks noGrp="1"/>
          </p:cNvSpPr>
          <p:nvPr>
            <p:ph type="title"/>
          </p:nvPr>
        </p:nvSpPr>
        <p:spPr>
          <a:xfrm>
            <a:off x="228598" y="295929"/>
            <a:ext cx="7667627"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AUX1</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流量設定画面（縦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pic>
        <p:nvPicPr>
          <p:cNvPr id="88" name="図 87"/>
          <p:cNvPicPr>
            <a:picLocks noChangeAspect="1"/>
          </p:cNvPicPr>
          <p:nvPr/>
        </p:nvPicPr>
        <p:blipFill rotWithShape="1">
          <a:blip r:embed="rId4">
            <a:extLst>
              <a:ext uri="{28A0092B-C50C-407E-A947-70E740481C1C}">
                <a14:useLocalDpi xmlns:a14="http://schemas.microsoft.com/office/drawing/2010/main" val="0"/>
              </a:ext>
            </a:extLst>
          </a:blip>
          <a:srcRect l="76314" t="8674" r="18130" b="74659"/>
          <a:stretch/>
        </p:blipFill>
        <p:spPr>
          <a:xfrm rot="16200000">
            <a:off x="1485943" y="1600498"/>
            <a:ext cx="317500" cy="571500"/>
          </a:xfrm>
          <a:prstGeom prst="rect">
            <a:avLst/>
          </a:prstGeom>
        </p:spPr>
      </p:pic>
      <p:sp>
        <p:nvSpPr>
          <p:cNvPr id="93" name="角丸四角形 92"/>
          <p:cNvSpPr/>
          <p:nvPr/>
        </p:nvSpPr>
        <p:spPr>
          <a:xfrm>
            <a:off x="4177205" y="1710897"/>
            <a:ext cx="612000" cy="324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M7-3</a:t>
            </a:r>
          </a:p>
        </p:txBody>
      </p:sp>
      <p:sp>
        <p:nvSpPr>
          <p:cNvPr id="95" name="角丸四角形 94"/>
          <p:cNvSpPr/>
          <p:nvPr/>
        </p:nvSpPr>
        <p:spPr>
          <a:xfrm>
            <a:off x="2766697" y="1699644"/>
            <a:ext cx="612000" cy="324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M7-2</a:t>
            </a:r>
          </a:p>
        </p:txBody>
      </p:sp>
      <p:sp>
        <p:nvSpPr>
          <p:cNvPr id="97" name="角丸四角形 96"/>
          <p:cNvSpPr/>
          <p:nvPr/>
        </p:nvSpPr>
        <p:spPr>
          <a:xfrm>
            <a:off x="1333374" y="1719197"/>
            <a:ext cx="612000" cy="324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M7-1</a:t>
            </a:r>
          </a:p>
        </p:txBody>
      </p:sp>
      <p:cxnSp>
        <p:nvCxnSpPr>
          <p:cNvPr id="188" name="直線矢印コネクタ 187"/>
          <p:cNvCxnSpPr/>
          <p:nvPr/>
        </p:nvCxnSpPr>
        <p:spPr>
          <a:xfrm flipH="1">
            <a:off x="3370649" y="1907955"/>
            <a:ext cx="756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a:off x="3370649" y="1796638"/>
            <a:ext cx="756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矢印コネクタ 193"/>
          <p:cNvCxnSpPr/>
          <p:nvPr/>
        </p:nvCxnSpPr>
        <p:spPr>
          <a:xfrm>
            <a:off x="4845161" y="1774942"/>
            <a:ext cx="54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a:off x="1951509" y="1927850"/>
            <a:ext cx="756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矢印コネクタ 196"/>
          <p:cNvCxnSpPr/>
          <p:nvPr/>
        </p:nvCxnSpPr>
        <p:spPr>
          <a:xfrm>
            <a:off x="1951509" y="1816533"/>
            <a:ext cx="756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202" name="角丸四角形 201"/>
          <p:cNvSpPr/>
          <p:nvPr/>
        </p:nvSpPr>
        <p:spPr>
          <a:xfrm>
            <a:off x="94601" y="1722780"/>
            <a:ext cx="612000" cy="324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M7-3</a:t>
            </a:r>
          </a:p>
        </p:txBody>
      </p:sp>
      <p:sp>
        <p:nvSpPr>
          <p:cNvPr id="203" name="角丸四角形 202"/>
          <p:cNvSpPr/>
          <p:nvPr/>
        </p:nvSpPr>
        <p:spPr>
          <a:xfrm>
            <a:off x="5414663" y="1719197"/>
            <a:ext cx="612000" cy="324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M7-1</a:t>
            </a:r>
          </a:p>
        </p:txBody>
      </p:sp>
      <p:cxnSp>
        <p:nvCxnSpPr>
          <p:cNvPr id="204" name="直線矢印コネクタ 203"/>
          <p:cNvCxnSpPr/>
          <p:nvPr/>
        </p:nvCxnSpPr>
        <p:spPr>
          <a:xfrm flipH="1">
            <a:off x="741890" y="1932676"/>
            <a:ext cx="54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pic>
        <p:nvPicPr>
          <p:cNvPr id="205" name="図 204"/>
          <p:cNvPicPr>
            <a:picLocks noChangeAspect="1"/>
          </p:cNvPicPr>
          <p:nvPr/>
        </p:nvPicPr>
        <p:blipFill rotWithShape="1">
          <a:blip r:embed="rId5"/>
          <a:srcRect l="82001" t="30831" r="3622" b="56211"/>
          <a:stretch/>
        </p:blipFill>
        <p:spPr>
          <a:xfrm>
            <a:off x="10002122" y="2619851"/>
            <a:ext cx="493484" cy="740229"/>
          </a:xfrm>
          <a:prstGeom prst="rect">
            <a:avLst/>
          </a:prstGeom>
        </p:spPr>
      </p:pic>
      <p:sp>
        <p:nvSpPr>
          <p:cNvPr id="206" name="角丸四角形 205"/>
          <p:cNvSpPr/>
          <p:nvPr/>
        </p:nvSpPr>
        <p:spPr>
          <a:xfrm>
            <a:off x="9984027" y="2628961"/>
            <a:ext cx="532800" cy="4536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M7-10</a:t>
            </a:r>
          </a:p>
        </p:txBody>
      </p:sp>
      <p:sp>
        <p:nvSpPr>
          <p:cNvPr id="207" name="角丸四角形 206"/>
          <p:cNvSpPr/>
          <p:nvPr/>
        </p:nvSpPr>
        <p:spPr>
          <a:xfrm>
            <a:off x="5967589" y="4887482"/>
            <a:ext cx="2058471"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M7-14</a:t>
            </a:r>
          </a:p>
        </p:txBody>
      </p:sp>
      <p:pic>
        <p:nvPicPr>
          <p:cNvPr id="209" name="図 208"/>
          <p:cNvPicPr>
            <a:picLocks noChangeAspect="1"/>
          </p:cNvPicPr>
          <p:nvPr/>
        </p:nvPicPr>
        <p:blipFill rotWithShape="1">
          <a:blip r:embed="rId5"/>
          <a:srcRect l="24504" t="48973" r="45224" b="44735"/>
          <a:stretch/>
        </p:blipFill>
        <p:spPr>
          <a:xfrm>
            <a:off x="6618683" y="3885046"/>
            <a:ext cx="1039065" cy="359463"/>
          </a:xfrm>
          <a:prstGeom prst="rect">
            <a:avLst/>
          </a:prstGeom>
        </p:spPr>
      </p:pic>
      <p:pic>
        <p:nvPicPr>
          <p:cNvPr id="210" name="図 209"/>
          <p:cNvPicPr>
            <a:picLocks noChangeAspect="1"/>
          </p:cNvPicPr>
          <p:nvPr/>
        </p:nvPicPr>
        <p:blipFill rotWithShape="1">
          <a:blip r:embed="rId5"/>
          <a:srcRect l="24060" t="27249" r="51176" b="61812"/>
          <a:stretch/>
        </p:blipFill>
        <p:spPr>
          <a:xfrm>
            <a:off x="6641823" y="2653398"/>
            <a:ext cx="850014" cy="624839"/>
          </a:xfrm>
          <a:prstGeom prst="rect">
            <a:avLst/>
          </a:prstGeom>
        </p:spPr>
      </p:pic>
      <p:pic>
        <p:nvPicPr>
          <p:cNvPr id="211" name="図 210"/>
          <p:cNvPicPr>
            <a:picLocks noChangeAspect="1"/>
          </p:cNvPicPr>
          <p:nvPr/>
        </p:nvPicPr>
        <p:blipFill rotWithShape="1">
          <a:blip r:embed="rId5"/>
          <a:srcRect l="54252" t="26982" r="20984" b="62079"/>
          <a:stretch/>
        </p:blipFill>
        <p:spPr>
          <a:xfrm>
            <a:off x="8282037" y="2653398"/>
            <a:ext cx="850014" cy="624839"/>
          </a:xfrm>
          <a:prstGeom prst="rect">
            <a:avLst/>
          </a:prstGeom>
        </p:spPr>
      </p:pic>
      <p:cxnSp>
        <p:nvCxnSpPr>
          <p:cNvPr id="241" name="直線矢印コネクタ 240"/>
          <p:cNvCxnSpPr/>
          <p:nvPr/>
        </p:nvCxnSpPr>
        <p:spPr>
          <a:xfrm flipH="1">
            <a:off x="7501278" y="3133533"/>
            <a:ext cx="756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直線矢印コネクタ 241"/>
          <p:cNvCxnSpPr/>
          <p:nvPr/>
        </p:nvCxnSpPr>
        <p:spPr>
          <a:xfrm>
            <a:off x="7501278" y="3022219"/>
            <a:ext cx="756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直線矢印コネクタ 242"/>
          <p:cNvCxnSpPr/>
          <p:nvPr/>
        </p:nvCxnSpPr>
        <p:spPr>
          <a:xfrm flipH="1">
            <a:off x="9161637" y="3138884"/>
            <a:ext cx="756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直線矢印コネクタ 243"/>
          <p:cNvCxnSpPr/>
          <p:nvPr/>
        </p:nvCxnSpPr>
        <p:spPr>
          <a:xfrm>
            <a:off x="9161637" y="3027568"/>
            <a:ext cx="756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247" name="角丸四角形 246"/>
          <p:cNvSpPr/>
          <p:nvPr/>
        </p:nvSpPr>
        <p:spPr>
          <a:xfrm>
            <a:off x="5499931" y="2795418"/>
            <a:ext cx="532800" cy="4536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M7-14</a:t>
            </a:r>
          </a:p>
        </p:txBody>
      </p:sp>
      <p:cxnSp>
        <p:nvCxnSpPr>
          <p:cNvPr id="248" name="直線矢印コネクタ 247"/>
          <p:cNvCxnSpPr/>
          <p:nvPr/>
        </p:nvCxnSpPr>
        <p:spPr>
          <a:xfrm flipH="1">
            <a:off x="6051172" y="3144269"/>
            <a:ext cx="54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直線矢印コネクタ 250"/>
          <p:cNvCxnSpPr/>
          <p:nvPr/>
        </p:nvCxnSpPr>
        <p:spPr>
          <a:xfrm flipV="1">
            <a:off x="6830900" y="4261898"/>
            <a:ext cx="0" cy="54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直線矢印コネクタ 251"/>
          <p:cNvCxnSpPr/>
          <p:nvPr/>
        </p:nvCxnSpPr>
        <p:spPr>
          <a:xfrm>
            <a:off x="6991618" y="4261898"/>
            <a:ext cx="0" cy="5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254" name="図 253"/>
          <p:cNvPicPr>
            <a:picLocks noChangeAspect="1"/>
          </p:cNvPicPr>
          <p:nvPr/>
        </p:nvPicPr>
        <p:blipFill rotWithShape="1">
          <a:blip r:embed="rId6"/>
          <a:srcRect l="24060" t="27249" r="51176" b="61812"/>
          <a:stretch/>
        </p:blipFill>
        <p:spPr>
          <a:xfrm>
            <a:off x="6566613" y="6023770"/>
            <a:ext cx="850014" cy="624839"/>
          </a:xfrm>
          <a:prstGeom prst="rect">
            <a:avLst/>
          </a:prstGeom>
        </p:spPr>
      </p:pic>
      <p:cxnSp>
        <p:nvCxnSpPr>
          <p:cNvPr id="255" name="直線矢印コネクタ 254"/>
          <p:cNvCxnSpPr/>
          <p:nvPr/>
        </p:nvCxnSpPr>
        <p:spPr>
          <a:xfrm>
            <a:off x="6991618" y="5452767"/>
            <a:ext cx="0" cy="5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直線矢印コネクタ 256"/>
          <p:cNvCxnSpPr/>
          <p:nvPr/>
        </p:nvCxnSpPr>
        <p:spPr>
          <a:xfrm flipH="1">
            <a:off x="7694580" y="3421741"/>
            <a:ext cx="2289447" cy="553558"/>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nvGrpSpPr>
          <p:cNvPr id="71" name="グループ化 70"/>
          <p:cNvGrpSpPr/>
          <p:nvPr/>
        </p:nvGrpSpPr>
        <p:grpSpPr>
          <a:xfrm>
            <a:off x="10011594" y="293282"/>
            <a:ext cx="2102193" cy="375542"/>
            <a:chOff x="10011594" y="66356"/>
            <a:chExt cx="2102193" cy="375542"/>
          </a:xfrm>
        </p:grpSpPr>
        <p:cxnSp>
          <p:nvCxnSpPr>
            <p:cNvPr id="72" name="直線矢印コネクタ 71"/>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76"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83" name="直線矢印コネクタ 82"/>
          <p:cNvCxnSpPr/>
          <p:nvPr/>
        </p:nvCxnSpPr>
        <p:spPr>
          <a:xfrm flipH="1">
            <a:off x="7661592" y="3286781"/>
            <a:ext cx="2289447" cy="553558"/>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 Box 435"/>
          <p:cNvSpPr txBox="1">
            <a:spLocks noChangeArrowheads="1"/>
          </p:cNvSpPr>
          <p:nvPr/>
        </p:nvSpPr>
        <p:spPr bwMode="auto">
          <a:xfrm>
            <a:off x="8539673" y="834216"/>
            <a:ext cx="3697097" cy="738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sz="1200" dirty="0">
                <a:latin typeface="メイリオ" panose="020B0604030504040204" pitchFamily="50" charset="-128"/>
                <a:ea typeface="メイリオ" panose="020B0604030504040204" pitchFamily="50" charset="-128"/>
                <a:cs typeface="Meiryo UI" panose="020B0604030504040204" pitchFamily="50" charset="-128"/>
              </a:rPr>
              <a:t>・</a:t>
            </a:r>
            <a:r>
              <a:rPr lang="en-US" altLang="ja-JP" sz="1200" dirty="0">
                <a:latin typeface="メイリオ" panose="020B0604030504040204" pitchFamily="50" charset="-128"/>
                <a:ea typeface="メイリオ" panose="020B0604030504040204" pitchFamily="50" charset="-128"/>
                <a:cs typeface="Meiryo UI" panose="020B0604030504040204" pitchFamily="50" charset="-128"/>
              </a:rPr>
              <a:t>M7-14</a:t>
            </a:r>
            <a:r>
              <a:rPr lang="ja-JP" altLang="en-US" sz="1200" dirty="0">
                <a:latin typeface="メイリオ" panose="020B0604030504040204" pitchFamily="50" charset="-128"/>
                <a:ea typeface="メイリオ" panose="020B0604030504040204" pitchFamily="50" charset="-128"/>
                <a:cs typeface="Meiryo UI" panose="020B0604030504040204" pitchFamily="50" charset="-128"/>
              </a:rPr>
              <a:t>が非表示の場合、</a:t>
            </a:r>
            <a:r>
              <a:rPr lang="en-US" altLang="ja-JP" sz="1200" dirty="0">
                <a:latin typeface="メイリオ" panose="020B0604030504040204" pitchFamily="50" charset="-128"/>
                <a:ea typeface="メイリオ" panose="020B0604030504040204" pitchFamily="50" charset="-128"/>
                <a:cs typeface="Meiryo UI" panose="020B0604030504040204" pitchFamily="50" charset="-128"/>
              </a:rPr>
              <a:t>M7-14</a:t>
            </a:r>
            <a:r>
              <a:rPr lang="ja-JP" altLang="en-US" sz="1200" dirty="0">
                <a:latin typeface="メイリオ" panose="020B0604030504040204" pitchFamily="50" charset="-128"/>
                <a:ea typeface="メイリオ" panose="020B0604030504040204" pitchFamily="50" charset="-128"/>
                <a:cs typeface="Meiryo UI" panose="020B0604030504040204" pitchFamily="50" charset="-128"/>
              </a:rPr>
              <a:t>をスキップする</a:t>
            </a:r>
            <a:endParaRPr lang="en-US" altLang="ja-JP" sz="1200" dirty="0">
              <a:latin typeface="メイリオ" panose="020B0604030504040204" pitchFamily="50" charset="-128"/>
              <a:ea typeface="メイリオ" panose="020B0604030504040204" pitchFamily="50" charset="-128"/>
              <a:cs typeface="Meiryo UI" panose="020B0604030504040204" pitchFamily="50" charset="-128"/>
            </a:endParaRPr>
          </a:p>
          <a:p>
            <a:pPr>
              <a:lnSpc>
                <a:spcPts val="1200"/>
              </a:lnSpc>
              <a:defRPr sz="1000"/>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CAN_[OPI] 6Byte 0-1bit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が</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0or3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圧力調整欄をスキップする</a:t>
            </a:r>
            <a:endParaRPr lang="en-US" altLang="ja-JP" sz="1200" dirty="0">
              <a:latin typeface="メイリオ" panose="020B0604030504040204" pitchFamily="50" charset="-128"/>
              <a:ea typeface="メイリオ"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6472862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タイトル 1"/>
          <p:cNvSpPr>
            <a:spLocks noGrp="1"/>
          </p:cNvSpPr>
          <p:nvPr>
            <p:ph type="title"/>
          </p:nvPr>
        </p:nvSpPr>
        <p:spPr>
          <a:xfrm>
            <a:off x="228597" y="295929"/>
            <a:ext cx="7569203"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AUX1</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流量設定画面（横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pic>
        <p:nvPicPr>
          <p:cNvPr id="205" name="図 204"/>
          <p:cNvPicPr>
            <a:picLocks noChangeAspect="1"/>
          </p:cNvPicPr>
          <p:nvPr/>
        </p:nvPicPr>
        <p:blipFill rotWithShape="1">
          <a:blip r:embed="rId3"/>
          <a:srcRect l="82001" t="30831" r="3622" b="56211"/>
          <a:stretch/>
        </p:blipFill>
        <p:spPr>
          <a:xfrm>
            <a:off x="10306922" y="3191351"/>
            <a:ext cx="493484" cy="740229"/>
          </a:xfrm>
          <a:prstGeom prst="rect">
            <a:avLst/>
          </a:prstGeom>
        </p:spPr>
      </p:pic>
      <p:sp>
        <p:nvSpPr>
          <p:cNvPr id="206" name="角丸四角形 205"/>
          <p:cNvSpPr/>
          <p:nvPr/>
        </p:nvSpPr>
        <p:spPr>
          <a:xfrm>
            <a:off x="10288827" y="3200461"/>
            <a:ext cx="532800" cy="4536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M7-10</a:t>
            </a:r>
          </a:p>
        </p:txBody>
      </p:sp>
      <p:pic>
        <p:nvPicPr>
          <p:cNvPr id="209" name="図 208"/>
          <p:cNvPicPr>
            <a:picLocks noChangeAspect="1"/>
          </p:cNvPicPr>
          <p:nvPr/>
        </p:nvPicPr>
        <p:blipFill rotWithShape="1">
          <a:blip r:embed="rId3"/>
          <a:srcRect l="24504" t="48973" r="45224" b="44735"/>
          <a:stretch/>
        </p:blipFill>
        <p:spPr>
          <a:xfrm>
            <a:off x="8753673" y="3533158"/>
            <a:ext cx="1039065" cy="359463"/>
          </a:xfrm>
          <a:prstGeom prst="rect">
            <a:avLst/>
          </a:prstGeom>
        </p:spPr>
      </p:pic>
      <p:pic>
        <p:nvPicPr>
          <p:cNvPr id="210" name="図 209"/>
          <p:cNvPicPr>
            <a:picLocks noChangeAspect="1"/>
          </p:cNvPicPr>
          <p:nvPr/>
        </p:nvPicPr>
        <p:blipFill rotWithShape="1">
          <a:blip r:embed="rId3"/>
          <a:srcRect l="24060" t="27249" r="51176" b="61812"/>
          <a:stretch/>
        </p:blipFill>
        <p:spPr>
          <a:xfrm>
            <a:off x="6057624" y="3250298"/>
            <a:ext cx="850014" cy="624839"/>
          </a:xfrm>
          <a:prstGeom prst="rect">
            <a:avLst/>
          </a:prstGeom>
        </p:spPr>
      </p:pic>
      <p:pic>
        <p:nvPicPr>
          <p:cNvPr id="211" name="図 210"/>
          <p:cNvPicPr>
            <a:picLocks noChangeAspect="1"/>
          </p:cNvPicPr>
          <p:nvPr/>
        </p:nvPicPr>
        <p:blipFill rotWithShape="1">
          <a:blip r:embed="rId3"/>
          <a:srcRect l="54252" t="26982" r="20984" b="62079"/>
          <a:stretch/>
        </p:blipFill>
        <p:spPr>
          <a:xfrm>
            <a:off x="7405736" y="3250298"/>
            <a:ext cx="850014" cy="624839"/>
          </a:xfrm>
          <a:prstGeom prst="rect">
            <a:avLst/>
          </a:prstGeom>
        </p:spPr>
      </p:pic>
      <p:cxnSp>
        <p:nvCxnSpPr>
          <p:cNvPr id="241" name="直線矢印コネクタ 240"/>
          <p:cNvCxnSpPr/>
          <p:nvPr/>
        </p:nvCxnSpPr>
        <p:spPr>
          <a:xfrm flipH="1">
            <a:off x="6917079" y="3730435"/>
            <a:ext cx="432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直線矢印コネクタ 241"/>
          <p:cNvCxnSpPr/>
          <p:nvPr/>
        </p:nvCxnSpPr>
        <p:spPr>
          <a:xfrm>
            <a:off x="6917079" y="3619118"/>
            <a:ext cx="432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直線矢印コネクタ 242"/>
          <p:cNvCxnSpPr/>
          <p:nvPr/>
        </p:nvCxnSpPr>
        <p:spPr>
          <a:xfrm flipH="1">
            <a:off x="8285337" y="3735784"/>
            <a:ext cx="432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直線矢印コネクタ 243"/>
          <p:cNvCxnSpPr/>
          <p:nvPr/>
        </p:nvCxnSpPr>
        <p:spPr>
          <a:xfrm>
            <a:off x="8285337" y="3624467"/>
            <a:ext cx="432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直線矢印コネクタ 244"/>
          <p:cNvCxnSpPr/>
          <p:nvPr/>
        </p:nvCxnSpPr>
        <p:spPr>
          <a:xfrm>
            <a:off x="9835252" y="3620322"/>
            <a:ext cx="432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247" name="角丸四角形 246"/>
          <p:cNvSpPr/>
          <p:nvPr/>
        </p:nvSpPr>
        <p:spPr>
          <a:xfrm>
            <a:off x="4915732" y="3392317"/>
            <a:ext cx="532800" cy="4536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M7-14</a:t>
            </a:r>
          </a:p>
        </p:txBody>
      </p:sp>
      <p:cxnSp>
        <p:nvCxnSpPr>
          <p:cNvPr id="248" name="直線矢印コネクタ 247"/>
          <p:cNvCxnSpPr/>
          <p:nvPr/>
        </p:nvCxnSpPr>
        <p:spPr>
          <a:xfrm flipH="1">
            <a:off x="5492222" y="3732788"/>
            <a:ext cx="54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pic>
        <p:nvPicPr>
          <p:cNvPr id="254" name="図 253"/>
          <p:cNvPicPr>
            <a:picLocks noChangeAspect="1"/>
          </p:cNvPicPr>
          <p:nvPr/>
        </p:nvPicPr>
        <p:blipFill rotWithShape="1">
          <a:blip r:embed="rId4"/>
          <a:srcRect l="24060" t="27249" r="51176" b="61812"/>
          <a:stretch/>
        </p:blipFill>
        <p:spPr>
          <a:xfrm>
            <a:off x="6073144" y="5685443"/>
            <a:ext cx="850014" cy="624839"/>
          </a:xfrm>
          <a:prstGeom prst="rect">
            <a:avLst/>
          </a:prstGeom>
        </p:spPr>
      </p:pic>
      <p:cxnSp>
        <p:nvCxnSpPr>
          <p:cNvPr id="255" name="直線矢印コネクタ 254"/>
          <p:cNvCxnSpPr/>
          <p:nvPr/>
        </p:nvCxnSpPr>
        <p:spPr>
          <a:xfrm>
            <a:off x="6404108" y="5114442"/>
            <a:ext cx="0" cy="5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p:nvPr/>
        </p:nvCxnSpPr>
        <p:spPr>
          <a:xfrm flipH="1">
            <a:off x="9810567" y="3720600"/>
            <a:ext cx="432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p:nvPr/>
        </p:nvPicPr>
        <p:blipFill rotWithShape="1">
          <a:blip r:embed="rId5">
            <a:extLst>
              <a:ext uri="{28A0092B-C50C-407E-A947-70E740481C1C}">
                <a14:useLocalDpi xmlns:a14="http://schemas.microsoft.com/office/drawing/2010/main" val="0"/>
              </a:ext>
            </a:extLst>
          </a:blip>
          <a:srcRect l="8454" t="11051" r="80118" b="6639"/>
          <a:stretch/>
        </p:blipFill>
        <p:spPr>
          <a:xfrm rot="16200000">
            <a:off x="6203226" y="3750828"/>
            <a:ext cx="469520" cy="2026010"/>
          </a:xfrm>
          <a:prstGeom prst="rect">
            <a:avLst/>
          </a:prstGeom>
        </p:spPr>
      </p:pic>
      <p:sp>
        <p:nvSpPr>
          <p:cNvPr id="76" name="角丸四角形 75"/>
          <p:cNvSpPr/>
          <p:nvPr/>
        </p:nvSpPr>
        <p:spPr>
          <a:xfrm>
            <a:off x="5392519" y="4528962"/>
            <a:ext cx="2058471" cy="45395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M7-14</a:t>
            </a:r>
          </a:p>
        </p:txBody>
      </p:sp>
      <p:grpSp>
        <p:nvGrpSpPr>
          <p:cNvPr id="79" name="グループ化 78"/>
          <p:cNvGrpSpPr/>
          <p:nvPr/>
        </p:nvGrpSpPr>
        <p:grpSpPr>
          <a:xfrm>
            <a:off x="10011594" y="293282"/>
            <a:ext cx="2102193" cy="375542"/>
            <a:chOff x="10011594" y="66356"/>
            <a:chExt cx="2102193" cy="375542"/>
          </a:xfrm>
        </p:grpSpPr>
        <p:cxnSp>
          <p:nvCxnSpPr>
            <p:cNvPr id="82" name="直線矢印コネクタ 81"/>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84"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pic>
        <p:nvPicPr>
          <p:cNvPr id="115" name="図 114"/>
          <p:cNvPicPr>
            <a:picLocks noChangeAspect="1"/>
          </p:cNvPicPr>
          <p:nvPr/>
        </p:nvPicPr>
        <p:blipFill rotWithShape="1">
          <a:blip r:embed="rId6">
            <a:extLst>
              <a:ext uri="{28A0092B-C50C-407E-A947-70E740481C1C}">
                <a14:useLocalDpi xmlns:a14="http://schemas.microsoft.com/office/drawing/2010/main" val="0"/>
              </a:ext>
            </a:extLst>
          </a:blip>
          <a:srcRect l="76314" t="74897" r="18130" b="8436"/>
          <a:stretch/>
        </p:blipFill>
        <p:spPr>
          <a:xfrm rot="16200000">
            <a:off x="4316295" y="1592198"/>
            <a:ext cx="317500" cy="571500"/>
          </a:xfrm>
          <a:prstGeom prst="rect">
            <a:avLst/>
          </a:prstGeom>
        </p:spPr>
      </p:pic>
      <p:pic>
        <p:nvPicPr>
          <p:cNvPr id="116" name="図 115"/>
          <p:cNvPicPr>
            <a:picLocks noChangeAspect="1"/>
          </p:cNvPicPr>
          <p:nvPr/>
        </p:nvPicPr>
        <p:blipFill rotWithShape="1">
          <a:blip r:embed="rId6">
            <a:extLst>
              <a:ext uri="{28A0092B-C50C-407E-A947-70E740481C1C}">
                <a14:useLocalDpi xmlns:a14="http://schemas.microsoft.com/office/drawing/2010/main" val="0"/>
              </a:ext>
            </a:extLst>
          </a:blip>
          <a:srcRect l="76447" t="41341" r="17997" b="41992"/>
          <a:stretch/>
        </p:blipFill>
        <p:spPr>
          <a:xfrm rot="16200000">
            <a:off x="2911382" y="1580944"/>
            <a:ext cx="317500" cy="571500"/>
          </a:xfrm>
          <a:prstGeom prst="rect">
            <a:avLst/>
          </a:prstGeom>
        </p:spPr>
      </p:pic>
      <p:pic>
        <p:nvPicPr>
          <p:cNvPr id="117" name="図 116"/>
          <p:cNvPicPr>
            <a:picLocks noChangeAspect="1"/>
          </p:cNvPicPr>
          <p:nvPr/>
        </p:nvPicPr>
        <p:blipFill rotWithShape="1">
          <a:blip r:embed="rId6">
            <a:extLst>
              <a:ext uri="{28A0092B-C50C-407E-A947-70E740481C1C}">
                <a14:useLocalDpi xmlns:a14="http://schemas.microsoft.com/office/drawing/2010/main" val="0"/>
              </a:ext>
            </a:extLst>
          </a:blip>
          <a:srcRect l="76314" t="8674" r="18130" b="74659"/>
          <a:stretch/>
        </p:blipFill>
        <p:spPr>
          <a:xfrm rot="16200000">
            <a:off x="1485943" y="1600498"/>
            <a:ext cx="317500" cy="571500"/>
          </a:xfrm>
          <a:prstGeom prst="rect">
            <a:avLst/>
          </a:prstGeom>
        </p:spPr>
      </p:pic>
      <p:sp>
        <p:nvSpPr>
          <p:cNvPr id="118" name="角丸四角形 117"/>
          <p:cNvSpPr/>
          <p:nvPr/>
        </p:nvSpPr>
        <p:spPr>
          <a:xfrm>
            <a:off x="4177205" y="1710897"/>
            <a:ext cx="612000" cy="324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M7-3</a:t>
            </a:r>
          </a:p>
        </p:txBody>
      </p:sp>
      <p:sp>
        <p:nvSpPr>
          <p:cNvPr id="119" name="角丸四角形 118"/>
          <p:cNvSpPr/>
          <p:nvPr/>
        </p:nvSpPr>
        <p:spPr>
          <a:xfrm>
            <a:off x="2766697" y="1699644"/>
            <a:ext cx="612000" cy="324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M7-2</a:t>
            </a:r>
          </a:p>
        </p:txBody>
      </p:sp>
      <p:sp>
        <p:nvSpPr>
          <p:cNvPr id="120" name="角丸四角形 119"/>
          <p:cNvSpPr/>
          <p:nvPr/>
        </p:nvSpPr>
        <p:spPr>
          <a:xfrm>
            <a:off x="1333374" y="1719197"/>
            <a:ext cx="612000" cy="324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M7-1</a:t>
            </a:r>
          </a:p>
        </p:txBody>
      </p:sp>
      <p:cxnSp>
        <p:nvCxnSpPr>
          <p:cNvPr id="121" name="直線矢印コネクタ 120"/>
          <p:cNvCxnSpPr/>
          <p:nvPr/>
        </p:nvCxnSpPr>
        <p:spPr>
          <a:xfrm flipH="1">
            <a:off x="3370649" y="1907955"/>
            <a:ext cx="756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a:off x="3370649" y="1796638"/>
            <a:ext cx="756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a:off x="4845161" y="1774942"/>
            <a:ext cx="54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flipH="1">
            <a:off x="1951509" y="1927850"/>
            <a:ext cx="756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p:nvPr/>
        </p:nvCxnSpPr>
        <p:spPr>
          <a:xfrm>
            <a:off x="1951509" y="1816533"/>
            <a:ext cx="756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126" name="角丸四角形 125"/>
          <p:cNvSpPr/>
          <p:nvPr/>
        </p:nvSpPr>
        <p:spPr>
          <a:xfrm>
            <a:off x="94601" y="1722780"/>
            <a:ext cx="612000" cy="324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M7-3</a:t>
            </a:r>
          </a:p>
        </p:txBody>
      </p:sp>
      <p:sp>
        <p:nvSpPr>
          <p:cNvPr id="127" name="角丸四角形 126"/>
          <p:cNvSpPr/>
          <p:nvPr/>
        </p:nvSpPr>
        <p:spPr>
          <a:xfrm>
            <a:off x="5414663" y="1719197"/>
            <a:ext cx="612000" cy="324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M7-1</a:t>
            </a:r>
          </a:p>
        </p:txBody>
      </p:sp>
      <p:cxnSp>
        <p:nvCxnSpPr>
          <p:cNvPr id="128" name="直線矢印コネクタ 127"/>
          <p:cNvCxnSpPr/>
          <p:nvPr/>
        </p:nvCxnSpPr>
        <p:spPr>
          <a:xfrm flipH="1">
            <a:off x="741890" y="1932676"/>
            <a:ext cx="54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p:nvPr/>
        </p:nvCxnSpPr>
        <p:spPr>
          <a:xfrm flipH="1">
            <a:off x="7553325" y="4003936"/>
            <a:ext cx="2701297" cy="653138"/>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p:cNvCxnSpPr/>
          <p:nvPr/>
        </p:nvCxnSpPr>
        <p:spPr>
          <a:xfrm flipH="1">
            <a:off x="7516730" y="3857101"/>
            <a:ext cx="2701297" cy="653138"/>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 Box 435"/>
          <p:cNvSpPr txBox="1">
            <a:spLocks noChangeArrowheads="1"/>
          </p:cNvSpPr>
          <p:nvPr/>
        </p:nvSpPr>
        <p:spPr bwMode="auto">
          <a:xfrm>
            <a:off x="8539673" y="834216"/>
            <a:ext cx="3697097" cy="738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sz="1200" dirty="0">
                <a:latin typeface="メイリオ" panose="020B0604030504040204" pitchFamily="50" charset="-128"/>
                <a:ea typeface="メイリオ" panose="020B0604030504040204" pitchFamily="50" charset="-128"/>
                <a:cs typeface="Meiryo UI" panose="020B0604030504040204" pitchFamily="50" charset="-128"/>
              </a:rPr>
              <a:t>・</a:t>
            </a:r>
            <a:r>
              <a:rPr lang="en-US" altLang="ja-JP" sz="1200" dirty="0">
                <a:latin typeface="メイリオ" panose="020B0604030504040204" pitchFamily="50" charset="-128"/>
                <a:ea typeface="メイリオ" panose="020B0604030504040204" pitchFamily="50" charset="-128"/>
                <a:cs typeface="Meiryo UI" panose="020B0604030504040204" pitchFamily="50" charset="-128"/>
              </a:rPr>
              <a:t>M7-14</a:t>
            </a:r>
            <a:r>
              <a:rPr lang="ja-JP" altLang="en-US" sz="1200" dirty="0">
                <a:latin typeface="メイリオ" panose="020B0604030504040204" pitchFamily="50" charset="-128"/>
                <a:ea typeface="メイリオ" panose="020B0604030504040204" pitchFamily="50" charset="-128"/>
                <a:cs typeface="Meiryo UI" panose="020B0604030504040204" pitchFamily="50" charset="-128"/>
              </a:rPr>
              <a:t>が非表示の場合、</a:t>
            </a:r>
            <a:r>
              <a:rPr lang="en-US" altLang="ja-JP" sz="1200" dirty="0">
                <a:latin typeface="メイリオ" panose="020B0604030504040204" pitchFamily="50" charset="-128"/>
                <a:ea typeface="メイリオ" panose="020B0604030504040204" pitchFamily="50" charset="-128"/>
                <a:cs typeface="Meiryo UI" panose="020B0604030504040204" pitchFamily="50" charset="-128"/>
              </a:rPr>
              <a:t>M7-14</a:t>
            </a:r>
            <a:r>
              <a:rPr lang="ja-JP" altLang="en-US" sz="1200" dirty="0">
                <a:latin typeface="メイリオ" panose="020B0604030504040204" pitchFamily="50" charset="-128"/>
                <a:ea typeface="メイリオ" panose="020B0604030504040204" pitchFamily="50" charset="-128"/>
                <a:cs typeface="Meiryo UI" panose="020B0604030504040204" pitchFamily="50" charset="-128"/>
              </a:rPr>
              <a:t>をスキップする</a:t>
            </a:r>
            <a:endParaRPr lang="en-US" altLang="ja-JP" sz="1200" dirty="0">
              <a:latin typeface="メイリオ" panose="020B0604030504040204" pitchFamily="50" charset="-128"/>
              <a:ea typeface="メイリオ" panose="020B0604030504040204" pitchFamily="50" charset="-128"/>
              <a:cs typeface="Meiryo UI" panose="020B0604030504040204" pitchFamily="50" charset="-128"/>
            </a:endParaRPr>
          </a:p>
          <a:p>
            <a:pPr>
              <a:lnSpc>
                <a:spcPts val="1200"/>
              </a:lnSpc>
              <a:defRPr sz="1000"/>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CAN_[OPI] 6Byte 0-1bit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が</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0or3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圧力調整欄をスキップする</a:t>
            </a:r>
            <a:endParaRPr lang="en-US" altLang="ja-JP" sz="1200" dirty="0">
              <a:latin typeface="メイリオ" panose="020B0604030504040204" pitchFamily="50" charset="-128"/>
              <a:ea typeface="メイリオ"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514007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グループ化 14"/>
          <p:cNvGrpSpPr/>
          <p:nvPr/>
        </p:nvGrpSpPr>
        <p:grpSpPr>
          <a:xfrm>
            <a:off x="1614488" y="-6391275"/>
            <a:ext cx="0" cy="0"/>
            <a:chOff x="1614488" y="-6391275"/>
            <a:chExt cx="0" cy="0"/>
          </a:xfrm>
        </p:grpSpPr>
        <p:sp>
          <p:nvSpPr>
            <p:cNvPr id="16" name="Line 151"/>
            <p:cNvSpPr>
              <a:spLocks noChangeShapeType="1"/>
            </p:cNvSpPr>
            <p:nvPr/>
          </p:nvSpPr>
          <p:spPr bwMode="auto">
            <a:xfrm>
              <a:off x="116" y="10795"/>
              <a:ext cx="0" cy="447"/>
            </a:xfrm>
            <a:prstGeom prst="line">
              <a:avLst/>
            </a:prstGeom>
            <a:noFill/>
            <a:ln w="31750">
              <a:solidFill>
                <a:srgbClr xmlns:mc="http://schemas.openxmlformats.org/markup-compatibility/2006" xmlns:a14="http://schemas.microsoft.com/office/drawing/2010/main" val="FF0000" mc:Ignorable="a14" a14:legacySpreadsheetColorIndex="1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17" name="Line 152"/>
            <p:cNvSpPr>
              <a:spLocks noChangeShapeType="1"/>
            </p:cNvSpPr>
            <p:nvPr/>
          </p:nvSpPr>
          <p:spPr bwMode="auto">
            <a:xfrm>
              <a:off x="115" y="11242"/>
              <a:ext cx="39" cy="0"/>
            </a:xfrm>
            <a:prstGeom prst="line">
              <a:avLst/>
            </a:prstGeom>
            <a:noFill/>
            <a:ln w="31750">
              <a:solidFill>
                <a:srgbClr xmlns:mc="http://schemas.openxmlformats.org/markup-compatibility/2006" xmlns:a14="http://schemas.microsoft.com/office/drawing/2010/main" val="FF0000" mc:Ignorable="a14" a14:legacySpreadsheetColorIndex="1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grpSp>
      <p:sp>
        <p:nvSpPr>
          <p:cNvPr id="65" name="タイトル 1"/>
          <p:cNvSpPr txBox="1">
            <a:spLocks/>
          </p:cNvSpPr>
          <p:nvPr/>
        </p:nvSpPr>
        <p:spPr>
          <a:xfrm>
            <a:off x="228602" y="291696"/>
            <a:ext cx="3449979" cy="405626"/>
          </a:xfrm>
          <a:prstGeom prst="rect">
            <a:avLst/>
          </a:prstGeom>
        </p:spPr>
        <p:txBody>
          <a:bodyPr vert="horz" wrap="square" lIns="91440" tIns="45721" rIns="91440" bIns="45721"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01" dirty="0">
                <a:latin typeface="+mn-ea"/>
                <a:ea typeface="+mn-ea"/>
                <a:cs typeface="メイリオ" panose="020B0604030504040204" pitchFamily="50" charset="-128"/>
              </a:rPr>
              <a:t>メニュー画面②</a:t>
            </a:r>
          </a:p>
        </p:txBody>
      </p:sp>
      <p:sp>
        <p:nvSpPr>
          <p:cNvPr id="46" name="テキスト ボックス 59"/>
          <p:cNvSpPr txBox="1"/>
          <p:nvPr/>
        </p:nvSpPr>
        <p:spPr>
          <a:xfrm>
            <a:off x="3975413" y="76222"/>
            <a:ext cx="2264843" cy="29743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ジョグダイアル操作</a:t>
            </a:r>
            <a:endPar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245304469"/>
              </p:ext>
            </p:extLst>
          </p:nvPr>
        </p:nvGraphicFramePr>
        <p:xfrm>
          <a:off x="4033811" y="337793"/>
          <a:ext cx="7948639" cy="2564040"/>
        </p:xfrm>
        <a:graphic>
          <a:graphicData uri="http://schemas.openxmlformats.org/drawingml/2006/table">
            <a:tbl>
              <a:tblPr firstRow="1" bandRow="1">
                <a:tableStyleId>{5C22544A-7EE6-4342-B048-85BDC9FD1C3A}</a:tableStyleId>
              </a:tblPr>
              <a:tblGrid>
                <a:gridCol w="1118163">
                  <a:extLst>
                    <a:ext uri="{9D8B030D-6E8A-4147-A177-3AD203B41FA5}">
                      <a16:colId xmlns:a16="http://schemas.microsoft.com/office/drawing/2014/main" val="20000"/>
                    </a:ext>
                  </a:extLst>
                </a:gridCol>
                <a:gridCol w="1719838">
                  <a:extLst>
                    <a:ext uri="{9D8B030D-6E8A-4147-A177-3AD203B41FA5}">
                      <a16:colId xmlns:a16="http://schemas.microsoft.com/office/drawing/2014/main" val="20001"/>
                    </a:ext>
                  </a:extLst>
                </a:gridCol>
                <a:gridCol w="1617920">
                  <a:extLst>
                    <a:ext uri="{9D8B030D-6E8A-4147-A177-3AD203B41FA5}">
                      <a16:colId xmlns:a16="http://schemas.microsoft.com/office/drawing/2014/main" val="20002"/>
                    </a:ext>
                  </a:extLst>
                </a:gridCol>
                <a:gridCol w="3492718">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操作</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動作</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0">
                <a:tc>
                  <a:txBody>
                    <a:bodyPr/>
                    <a:lstStyle/>
                    <a:p>
                      <a:pPr algn="l" fontAlgn="ctr"/>
                      <a:r>
                        <a:rPr lang="en-US" altLang="ja-JP" sz="1100" b="0" i="0" u="none" strike="noStrike" dirty="0">
                          <a:solidFill>
                            <a:srgbClr val="000000"/>
                          </a:solidFill>
                          <a:effectLst/>
                          <a:latin typeface="+mn-ea"/>
                          <a:ea typeface="+mn-ea"/>
                        </a:rPr>
                        <a:t>SW4</a:t>
                      </a:r>
                      <a:r>
                        <a:rPr lang="ja-JP" altLang="en-US" sz="1100" b="0" i="0" u="none" strike="noStrike" dirty="0">
                          <a:solidFill>
                            <a:srgbClr val="000000"/>
                          </a:solidFill>
                          <a:effectLst/>
                          <a:latin typeface="+mn-ea"/>
                          <a:ea typeface="+mn-ea"/>
                        </a:rPr>
                        <a:t>と決定ボタン</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b="0" i="0" u="none" strike="noStrike" dirty="0">
                          <a:solidFill>
                            <a:srgbClr val="000000"/>
                          </a:solidFill>
                          <a:effectLst/>
                          <a:latin typeface="+mn-ea"/>
                          <a:ea typeface="+mn-ea"/>
                        </a:rPr>
                        <a:t>5</a:t>
                      </a:r>
                      <a:r>
                        <a:rPr lang="ja-JP" altLang="en-US" sz="1100" b="0" i="0" u="none" strike="noStrike" dirty="0">
                          <a:solidFill>
                            <a:srgbClr val="000000"/>
                          </a:solidFill>
                          <a:effectLst/>
                          <a:latin typeface="+mn-ea"/>
                          <a:ea typeface="+mn-ea"/>
                        </a:rPr>
                        <a:t>秒間長押し</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裏メニュー画面に遷移</a:t>
                      </a:r>
                      <a:endParaRPr lang="en-US" altLang="ja-JP"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342900">
                <a:tc>
                  <a:txBody>
                    <a:bodyPr/>
                    <a:lstStyle/>
                    <a:p>
                      <a:pPr algn="l" fontAlgn="ctr"/>
                      <a:r>
                        <a:rPr lang="ja-JP" altLang="en-US" sz="1100" b="0" i="0" u="none" strike="noStrike" dirty="0">
                          <a:solidFill>
                            <a:srgbClr val="000000"/>
                          </a:solidFill>
                          <a:effectLst/>
                          <a:latin typeface="+mn-ea"/>
                          <a:ea typeface="+mn-ea"/>
                        </a:rPr>
                        <a:t>ジョグダイアル</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上下左右に動かす</a:t>
                      </a:r>
                      <a:endParaRPr lang="en-US" altLang="ja-JP" sz="1100" u="none" strike="noStrike" dirty="0">
                        <a:effectLst/>
                        <a:latin typeface="+mn-ea"/>
                        <a:ea typeface="+mn-ea"/>
                      </a:endParaRPr>
                    </a:p>
                    <a:p>
                      <a:pPr algn="l" fontAlgn="ctr"/>
                      <a:r>
                        <a:rPr lang="ja-JP" altLang="en-US" sz="1100" b="0" i="0" u="none" strike="noStrike" dirty="0">
                          <a:solidFill>
                            <a:srgbClr val="000000"/>
                          </a:solidFill>
                          <a:effectLst/>
                          <a:latin typeface="+mn-ea"/>
                          <a:ea typeface="+mn-ea"/>
                        </a:rPr>
                        <a:t>ダイアルを回す</a:t>
                      </a: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アイコンを拡大表示</a:t>
                      </a:r>
                      <a:br>
                        <a:rPr lang="ja-JP" altLang="en-US" sz="1100" u="none" strike="noStrike" dirty="0">
                          <a:effectLst/>
                          <a:latin typeface="+mn-ea"/>
                          <a:ea typeface="+mn-ea"/>
                        </a:rPr>
                      </a:br>
                      <a:r>
                        <a:rPr lang="en-US" altLang="ja-JP" sz="1100" u="none" strike="noStrike" dirty="0">
                          <a:effectLst/>
                          <a:latin typeface="+mn-ea"/>
                          <a:ea typeface="+mn-ea"/>
                        </a:rPr>
                        <a:t>※</a:t>
                      </a:r>
                      <a:r>
                        <a:rPr lang="ja-JP" altLang="en-US" sz="1100" u="none" strike="noStrike" dirty="0">
                          <a:effectLst/>
                          <a:latin typeface="+mn-ea"/>
                          <a:ea typeface="+mn-ea"/>
                        </a:rPr>
                        <a:t>拡大表示の順番はカーソル遷移図を参照</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171450">
                <a:tc>
                  <a:txBody>
                    <a:bodyPr/>
                    <a:lstStyle/>
                    <a:p>
                      <a:pPr algn="l" fontAlgn="ctr"/>
                      <a:r>
                        <a:rPr lang="ja-JP" altLang="en-US" sz="1100" b="0" i="0" u="none" strike="noStrike">
                          <a:solidFill>
                            <a:srgbClr val="000000"/>
                          </a:solidFill>
                          <a:effectLst/>
                          <a:latin typeface="+mn-ea"/>
                          <a:ea typeface="+mn-ea"/>
                        </a:rPr>
                        <a:t>決定ボタン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M1-1</a:t>
                      </a:r>
                      <a:r>
                        <a:rPr lang="ja-JP" altLang="en-US" sz="1100" u="none" strike="noStrike">
                          <a:effectLst/>
                          <a:latin typeface="+mn-ea"/>
                          <a:ea typeface="+mn-ea"/>
                        </a:rPr>
                        <a:t>が拡大表示</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トリップメータ画面に遷移</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71450">
                <a:tc>
                  <a:txBody>
                    <a:bodyPr/>
                    <a:lstStyle/>
                    <a:p>
                      <a:pPr algn="l" fontAlgn="ctr"/>
                      <a:r>
                        <a:rPr lang="ja-JP" altLang="en-US" sz="1100" b="0" i="0" u="none" strike="noStrike">
                          <a:solidFill>
                            <a:srgbClr val="000000"/>
                          </a:solidFill>
                          <a:effectLst/>
                          <a:latin typeface="+mn-ea"/>
                          <a:ea typeface="+mn-ea"/>
                        </a:rPr>
                        <a:t>決定ボタン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M1-2</a:t>
                      </a:r>
                      <a:r>
                        <a:rPr lang="ja-JP" altLang="en-US" sz="1100" u="none" strike="noStrike">
                          <a:effectLst/>
                          <a:latin typeface="+mn-ea"/>
                          <a:ea typeface="+mn-ea"/>
                        </a:rPr>
                        <a:t>が拡大表示</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AUX</a:t>
                      </a:r>
                      <a:r>
                        <a:rPr lang="ja-JP" altLang="en-US" sz="1100" u="none" strike="noStrike">
                          <a:effectLst/>
                          <a:latin typeface="+mn-ea"/>
                          <a:ea typeface="+mn-ea"/>
                        </a:rPr>
                        <a:t>流量表示画面に遷移</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171450">
                <a:tc>
                  <a:txBody>
                    <a:bodyPr/>
                    <a:lstStyle/>
                    <a:p>
                      <a:pPr algn="l" fontAlgn="ctr"/>
                      <a:r>
                        <a:rPr lang="ja-JP" altLang="en-US" sz="1100" b="0" i="0" u="none" strike="noStrike">
                          <a:solidFill>
                            <a:srgbClr val="000000"/>
                          </a:solidFill>
                          <a:effectLst/>
                          <a:latin typeface="+mn-ea"/>
                          <a:ea typeface="+mn-ea"/>
                        </a:rPr>
                        <a:t>決定ボタン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effectLst/>
                          <a:latin typeface="+mn-ea"/>
                          <a:ea typeface="+mn-ea"/>
                        </a:rPr>
                        <a:t>M1-3</a:t>
                      </a:r>
                      <a:r>
                        <a:rPr lang="ja-JP" altLang="en-US" sz="1100" u="none" strike="noStrike" dirty="0" err="1">
                          <a:effectLst/>
                          <a:latin typeface="+mn-ea"/>
                          <a:ea typeface="+mn-ea"/>
                        </a:rPr>
                        <a:t>が拡</a:t>
                      </a:r>
                      <a:r>
                        <a:rPr lang="ja-JP" altLang="en-US" sz="1100" u="none" strike="noStrike" dirty="0">
                          <a:effectLst/>
                          <a:latin typeface="+mn-ea"/>
                          <a:ea typeface="+mn-ea"/>
                        </a:rPr>
                        <a:t>大表示</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LCD</a:t>
                      </a:r>
                      <a:r>
                        <a:rPr lang="ja-JP" altLang="en-US" sz="1100" u="none" strike="noStrike" dirty="0">
                          <a:effectLst/>
                          <a:latin typeface="+mn-ea"/>
                          <a:ea typeface="+mn-ea"/>
                        </a:rPr>
                        <a:t>設定画面に遷移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71450">
                <a:tc>
                  <a:txBody>
                    <a:bodyPr/>
                    <a:lstStyle/>
                    <a:p>
                      <a:pPr algn="l" fontAlgn="ctr"/>
                      <a:r>
                        <a:rPr lang="ja-JP" altLang="en-US" sz="1100" b="0" i="0" u="none" strike="noStrike">
                          <a:solidFill>
                            <a:srgbClr val="000000"/>
                          </a:solidFill>
                          <a:effectLst/>
                          <a:latin typeface="+mn-ea"/>
                          <a:ea typeface="+mn-ea"/>
                        </a:rPr>
                        <a:t>決定ボタン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M1-4</a:t>
                      </a:r>
                      <a:r>
                        <a:rPr lang="ja-JP" altLang="en-US" sz="1100" u="none" strike="noStrike">
                          <a:effectLst/>
                          <a:latin typeface="+mn-ea"/>
                          <a:ea typeface="+mn-ea"/>
                        </a:rPr>
                        <a:t>が拡大表示</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データ表示画面に遷移</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171450">
                <a:tc>
                  <a:txBody>
                    <a:bodyPr/>
                    <a:lstStyle/>
                    <a:p>
                      <a:pPr algn="l" fontAlgn="ctr"/>
                      <a:r>
                        <a:rPr lang="ja-JP" altLang="en-US" sz="1100" b="0" i="0" u="none" strike="noStrike">
                          <a:solidFill>
                            <a:srgbClr val="000000"/>
                          </a:solidFill>
                          <a:effectLst/>
                          <a:latin typeface="+mn-ea"/>
                          <a:ea typeface="+mn-ea"/>
                        </a:rPr>
                        <a:t>決定ボタン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effectLst/>
                          <a:latin typeface="+mn-ea"/>
                          <a:ea typeface="+mn-ea"/>
                        </a:rPr>
                        <a:t>M1-5</a:t>
                      </a:r>
                      <a:r>
                        <a:rPr lang="ja-JP" altLang="en-US" sz="1100" u="none" strike="noStrike" dirty="0" err="1">
                          <a:effectLst/>
                          <a:latin typeface="+mn-ea"/>
                          <a:ea typeface="+mn-ea"/>
                        </a:rPr>
                        <a:t>が拡</a:t>
                      </a:r>
                      <a:r>
                        <a:rPr lang="ja-JP" altLang="en-US" sz="1100" u="none" strike="noStrike" dirty="0">
                          <a:effectLst/>
                          <a:latin typeface="+mn-ea"/>
                          <a:ea typeface="+mn-ea"/>
                        </a:rPr>
                        <a:t>大表示</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日付・時刻設定画面に遷移</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7"/>
                  </a:ext>
                </a:extLst>
              </a:tr>
              <a:tr h="171450">
                <a:tc>
                  <a:txBody>
                    <a:bodyPr/>
                    <a:lstStyle/>
                    <a:p>
                      <a:pPr algn="l" fontAlgn="ctr"/>
                      <a:r>
                        <a:rPr lang="ja-JP" altLang="en-US" sz="1100" b="0" i="0" u="none" strike="noStrike">
                          <a:solidFill>
                            <a:srgbClr val="000000"/>
                          </a:solidFill>
                          <a:effectLst/>
                          <a:latin typeface="+mn-ea"/>
                          <a:ea typeface="+mn-ea"/>
                        </a:rPr>
                        <a:t>決定ボタン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M1-6</a:t>
                      </a:r>
                      <a:r>
                        <a:rPr lang="ja-JP" altLang="en-US" sz="1100" u="none" strike="noStrike">
                          <a:effectLst/>
                          <a:latin typeface="+mn-ea"/>
                          <a:ea typeface="+mn-ea"/>
                        </a:rPr>
                        <a:t>が拡大表示</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車両設定画面に遷移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8"/>
                  </a:ext>
                </a:extLst>
              </a:tr>
              <a:tr h="171450">
                <a:tc>
                  <a:txBody>
                    <a:bodyPr/>
                    <a:lstStyle/>
                    <a:p>
                      <a:pPr algn="l" fontAlgn="ctr"/>
                      <a:r>
                        <a:rPr lang="ja-JP" altLang="en-US" sz="1100" b="0" i="0" u="none" strike="noStrike" dirty="0">
                          <a:solidFill>
                            <a:srgbClr val="000000"/>
                          </a:solidFill>
                          <a:effectLst/>
                          <a:latin typeface="+mn-ea"/>
                          <a:ea typeface="+mn-ea"/>
                        </a:rPr>
                        <a:t>決定ボタン</a:t>
                      </a: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effectLst/>
                          <a:latin typeface="+mn-ea"/>
                          <a:ea typeface="+mn-ea"/>
                        </a:rPr>
                        <a:t>M1-7</a:t>
                      </a:r>
                      <a:r>
                        <a:rPr lang="ja-JP" altLang="en-US" sz="1100" u="none" strike="noStrike" dirty="0" err="1">
                          <a:effectLst/>
                          <a:latin typeface="+mn-ea"/>
                          <a:ea typeface="+mn-ea"/>
                        </a:rPr>
                        <a:t>が拡</a:t>
                      </a:r>
                      <a:r>
                        <a:rPr lang="ja-JP" altLang="en-US" sz="1100" u="none" strike="noStrike" dirty="0">
                          <a:effectLst/>
                          <a:latin typeface="+mn-ea"/>
                          <a:ea typeface="+mn-ea"/>
                        </a:rPr>
                        <a:t>大表示</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エラーコード表示画面に遷移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bl>
          </a:graphicData>
        </a:graphic>
      </p:graphicFrame>
      <p:sp>
        <p:nvSpPr>
          <p:cNvPr id="22" name="テキスト ボックス 21"/>
          <p:cNvSpPr txBox="1"/>
          <p:nvPr/>
        </p:nvSpPr>
        <p:spPr>
          <a:xfrm>
            <a:off x="90762" y="6541819"/>
            <a:ext cx="3943049" cy="276999"/>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:AUX</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流量表示画面アイコンを選択している場合</a:t>
            </a:r>
          </a:p>
        </p:txBody>
      </p:sp>
      <p:pic>
        <p:nvPicPr>
          <p:cNvPr id="34" name="図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980736" y="1992374"/>
            <a:ext cx="5716800" cy="3215700"/>
          </a:xfrm>
          <a:prstGeom prst="rect">
            <a:avLst/>
          </a:prstGeom>
        </p:spPr>
      </p:pic>
      <p:pic>
        <p:nvPicPr>
          <p:cNvPr id="35" name="図 34"/>
          <p:cNvPicPr>
            <a:picLocks noChangeAspect="1"/>
          </p:cNvPicPr>
          <p:nvPr/>
        </p:nvPicPr>
        <p:blipFill rotWithShape="1">
          <a:blip r:embed="rId3">
            <a:extLst>
              <a:ext uri="{28A0092B-C50C-407E-A947-70E740481C1C}">
                <a14:useLocalDpi xmlns:a14="http://schemas.microsoft.com/office/drawing/2010/main" val="0"/>
              </a:ext>
            </a:extLst>
          </a:blip>
          <a:srcRect l="61194" t="12792" r="29404" b="68514"/>
          <a:stretch/>
        </p:blipFill>
        <p:spPr>
          <a:xfrm rot="16200000">
            <a:off x="461032" y="2232862"/>
            <a:ext cx="754415" cy="900000"/>
          </a:xfrm>
          <a:prstGeom prst="rect">
            <a:avLst/>
          </a:prstGeom>
        </p:spPr>
      </p:pic>
      <p:sp>
        <p:nvSpPr>
          <p:cNvPr id="37" name="角丸四角形 36"/>
          <p:cNvSpPr/>
          <p:nvPr/>
        </p:nvSpPr>
        <p:spPr>
          <a:xfrm>
            <a:off x="382663" y="1667505"/>
            <a:ext cx="1095957" cy="520981"/>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M1-1</a:t>
            </a:r>
          </a:p>
        </p:txBody>
      </p:sp>
      <p:sp>
        <p:nvSpPr>
          <p:cNvPr id="38" name="角丸四角形 37"/>
          <p:cNvSpPr/>
          <p:nvPr/>
        </p:nvSpPr>
        <p:spPr>
          <a:xfrm>
            <a:off x="382663" y="2315661"/>
            <a:ext cx="867207" cy="691483"/>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a:t>
            </a:r>
          </a:p>
        </p:txBody>
      </p:sp>
      <p:sp>
        <p:nvSpPr>
          <p:cNvPr id="39" name="角丸四角形 38"/>
          <p:cNvSpPr/>
          <p:nvPr/>
        </p:nvSpPr>
        <p:spPr>
          <a:xfrm>
            <a:off x="411820" y="3147867"/>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M1-3</a:t>
            </a:r>
          </a:p>
        </p:txBody>
      </p:sp>
      <p:sp>
        <p:nvSpPr>
          <p:cNvPr id="40" name="角丸四角形 39"/>
          <p:cNvSpPr/>
          <p:nvPr/>
        </p:nvSpPr>
        <p:spPr>
          <a:xfrm>
            <a:off x="406336" y="3869971"/>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M1-4</a:t>
            </a:r>
          </a:p>
        </p:txBody>
      </p:sp>
      <p:sp>
        <p:nvSpPr>
          <p:cNvPr id="41" name="角丸四角形 40"/>
          <p:cNvSpPr/>
          <p:nvPr/>
        </p:nvSpPr>
        <p:spPr>
          <a:xfrm>
            <a:off x="406336" y="4586125"/>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M1-5</a:t>
            </a:r>
          </a:p>
        </p:txBody>
      </p:sp>
      <p:sp>
        <p:nvSpPr>
          <p:cNvPr id="42" name="角丸四角形 41"/>
          <p:cNvSpPr/>
          <p:nvPr/>
        </p:nvSpPr>
        <p:spPr>
          <a:xfrm>
            <a:off x="383902" y="5309847"/>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M1-6</a:t>
            </a:r>
          </a:p>
        </p:txBody>
      </p:sp>
      <p:sp>
        <p:nvSpPr>
          <p:cNvPr id="43" name="角丸四角形 42"/>
          <p:cNvSpPr/>
          <p:nvPr/>
        </p:nvSpPr>
        <p:spPr>
          <a:xfrm>
            <a:off x="2052978" y="1680773"/>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M1-7</a:t>
            </a:r>
          </a:p>
        </p:txBody>
      </p:sp>
      <p:sp>
        <p:nvSpPr>
          <p:cNvPr id="44" name="角丸四角形 43"/>
          <p:cNvSpPr/>
          <p:nvPr/>
        </p:nvSpPr>
        <p:spPr>
          <a:xfrm>
            <a:off x="318315" y="6115050"/>
            <a:ext cx="100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45" name="角丸四角形 44"/>
          <p:cNvSpPr/>
          <p:nvPr/>
        </p:nvSpPr>
        <p:spPr>
          <a:xfrm>
            <a:off x="1375154" y="6115050"/>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47" name="角丸四角形 46"/>
          <p:cNvSpPr/>
          <p:nvPr/>
        </p:nvSpPr>
        <p:spPr>
          <a:xfrm>
            <a:off x="2441048" y="6115050"/>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Tree>
    <p:extLst>
      <p:ext uri="{BB962C8B-B14F-4D97-AF65-F5344CB8AC3E}">
        <p14:creationId xmlns:p14="http://schemas.microsoft.com/office/powerpoint/2010/main" val="27750821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テキスト ボックス 24"/>
          <p:cNvSpPr txBox="1"/>
          <p:nvPr/>
        </p:nvSpPr>
        <p:spPr>
          <a:xfrm>
            <a:off x="4973036" y="543158"/>
            <a:ext cx="6541420" cy="1107996"/>
          </a:xfrm>
          <a:prstGeom prst="rect">
            <a:avLst/>
          </a:prstGeom>
          <a:noFill/>
        </p:spPr>
        <p:txBody>
          <a:bodyPr wrap="square" rtlCol="0">
            <a:spAutoFit/>
          </a:bodyPr>
          <a:lstStyle/>
          <a:p>
            <a:r>
              <a:rPr lang="ja-JP" altLang="en-US" sz="1100" dirty="0">
                <a:latin typeface="+mn-ea"/>
                <a:cs typeface="メイリオ" panose="020B0604030504040204" pitchFamily="50" charset="-128"/>
              </a:rPr>
              <a:t>・この画面を表示しているとき、</a:t>
            </a:r>
            <a:r>
              <a:rPr lang="en-US" altLang="ja-JP" sz="1100" dirty="0">
                <a:latin typeface="+mn-ea"/>
                <a:cs typeface="メイリオ" panose="020B0604030504040204" pitchFamily="50" charset="-128"/>
              </a:rPr>
              <a:t>CAN_[CLI2] 0Byte 0-3bit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を送信し続ける</a:t>
            </a:r>
            <a:endParaRPr lang="en-US" altLang="ja-JP" sz="1100" dirty="0">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 → 作業モードになった時、カメラ画面に遷移する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・待機モードの時、</a:t>
            </a:r>
            <a:r>
              <a:rPr lang="en-US" altLang="ja-JP" sz="1100" dirty="0">
                <a:latin typeface="+mn-ea"/>
                <a:cs typeface="メイリオ" panose="020B0604030504040204" pitchFamily="50" charset="-128"/>
              </a:rPr>
              <a:t>30</a:t>
            </a:r>
            <a:r>
              <a:rPr lang="ja-JP" altLang="en-US" sz="1100" dirty="0">
                <a:latin typeface="+mn-ea"/>
                <a:cs typeface="メイリオ" panose="020B0604030504040204" pitchFamily="50" charset="-128"/>
              </a:rPr>
              <a:t>秒間操作が無い場合はメイン画面に遷移する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・作業モードの時、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秒間操作が無い場合はカメラ画面に遷移する</a:t>
            </a:r>
            <a:endParaRPr lang="ja-JP" altLang="en-US" sz="1100" dirty="0">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タッチパネル操作</a:t>
            </a:r>
            <a:endParaRPr lang="en-US" altLang="ja-JP" sz="1100" dirty="0">
              <a:solidFill>
                <a:srgbClr val="FF0000"/>
              </a:solidFill>
              <a:latin typeface="+mn-ea"/>
              <a:cs typeface="メイリオ" panose="020B0604030504040204" pitchFamily="50"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6175" y="1887960"/>
            <a:ext cx="5715000" cy="3429000"/>
          </a:xfrm>
          <a:prstGeom prst="rect">
            <a:avLst/>
          </a:prstGeom>
        </p:spPr>
      </p:pic>
      <p:sp>
        <p:nvSpPr>
          <p:cNvPr id="73" name="タイトル 1"/>
          <p:cNvSpPr>
            <a:spLocks noGrp="1"/>
          </p:cNvSpPr>
          <p:nvPr>
            <p:ph type="title"/>
          </p:nvPr>
        </p:nvSpPr>
        <p:spPr>
          <a:xfrm>
            <a:off x="228600" y="295929"/>
            <a:ext cx="3004795"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選択画面①</a:t>
            </a:r>
          </a:p>
        </p:txBody>
      </p:sp>
      <p:sp>
        <p:nvSpPr>
          <p:cNvPr id="47" name="Line 124"/>
          <p:cNvSpPr>
            <a:spLocks noChangeShapeType="1"/>
          </p:cNvSpPr>
          <p:nvPr/>
        </p:nvSpPr>
        <p:spPr bwMode="auto">
          <a:xfrm flipH="1">
            <a:off x="3318235" y="546756"/>
            <a:ext cx="357589" cy="593888"/>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pic>
        <p:nvPicPr>
          <p:cNvPr id="48" name="図 47"/>
          <p:cNvPicPr>
            <a:picLocks noChangeAspect="1"/>
          </p:cNvPicPr>
          <p:nvPr/>
        </p:nvPicPr>
        <p:blipFill rotWithShape="1">
          <a:blip r:embed="rId4">
            <a:extLst>
              <a:ext uri="{28A0092B-C50C-407E-A947-70E740481C1C}">
                <a14:useLocalDpi xmlns:a14="http://schemas.microsoft.com/office/drawing/2010/main" val="0"/>
              </a:ext>
            </a:extLst>
          </a:blip>
          <a:srcRect l="19283" t="76309" r="72366" b="9602"/>
          <a:stretch/>
        </p:blipFill>
        <p:spPr>
          <a:xfrm rot="5400000">
            <a:off x="447556" y="1693122"/>
            <a:ext cx="763572" cy="772997"/>
          </a:xfrm>
          <a:prstGeom prst="rect">
            <a:avLst/>
          </a:prstGeom>
        </p:spPr>
      </p:pic>
      <p:pic>
        <p:nvPicPr>
          <p:cNvPr id="49" name="図 48"/>
          <p:cNvPicPr>
            <a:picLocks noChangeAspect="1"/>
          </p:cNvPicPr>
          <p:nvPr/>
        </p:nvPicPr>
        <p:blipFill rotWithShape="1">
          <a:blip r:embed="rId5">
            <a:extLst>
              <a:ext uri="{28A0092B-C50C-407E-A947-70E740481C1C}">
                <a14:useLocalDpi xmlns:a14="http://schemas.microsoft.com/office/drawing/2010/main" val="0"/>
              </a:ext>
            </a:extLst>
          </a:blip>
          <a:srcRect l="2526" t="7663" r="89557" b="76254"/>
          <a:stretch/>
        </p:blipFill>
        <p:spPr>
          <a:xfrm rot="5400000">
            <a:off x="2816264" y="847184"/>
            <a:ext cx="452457" cy="551486"/>
          </a:xfrm>
          <a:prstGeom prst="rect">
            <a:avLst/>
          </a:prstGeom>
        </p:spPr>
      </p:pic>
      <p:sp>
        <p:nvSpPr>
          <p:cNvPr id="46" name="テキスト ボックス 45"/>
          <p:cNvSpPr txBox="1"/>
          <p:nvPr/>
        </p:nvSpPr>
        <p:spPr>
          <a:xfrm>
            <a:off x="2916658" y="188501"/>
            <a:ext cx="1808665" cy="461665"/>
          </a:xfrm>
          <a:prstGeom prst="rect">
            <a:avLst/>
          </a:prstGeom>
          <a:solidFill>
            <a:schemeClr val="bg1"/>
          </a:solidFill>
          <a:ln>
            <a:solidFill>
              <a:schemeClr val="tx1"/>
            </a:solidFill>
          </a:ln>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現在選択している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AUX</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Preset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番号を表示</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角丸四角形 22"/>
          <p:cNvSpPr/>
          <p:nvPr/>
        </p:nvSpPr>
        <p:spPr>
          <a:xfrm>
            <a:off x="409803" y="1664988"/>
            <a:ext cx="806037" cy="7964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M8-1</a:t>
            </a:r>
          </a:p>
        </p:txBody>
      </p:sp>
      <p:sp>
        <p:nvSpPr>
          <p:cNvPr id="26" name="角丸四角形 25"/>
          <p:cNvSpPr/>
          <p:nvPr/>
        </p:nvSpPr>
        <p:spPr>
          <a:xfrm>
            <a:off x="1558306" y="1664988"/>
            <a:ext cx="806037" cy="7964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M8-2</a:t>
            </a:r>
          </a:p>
        </p:txBody>
      </p:sp>
      <p:sp>
        <p:nvSpPr>
          <p:cNvPr id="27" name="角丸四角形 26"/>
          <p:cNvSpPr/>
          <p:nvPr/>
        </p:nvSpPr>
        <p:spPr>
          <a:xfrm>
            <a:off x="2690990" y="1664987"/>
            <a:ext cx="806037" cy="7964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M8-3</a:t>
            </a:r>
          </a:p>
        </p:txBody>
      </p:sp>
      <p:sp>
        <p:nvSpPr>
          <p:cNvPr id="29" name="角丸四角形 28"/>
          <p:cNvSpPr/>
          <p:nvPr/>
        </p:nvSpPr>
        <p:spPr>
          <a:xfrm>
            <a:off x="408839" y="2814307"/>
            <a:ext cx="806037" cy="7964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M8-4</a:t>
            </a:r>
          </a:p>
        </p:txBody>
      </p:sp>
      <p:sp>
        <p:nvSpPr>
          <p:cNvPr id="30" name="角丸四角形 29"/>
          <p:cNvSpPr/>
          <p:nvPr/>
        </p:nvSpPr>
        <p:spPr>
          <a:xfrm>
            <a:off x="1557342" y="2814306"/>
            <a:ext cx="806037" cy="7964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M8-5</a:t>
            </a:r>
          </a:p>
        </p:txBody>
      </p:sp>
      <p:sp>
        <p:nvSpPr>
          <p:cNvPr id="31" name="角丸四角形 30"/>
          <p:cNvSpPr/>
          <p:nvPr/>
        </p:nvSpPr>
        <p:spPr>
          <a:xfrm>
            <a:off x="2690027" y="2814306"/>
            <a:ext cx="806037" cy="7964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M8-6</a:t>
            </a:r>
          </a:p>
        </p:txBody>
      </p:sp>
      <p:sp>
        <p:nvSpPr>
          <p:cNvPr id="32" name="角丸四角形 31"/>
          <p:cNvSpPr/>
          <p:nvPr/>
        </p:nvSpPr>
        <p:spPr>
          <a:xfrm>
            <a:off x="408839" y="3950398"/>
            <a:ext cx="806037" cy="7964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M8-7</a:t>
            </a:r>
          </a:p>
        </p:txBody>
      </p:sp>
      <p:sp>
        <p:nvSpPr>
          <p:cNvPr id="33" name="角丸四角形 32"/>
          <p:cNvSpPr/>
          <p:nvPr/>
        </p:nvSpPr>
        <p:spPr>
          <a:xfrm>
            <a:off x="1557342" y="3950396"/>
            <a:ext cx="806037" cy="7964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M8-8</a:t>
            </a:r>
          </a:p>
        </p:txBody>
      </p:sp>
      <p:sp>
        <p:nvSpPr>
          <p:cNvPr id="34" name="角丸四角形 33"/>
          <p:cNvSpPr/>
          <p:nvPr/>
        </p:nvSpPr>
        <p:spPr>
          <a:xfrm>
            <a:off x="2690027" y="3950396"/>
            <a:ext cx="806037" cy="7964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M8-9</a:t>
            </a:r>
          </a:p>
        </p:txBody>
      </p:sp>
      <p:sp>
        <p:nvSpPr>
          <p:cNvPr id="66" name="角丸四角形 65"/>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67" name="角丸四角形 66"/>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68" name="角丸四角形 67"/>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graphicFrame>
        <p:nvGraphicFramePr>
          <p:cNvPr id="3" name="表 2"/>
          <p:cNvGraphicFramePr>
            <a:graphicFrameLocks noGrp="1"/>
          </p:cNvGraphicFramePr>
          <p:nvPr>
            <p:extLst>
              <p:ext uri="{D42A27DB-BD31-4B8C-83A1-F6EECF244321}">
                <p14:modId xmlns:p14="http://schemas.microsoft.com/office/powerpoint/2010/main" val="1565883436"/>
              </p:ext>
            </p:extLst>
          </p:nvPr>
        </p:nvGraphicFramePr>
        <p:xfrm>
          <a:off x="5075063" y="1618889"/>
          <a:ext cx="6383511" cy="5017200"/>
        </p:xfrm>
        <a:graphic>
          <a:graphicData uri="http://schemas.openxmlformats.org/drawingml/2006/table">
            <a:tbl>
              <a:tblPr firstRow="1" bandRow="1">
                <a:tableStyleId>{5C22544A-7EE6-4342-B048-85BDC9FD1C3A}</a:tableStyleId>
              </a:tblPr>
              <a:tblGrid>
                <a:gridCol w="656198">
                  <a:extLst>
                    <a:ext uri="{9D8B030D-6E8A-4147-A177-3AD203B41FA5}">
                      <a16:colId xmlns:a16="http://schemas.microsoft.com/office/drawing/2014/main" val="20000"/>
                    </a:ext>
                  </a:extLst>
                </a:gridCol>
                <a:gridCol w="926714">
                  <a:extLst>
                    <a:ext uri="{9D8B030D-6E8A-4147-A177-3AD203B41FA5}">
                      <a16:colId xmlns:a16="http://schemas.microsoft.com/office/drawing/2014/main" val="20001"/>
                    </a:ext>
                  </a:extLst>
                </a:gridCol>
                <a:gridCol w="1314450">
                  <a:extLst>
                    <a:ext uri="{9D8B030D-6E8A-4147-A177-3AD203B41FA5}">
                      <a16:colId xmlns:a16="http://schemas.microsoft.com/office/drawing/2014/main" val="532474751"/>
                    </a:ext>
                  </a:extLst>
                </a:gridCol>
                <a:gridCol w="3486149">
                  <a:extLst>
                    <a:ext uri="{9D8B030D-6E8A-4147-A177-3AD203B41FA5}">
                      <a16:colId xmlns:a16="http://schemas.microsoft.com/office/drawing/2014/main" val="20002"/>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marL="0" marR="0" lvl="0" indent="0" algn="ctr" defTabSz="914411" rtl="0" eaLnBrk="1" fontAlgn="ctr" latinLnBrk="0" hangingPunct="1">
                        <a:lnSpc>
                          <a:spcPct val="100000"/>
                        </a:lnSpc>
                        <a:spcBef>
                          <a:spcPts val="0"/>
                        </a:spcBef>
                        <a:spcAft>
                          <a:spcPts val="0"/>
                        </a:spcAft>
                        <a:buClrTx/>
                        <a:buSzTx/>
                        <a:buFontTx/>
                        <a:buNone/>
                        <a:tabLst/>
                        <a:defRPr/>
                      </a:pP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marL="0" marR="0" lvl="0" indent="0" algn="ctr" defTabSz="914411" rtl="0" eaLnBrk="1" fontAlgn="ctr" latinLnBrk="0" hangingPunct="1">
                        <a:lnSpc>
                          <a:spcPct val="100000"/>
                        </a:lnSpc>
                        <a:spcBef>
                          <a:spcPts val="0"/>
                        </a:spcBef>
                        <a:spcAft>
                          <a:spcPts val="0"/>
                        </a:spcAft>
                        <a:buClrTx/>
                        <a:buSzTx/>
                        <a:buFontTx/>
                        <a:buNone/>
                        <a:tabLst/>
                        <a:defRPr/>
                      </a:pPr>
                      <a:r>
                        <a:rPr lang="ja-JP" altLang="en-US" sz="1100" u="none" strike="noStrike" dirty="0">
                          <a:effectLst/>
                          <a:latin typeface="+mn-ea"/>
                          <a:ea typeface="+mn-ea"/>
                        </a:rPr>
                        <a:t>条件</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動作</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en-US" sz="1100" u="none" strike="noStrike">
                          <a:effectLst/>
                          <a:latin typeface="+mn-ea"/>
                          <a:ea typeface="+mn-ea"/>
                        </a:rPr>
                        <a:t>D5</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AUX1</a:t>
                      </a:r>
                      <a:r>
                        <a:rPr lang="ja-JP" altLang="en-US" sz="1100" u="none" strike="noStrike">
                          <a:effectLst/>
                          <a:latin typeface="+mn-ea"/>
                          <a:ea typeface="+mn-ea"/>
                        </a:rPr>
                        <a:t>流量設定画面に遷移</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en-US" sz="1050" u="none" strike="noStrike" dirty="0">
                          <a:effectLst/>
                          <a:latin typeface="+mn-ea"/>
                          <a:ea typeface="+mn-ea"/>
                        </a:rPr>
                        <a:t>D6</a:t>
                      </a:r>
                      <a:endParaRPr lang="en-US" sz="105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050" b="0" i="0" u="none" strike="noStrike" dirty="0">
                          <a:solidFill>
                            <a:srgbClr val="FF0000"/>
                          </a:solidFill>
                          <a:effectLst/>
                          <a:latin typeface="+mn-ea"/>
                          <a:ea typeface="+mn-ea"/>
                        </a:rPr>
                        <a:t>押して離す</a:t>
                      </a:r>
                    </a:p>
                  </a:txBody>
                  <a:tcPr marL="36000" marR="36000" marT="36000" marB="36000" anchor="ctr"/>
                </a:tc>
                <a:tc>
                  <a:txBody>
                    <a:bodyPr/>
                    <a:lstStyle/>
                    <a:p>
                      <a:pPr algn="l" fontAlgn="ctr"/>
                      <a:r>
                        <a:rPr lang="ja-JP" altLang="en-US" sz="105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050" u="none" strike="noStrike" dirty="0">
                          <a:solidFill>
                            <a:schemeClr val="tx1"/>
                          </a:solidFill>
                          <a:effectLst/>
                          <a:latin typeface="+mn-ea"/>
                          <a:ea typeface="+mn-ea"/>
                        </a:rPr>
                        <a:t>メイン画面に遷移</a:t>
                      </a:r>
                      <a:endParaRPr lang="ja-JP" altLang="en-US" sz="105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3229654236"/>
                  </a:ext>
                </a:extLst>
              </a:tr>
              <a:tr h="171450">
                <a:tc>
                  <a:txBody>
                    <a:bodyPr/>
                    <a:lstStyle/>
                    <a:p>
                      <a:pPr algn="l" fontAlgn="ctr"/>
                      <a:endParaRPr lang="en-US" sz="105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05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1876016899"/>
                  </a:ext>
                </a:extLst>
              </a:tr>
              <a:tr h="171450">
                <a:tc>
                  <a:txBody>
                    <a:bodyPr/>
                    <a:lstStyle/>
                    <a:p>
                      <a:pPr algn="l" fontAlgn="ctr"/>
                      <a:r>
                        <a:rPr lang="en-US" sz="1100" u="none" strike="noStrike">
                          <a:effectLst/>
                          <a:latin typeface="+mn-ea"/>
                          <a:ea typeface="+mn-ea"/>
                        </a:rPr>
                        <a:t>D7</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AUX1</a:t>
                      </a:r>
                      <a:r>
                        <a:rPr lang="ja-JP" altLang="en-US" sz="1100" u="none" strike="noStrike">
                          <a:effectLst/>
                          <a:latin typeface="+mn-ea"/>
                          <a:ea typeface="+mn-ea"/>
                        </a:rPr>
                        <a:t>流量設定画面に遷移</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71450">
                <a:tc>
                  <a:txBody>
                    <a:bodyPr/>
                    <a:lstStyle/>
                    <a:p>
                      <a:pPr algn="l" fontAlgn="ctr"/>
                      <a:r>
                        <a:rPr lang="en-US" sz="1100" u="none" strike="noStrike">
                          <a:effectLst/>
                          <a:latin typeface="+mn-ea"/>
                          <a:ea typeface="+mn-ea"/>
                        </a:rPr>
                        <a:t>M8-1</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ブレーカアイコンを拡大</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171450">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対象画面のアイコンをブレーカアイコンに変更</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71450">
                <a:tc>
                  <a:txBody>
                    <a:bodyPr/>
                    <a:lstStyle/>
                    <a:p>
                      <a:pPr algn="l" fontAlgn="ctr"/>
                      <a:r>
                        <a:rPr lang="en-US" sz="1100" u="none" strike="noStrike">
                          <a:effectLst/>
                          <a:latin typeface="+mn-ea"/>
                          <a:ea typeface="+mn-ea"/>
                        </a:rPr>
                        <a:t>M8-2</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グラップルアイコンを拡大</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171450">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対象画面のアイコンをグラップルアイコンに変更</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7"/>
                  </a:ext>
                </a:extLst>
              </a:tr>
              <a:tr h="171450">
                <a:tc>
                  <a:txBody>
                    <a:bodyPr/>
                    <a:lstStyle/>
                    <a:p>
                      <a:pPr algn="l" fontAlgn="ctr"/>
                      <a:r>
                        <a:rPr lang="en-US" sz="1100" u="none" strike="noStrike">
                          <a:effectLst/>
                          <a:latin typeface="+mn-ea"/>
                          <a:ea typeface="+mn-ea"/>
                        </a:rPr>
                        <a:t>M8-3</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ペンチャーアイコンを拡大</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8"/>
                  </a:ext>
                </a:extLst>
              </a:tr>
              <a:tr h="171450">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対象画面のアイコンをペンチャーアイコンに変更</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r h="171450">
                <a:tc>
                  <a:txBody>
                    <a:bodyPr/>
                    <a:lstStyle/>
                    <a:p>
                      <a:pPr algn="l" fontAlgn="ctr"/>
                      <a:r>
                        <a:rPr lang="en-US" sz="1100" u="none" strike="noStrike" dirty="0">
                          <a:effectLst/>
                          <a:latin typeface="+mn-ea"/>
                          <a:ea typeface="+mn-ea"/>
                        </a:rPr>
                        <a:t>M8-4</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カッターアイコンを拡大</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0"/>
                  </a:ext>
                </a:extLst>
              </a:tr>
              <a:tr h="171450">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対象画面のアイコンをカッターアイコンに変更</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1"/>
                  </a:ext>
                </a:extLst>
              </a:tr>
              <a:tr h="171450">
                <a:tc>
                  <a:txBody>
                    <a:bodyPr/>
                    <a:lstStyle/>
                    <a:p>
                      <a:pPr algn="l" fontAlgn="ctr"/>
                      <a:r>
                        <a:rPr lang="en-US" sz="1100" u="none" strike="noStrike">
                          <a:effectLst/>
                          <a:latin typeface="+mn-ea"/>
                          <a:ea typeface="+mn-ea"/>
                        </a:rPr>
                        <a:t>M8-5</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マルチャーアイコンを拡大</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2"/>
                  </a:ext>
                </a:extLst>
              </a:tr>
              <a:tr h="171450">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対象画面のアイコンをマルチャーアイコンに変更</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3"/>
                  </a:ext>
                </a:extLst>
              </a:tr>
              <a:tr h="171450">
                <a:tc>
                  <a:txBody>
                    <a:bodyPr/>
                    <a:lstStyle/>
                    <a:p>
                      <a:pPr algn="l" fontAlgn="ctr"/>
                      <a:r>
                        <a:rPr lang="en-US" sz="1100" u="none" strike="noStrike">
                          <a:effectLst/>
                          <a:latin typeface="+mn-ea"/>
                          <a:ea typeface="+mn-ea"/>
                        </a:rPr>
                        <a:t>M8-6</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アースオーガアイコンを拡大</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4"/>
                  </a:ext>
                </a:extLst>
              </a:tr>
              <a:tr h="171450">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対象画面のアイコンをアースオーガアイコンに変更</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5"/>
                  </a:ext>
                </a:extLst>
              </a:tr>
              <a:tr h="171450">
                <a:tc>
                  <a:txBody>
                    <a:bodyPr/>
                    <a:lstStyle/>
                    <a:p>
                      <a:pPr algn="l" fontAlgn="ctr"/>
                      <a:r>
                        <a:rPr lang="en-US" sz="1100" u="none" strike="noStrike">
                          <a:effectLst/>
                          <a:latin typeface="+mn-ea"/>
                          <a:ea typeface="+mn-ea"/>
                        </a:rPr>
                        <a:t>M8-7</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その他</a:t>
                      </a:r>
                      <a:r>
                        <a:rPr lang="en-US" altLang="ja-JP" sz="1100" u="none" strike="noStrike">
                          <a:effectLst/>
                          <a:latin typeface="+mn-ea"/>
                          <a:ea typeface="+mn-ea"/>
                        </a:rPr>
                        <a:t>1</a:t>
                      </a:r>
                      <a:r>
                        <a:rPr lang="ja-JP" altLang="en-US" sz="1100" u="none" strike="noStrike">
                          <a:effectLst/>
                          <a:latin typeface="+mn-ea"/>
                          <a:ea typeface="+mn-ea"/>
                        </a:rPr>
                        <a:t>アイコンを拡大</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6"/>
                  </a:ext>
                </a:extLst>
              </a:tr>
              <a:tr h="171450">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対象画面のアイコンをその他</a:t>
                      </a:r>
                      <a:r>
                        <a:rPr lang="en-US" altLang="ja-JP" sz="1100" u="none" strike="noStrike">
                          <a:effectLst/>
                          <a:latin typeface="+mn-ea"/>
                          <a:ea typeface="+mn-ea"/>
                        </a:rPr>
                        <a:t>1</a:t>
                      </a:r>
                      <a:r>
                        <a:rPr lang="ja-JP" altLang="en-US" sz="1100" u="none" strike="noStrike">
                          <a:effectLst/>
                          <a:latin typeface="+mn-ea"/>
                          <a:ea typeface="+mn-ea"/>
                        </a:rPr>
                        <a:t>アイコンに変更</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7"/>
                  </a:ext>
                </a:extLst>
              </a:tr>
              <a:tr h="171450">
                <a:tc>
                  <a:txBody>
                    <a:bodyPr/>
                    <a:lstStyle/>
                    <a:p>
                      <a:pPr algn="l" fontAlgn="ctr"/>
                      <a:r>
                        <a:rPr lang="en-US" sz="1100" u="none" strike="noStrike">
                          <a:effectLst/>
                          <a:latin typeface="+mn-ea"/>
                          <a:ea typeface="+mn-ea"/>
                        </a:rPr>
                        <a:t>M8-8</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その他</a:t>
                      </a:r>
                      <a:r>
                        <a:rPr lang="en-US" altLang="ja-JP" sz="1100" u="none" strike="noStrike">
                          <a:effectLst/>
                          <a:latin typeface="+mn-ea"/>
                          <a:ea typeface="+mn-ea"/>
                        </a:rPr>
                        <a:t>2</a:t>
                      </a:r>
                      <a:r>
                        <a:rPr lang="ja-JP" altLang="en-US" sz="1100" u="none" strike="noStrike">
                          <a:effectLst/>
                          <a:latin typeface="+mn-ea"/>
                          <a:ea typeface="+mn-ea"/>
                        </a:rPr>
                        <a:t>アイコンを拡大</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8"/>
                  </a:ext>
                </a:extLst>
              </a:tr>
              <a:tr h="171450">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対象画面のアイコンをその他</a:t>
                      </a:r>
                      <a:r>
                        <a:rPr lang="en-US" altLang="ja-JP" sz="1100" u="none" strike="noStrike" dirty="0">
                          <a:effectLst/>
                          <a:latin typeface="+mn-ea"/>
                          <a:ea typeface="+mn-ea"/>
                        </a:rPr>
                        <a:t>2</a:t>
                      </a:r>
                      <a:r>
                        <a:rPr lang="ja-JP" altLang="en-US" sz="1100" u="none" strike="noStrike" dirty="0">
                          <a:effectLst/>
                          <a:latin typeface="+mn-ea"/>
                          <a:ea typeface="+mn-ea"/>
                        </a:rPr>
                        <a:t>アイコンに変更</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9"/>
                  </a:ext>
                </a:extLst>
              </a:tr>
            </a:tbl>
          </a:graphicData>
        </a:graphic>
      </p:graphicFrame>
      <p:sp>
        <p:nvSpPr>
          <p:cNvPr id="24" name="テキスト ボックス 23"/>
          <p:cNvSpPr txBox="1"/>
          <p:nvPr/>
        </p:nvSpPr>
        <p:spPr>
          <a:xfrm>
            <a:off x="10163254" y="966362"/>
            <a:ext cx="1619934" cy="646331"/>
          </a:xfrm>
          <a:prstGeom prst="rect">
            <a:avLst/>
          </a:prstGeom>
          <a:noFill/>
        </p:spPr>
        <p:txBody>
          <a:bodyPr wrap="square" rtlCol="0">
            <a:spAutoFit/>
          </a:bodyPr>
          <a:lstStyle/>
          <a:p>
            <a:r>
              <a:rPr lang="en-US" altLang="ja-JP" sz="1200" dirty="0">
                <a:latin typeface="+mn-ea"/>
                <a:cs typeface="メイリオ" panose="020B0604030504040204" pitchFamily="50" charset="-128"/>
              </a:rPr>
              <a:t>※</a:t>
            </a:r>
            <a:r>
              <a:rPr lang="ja-JP" altLang="en-US" sz="1200" dirty="0">
                <a:latin typeface="+mn-ea"/>
                <a:cs typeface="メイリオ" panose="020B0604030504040204" pitchFamily="50" charset="-128"/>
              </a:rPr>
              <a:t>対象画面</a:t>
            </a:r>
            <a:endParaRPr lang="en-US" altLang="ja-JP" sz="1200" dirty="0">
              <a:latin typeface="+mn-ea"/>
              <a:cs typeface="メイリオ" panose="020B0604030504040204" pitchFamily="50" charset="-128"/>
            </a:endParaRPr>
          </a:p>
          <a:p>
            <a:r>
              <a:rPr lang="ja-JP" altLang="en-US" sz="1200" dirty="0">
                <a:latin typeface="+mn-ea"/>
                <a:cs typeface="メイリオ" panose="020B0604030504040204" pitchFamily="50" charset="-128"/>
              </a:rPr>
              <a:t>・メイン画面</a:t>
            </a:r>
            <a:endParaRPr lang="en-US" altLang="ja-JP" sz="1200" dirty="0">
              <a:latin typeface="+mn-ea"/>
              <a:cs typeface="メイリオ" panose="020B0604030504040204" pitchFamily="50" charset="-128"/>
            </a:endParaRPr>
          </a:p>
          <a:p>
            <a:r>
              <a:rPr lang="ja-JP" altLang="en-US" sz="1200" dirty="0">
                <a:latin typeface="+mn-ea"/>
                <a:cs typeface="メイリオ" panose="020B0604030504040204" pitchFamily="50" charset="-128"/>
              </a:rPr>
              <a:t>・</a:t>
            </a:r>
            <a:r>
              <a:rPr lang="en-US" altLang="ja-JP" sz="1200" dirty="0">
                <a:latin typeface="+mn-ea"/>
                <a:cs typeface="メイリオ" panose="020B0604030504040204" pitchFamily="50" charset="-128"/>
              </a:rPr>
              <a:t>AUX1</a:t>
            </a:r>
            <a:r>
              <a:rPr lang="ja-JP" altLang="en-US" sz="1200" dirty="0">
                <a:latin typeface="+mn-ea"/>
                <a:cs typeface="メイリオ" panose="020B0604030504040204" pitchFamily="50" charset="-128"/>
              </a:rPr>
              <a:t>流量設定画面</a:t>
            </a:r>
            <a:endParaRPr lang="en-US" altLang="ja-JP" sz="1200" dirty="0">
              <a:latin typeface="+mn-ea"/>
              <a:cs typeface="メイリオ" panose="020B0604030504040204" pitchFamily="50" charset="-128"/>
            </a:endParaRPr>
          </a:p>
        </p:txBody>
      </p:sp>
      <p:pic>
        <p:nvPicPr>
          <p:cNvPr id="28" name="図 27"/>
          <p:cNvPicPr>
            <a:picLocks noChangeAspect="1"/>
          </p:cNvPicPr>
          <p:nvPr/>
        </p:nvPicPr>
        <p:blipFill rotWithShape="1">
          <a:blip r:embed="rId6">
            <a:extLst>
              <a:ext uri="{28A0092B-C50C-407E-A947-70E740481C1C}">
                <a14:useLocalDpi xmlns:a14="http://schemas.microsoft.com/office/drawing/2010/main" val="0"/>
              </a:ext>
            </a:extLst>
          </a:blip>
          <a:srcRect l="77240" t="75229" r="10266" b="6170"/>
          <a:stretch/>
        </p:blipFill>
        <p:spPr>
          <a:xfrm rot="5400000">
            <a:off x="403688" y="5125644"/>
            <a:ext cx="734137" cy="655827"/>
          </a:xfrm>
          <a:prstGeom prst="rect">
            <a:avLst/>
          </a:prstGeom>
        </p:spPr>
      </p:pic>
      <p:sp>
        <p:nvSpPr>
          <p:cNvPr id="35" name="角丸四角形 34"/>
          <p:cNvSpPr/>
          <p:nvPr/>
        </p:nvSpPr>
        <p:spPr>
          <a:xfrm>
            <a:off x="408838" y="5055348"/>
            <a:ext cx="806037" cy="7964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M8-10</a:t>
            </a:r>
          </a:p>
        </p:txBody>
      </p:sp>
      <p:sp>
        <p:nvSpPr>
          <p:cNvPr id="4" name="テキスト ボックス 3">
            <a:extLst>
              <a:ext uri="{FF2B5EF4-FFF2-40B4-BE49-F238E27FC236}">
                <a16:creationId xmlns:a16="http://schemas.microsoft.com/office/drawing/2014/main" id="{7F64C3D2-2612-4A19-8585-667C44EF905C}"/>
              </a:ext>
            </a:extLst>
          </p:cNvPr>
          <p:cNvSpPr txBox="1"/>
          <p:nvPr/>
        </p:nvSpPr>
        <p:spPr>
          <a:xfrm>
            <a:off x="4736139" y="696920"/>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5" name="テキスト ボックス 4">
            <a:extLst>
              <a:ext uri="{FF2B5EF4-FFF2-40B4-BE49-F238E27FC236}">
                <a16:creationId xmlns:a16="http://schemas.microsoft.com/office/drawing/2014/main" id="{A1D8D25C-BF87-108D-45AD-D47F9EFAE7D0}"/>
              </a:ext>
            </a:extLst>
          </p:cNvPr>
          <p:cNvSpPr txBox="1"/>
          <p:nvPr/>
        </p:nvSpPr>
        <p:spPr>
          <a:xfrm>
            <a:off x="4736139" y="1027479"/>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6" name="テキスト ボックス 5">
            <a:extLst>
              <a:ext uri="{FF2B5EF4-FFF2-40B4-BE49-F238E27FC236}">
                <a16:creationId xmlns:a16="http://schemas.microsoft.com/office/drawing/2014/main" id="{9601B2FE-6731-5B33-422B-456AFF8ADAB1}"/>
              </a:ext>
            </a:extLst>
          </p:cNvPr>
          <p:cNvSpPr txBox="1"/>
          <p:nvPr/>
        </p:nvSpPr>
        <p:spPr>
          <a:xfrm>
            <a:off x="4732920" y="862199"/>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7" name="テキスト ボックス 6">
            <a:extLst>
              <a:ext uri="{FF2B5EF4-FFF2-40B4-BE49-F238E27FC236}">
                <a16:creationId xmlns:a16="http://schemas.microsoft.com/office/drawing/2014/main" id="{D000CB4B-4A48-F3A9-FA95-36C5918B37EE}"/>
              </a:ext>
            </a:extLst>
          </p:cNvPr>
          <p:cNvSpPr txBox="1"/>
          <p:nvPr/>
        </p:nvSpPr>
        <p:spPr>
          <a:xfrm>
            <a:off x="4739358" y="229281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8" name="テキスト ボックス 7">
            <a:extLst>
              <a:ext uri="{FF2B5EF4-FFF2-40B4-BE49-F238E27FC236}">
                <a16:creationId xmlns:a16="http://schemas.microsoft.com/office/drawing/2014/main" id="{550F0469-1689-A998-40FC-D54BCA9156C6}"/>
              </a:ext>
            </a:extLst>
          </p:cNvPr>
          <p:cNvSpPr txBox="1"/>
          <p:nvPr/>
        </p:nvSpPr>
        <p:spPr>
          <a:xfrm>
            <a:off x="4736139" y="2065624"/>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1347655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6175" y="1887960"/>
            <a:ext cx="5715000" cy="3429000"/>
          </a:xfrm>
          <a:prstGeom prst="rect">
            <a:avLst/>
          </a:prstGeom>
        </p:spPr>
      </p:pic>
      <p:sp>
        <p:nvSpPr>
          <p:cNvPr id="42" name="角丸四角形 41"/>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44" name="角丸四角形 43"/>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45" name="角丸四角形 44"/>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
        <p:nvSpPr>
          <p:cNvPr id="73" name="タイトル 1"/>
          <p:cNvSpPr>
            <a:spLocks noGrp="1"/>
          </p:cNvSpPr>
          <p:nvPr>
            <p:ph type="title"/>
          </p:nvPr>
        </p:nvSpPr>
        <p:spPr>
          <a:xfrm>
            <a:off x="228600" y="295929"/>
            <a:ext cx="3004795"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選択画面②</a:t>
            </a:r>
          </a:p>
        </p:txBody>
      </p:sp>
      <p:sp>
        <p:nvSpPr>
          <p:cNvPr id="124" name="テキスト ボックス 123"/>
          <p:cNvSpPr txBox="1"/>
          <p:nvPr/>
        </p:nvSpPr>
        <p:spPr>
          <a:xfrm>
            <a:off x="4953787" y="1564868"/>
            <a:ext cx="7238213" cy="276999"/>
          </a:xfrm>
          <a:prstGeom prst="rect">
            <a:avLst/>
          </a:prstGeom>
          <a:noFill/>
        </p:spPr>
        <p:txBody>
          <a:bodyPr wrap="square" rtlCol="0">
            <a:spAutoFit/>
          </a:bodyPr>
          <a:lstStyle/>
          <a:p>
            <a:r>
              <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ジョグダイアル操作</a:t>
            </a:r>
            <a:endPar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Line 124"/>
          <p:cNvSpPr>
            <a:spLocks noChangeShapeType="1"/>
          </p:cNvSpPr>
          <p:nvPr/>
        </p:nvSpPr>
        <p:spPr bwMode="auto">
          <a:xfrm flipH="1">
            <a:off x="3318235" y="546756"/>
            <a:ext cx="357589" cy="593888"/>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pic>
        <p:nvPicPr>
          <p:cNvPr id="48" name="図 47"/>
          <p:cNvPicPr>
            <a:picLocks noChangeAspect="1"/>
          </p:cNvPicPr>
          <p:nvPr/>
        </p:nvPicPr>
        <p:blipFill rotWithShape="1">
          <a:blip r:embed="rId4">
            <a:extLst>
              <a:ext uri="{28A0092B-C50C-407E-A947-70E740481C1C}">
                <a14:useLocalDpi xmlns:a14="http://schemas.microsoft.com/office/drawing/2010/main" val="0"/>
              </a:ext>
            </a:extLst>
          </a:blip>
          <a:srcRect l="19283" t="76309" r="72366" b="9602"/>
          <a:stretch/>
        </p:blipFill>
        <p:spPr>
          <a:xfrm rot="5400000">
            <a:off x="447556" y="1693122"/>
            <a:ext cx="763572" cy="772997"/>
          </a:xfrm>
          <a:prstGeom prst="rect">
            <a:avLst/>
          </a:prstGeom>
        </p:spPr>
      </p:pic>
      <p:pic>
        <p:nvPicPr>
          <p:cNvPr id="49" name="図 48"/>
          <p:cNvPicPr>
            <a:picLocks noChangeAspect="1"/>
          </p:cNvPicPr>
          <p:nvPr/>
        </p:nvPicPr>
        <p:blipFill rotWithShape="1">
          <a:blip r:embed="rId5">
            <a:extLst>
              <a:ext uri="{28A0092B-C50C-407E-A947-70E740481C1C}">
                <a14:useLocalDpi xmlns:a14="http://schemas.microsoft.com/office/drawing/2010/main" val="0"/>
              </a:ext>
            </a:extLst>
          </a:blip>
          <a:srcRect l="2526" t="7663" r="89557" b="76254"/>
          <a:stretch/>
        </p:blipFill>
        <p:spPr>
          <a:xfrm rot="5400000">
            <a:off x="2816264" y="847184"/>
            <a:ext cx="452457" cy="551486"/>
          </a:xfrm>
          <a:prstGeom prst="rect">
            <a:avLst/>
          </a:prstGeom>
        </p:spPr>
      </p:pic>
      <p:sp>
        <p:nvSpPr>
          <p:cNvPr id="23" name="角丸四角形 22"/>
          <p:cNvSpPr/>
          <p:nvPr/>
        </p:nvSpPr>
        <p:spPr>
          <a:xfrm>
            <a:off x="409803" y="1664988"/>
            <a:ext cx="806037" cy="7964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M8-1</a:t>
            </a:r>
          </a:p>
        </p:txBody>
      </p:sp>
      <p:sp>
        <p:nvSpPr>
          <p:cNvPr id="46" name="テキスト ボックス 45"/>
          <p:cNvSpPr txBox="1"/>
          <p:nvPr/>
        </p:nvSpPr>
        <p:spPr>
          <a:xfrm>
            <a:off x="3042492" y="188501"/>
            <a:ext cx="1821739" cy="461665"/>
          </a:xfrm>
          <a:prstGeom prst="rect">
            <a:avLst/>
          </a:prstGeom>
          <a:solidFill>
            <a:schemeClr val="bg1"/>
          </a:solidFill>
          <a:ln>
            <a:solidFill>
              <a:schemeClr val="tx1"/>
            </a:solidFill>
          </a:ln>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現在選択している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AUX</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Preset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番号を表示</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角丸四角形 25"/>
          <p:cNvSpPr/>
          <p:nvPr/>
        </p:nvSpPr>
        <p:spPr>
          <a:xfrm>
            <a:off x="1558306" y="1664988"/>
            <a:ext cx="806037" cy="7964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M8-2</a:t>
            </a:r>
          </a:p>
        </p:txBody>
      </p:sp>
      <p:sp>
        <p:nvSpPr>
          <p:cNvPr id="27" name="角丸四角形 26"/>
          <p:cNvSpPr/>
          <p:nvPr/>
        </p:nvSpPr>
        <p:spPr>
          <a:xfrm>
            <a:off x="2690990" y="1664987"/>
            <a:ext cx="806037" cy="7964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M8-3</a:t>
            </a:r>
          </a:p>
        </p:txBody>
      </p:sp>
      <p:sp>
        <p:nvSpPr>
          <p:cNvPr id="29" name="角丸四角形 28"/>
          <p:cNvSpPr/>
          <p:nvPr/>
        </p:nvSpPr>
        <p:spPr>
          <a:xfrm>
            <a:off x="408839" y="2814307"/>
            <a:ext cx="806037" cy="7964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M8-4</a:t>
            </a:r>
          </a:p>
        </p:txBody>
      </p:sp>
      <p:sp>
        <p:nvSpPr>
          <p:cNvPr id="30" name="角丸四角形 29"/>
          <p:cNvSpPr/>
          <p:nvPr/>
        </p:nvSpPr>
        <p:spPr>
          <a:xfrm>
            <a:off x="1557342" y="2814306"/>
            <a:ext cx="806037" cy="7964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M8-5</a:t>
            </a:r>
          </a:p>
        </p:txBody>
      </p:sp>
      <p:sp>
        <p:nvSpPr>
          <p:cNvPr id="31" name="角丸四角形 30"/>
          <p:cNvSpPr/>
          <p:nvPr/>
        </p:nvSpPr>
        <p:spPr>
          <a:xfrm>
            <a:off x="2690027" y="2814306"/>
            <a:ext cx="806037" cy="7964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M8-6</a:t>
            </a:r>
          </a:p>
        </p:txBody>
      </p:sp>
      <p:sp>
        <p:nvSpPr>
          <p:cNvPr id="32" name="角丸四角形 31"/>
          <p:cNvSpPr/>
          <p:nvPr/>
        </p:nvSpPr>
        <p:spPr>
          <a:xfrm>
            <a:off x="408839" y="3950398"/>
            <a:ext cx="806037" cy="7964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M8-7</a:t>
            </a:r>
          </a:p>
        </p:txBody>
      </p:sp>
      <p:sp>
        <p:nvSpPr>
          <p:cNvPr id="33" name="角丸四角形 32"/>
          <p:cNvSpPr/>
          <p:nvPr/>
        </p:nvSpPr>
        <p:spPr>
          <a:xfrm>
            <a:off x="1557342" y="3950396"/>
            <a:ext cx="806037" cy="7964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M8-8</a:t>
            </a:r>
          </a:p>
        </p:txBody>
      </p:sp>
      <p:sp>
        <p:nvSpPr>
          <p:cNvPr id="34" name="角丸四角形 33"/>
          <p:cNvSpPr/>
          <p:nvPr/>
        </p:nvSpPr>
        <p:spPr>
          <a:xfrm>
            <a:off x="2690027" y="3950396"/>
            <a:ext cx="806037" cy="7964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M8-9</a:t>
            </a:r>
          </a:p>
        </p:txBody>
      </p:sp>
      <p:graphicFrame>
        <p:nvGraphicFramePr>
          <p:cNvPr id="2" name="表 1"/>
          <p:cNvGraphicFramePr>
            <a:graphicFrameLocks noGrp="1"/>
          </p:cNvGraphicFramePr>
          <p:nvPr>
            <p:extLst>
              <p:ext uri="{D42A27DB-BD31-4B8C-83A1-F6EECF244321}">
                <p14:modId xmlns:p14="http://schemas.microsoft.com/office/powerpoint/2010/main" val="672335767"/>
              </p:ext>
            </p:extLst>
          </p:nvPr>
        </p:nvGraphicFramePr>
        <p:xfrm>
          <a:off x="4986344" y="1836040"/>
          <a:ext cx="6940096" cy="4719720"/>
        </p:xfrm>
        <a:graphic>
          <a:graphicData uri="http://schemas.openxmlformats.org/drawingml/2006/table">
            <a:tbl>
              <a:tblPr firstRow="1" bandRow="1">
                <a:tableStyleId>{5C22544A-7EE6-4342-B048-85BDC9FD1C3A}</a:tableStyleId>
              </a:tblPr>
              <a:tblGrid>
                <a:gridCol w="968938">
                  <a:extLst>
                    <a:ext uri="{9D8B030D-6E8A-4147-A177-3AD203B41FA5}">
                      <a16:colId xmlns:a16="http://schemas.microsoft.com/office/drawing/2014/main" val="20000"/>
                    </a:ext>
                  </a:extLst>
                </a:gridCol>
                <a:gridCol w="1156263">
                  <a:extLst>
                    <a:ext uri="{9D8B030D-6E8A-4147-A177-3AD203B41FA5}">
                      <a16:colId xmlns:a16="http://schemas.microsoft.com/office/drawing/2014/main" val="20001"/>
                    </a:ext>
                  </a:extLst>
                </a:gridCol>
                <a:gridCol w="1764275">
                  <a:extLst>
                    <a:ext uri="{9D8B030D-6E8A-4147-A177-3AD203B41FA5}">
                      <a16:colId xmlns:a16="http://schemas.microsoft.com/office/drawing/2014/main" val="20002"/>
                    </a:ext>
                  </a:extLst>
                </a:gridCol>
                <a:gridCol w="3050620">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条件</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動作</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34290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dirty="0">
                          <a:effectLst/>
                          <a:latin typeface="+mn-ea"/>
                          <a:ea typeface="+mn-ea"/>
                        </a:rPr>
                        <a:t>上下左右に動かす</a:t>
                      </a:r>
                      <a:endParaRPr lang="en-US" altLang="ja-JP" sz="1100" u="none" strike="noStrike" dirty="0">
                        <a:effectLst/>
                        <a:latin typeface="+mn-ea"/>
                        <a:ea typeface="+mn-ea"/>
                      </a:endParaRPr>
                    </a:p>
                    <a:p>
                      <a:pPr algn="l" fontAlgn="ctr"/>
                      <a:r>
                        <a:rPr lang="ja-JP" altLang="en-US" sz="1100" b="0" i="0" u="none" strike="noStrike" dirty="0">
                          <a:solidFill>
                            <a:srgbClr val="000000"/>
                          </a:solidFill>
                          <a:effectLst/>
                          <a:latin typeface="+mn-ea"/>
                          <a:ea typeface="+mn-ea"/>
                        </a:rPr>
                        <a:t>ダイアルを回す</a:t>
                      </a: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アイコンを拡大表示</a:t>
                      </a:r>
                      <a:br>
                        <a:rPr lang="ja-JP" altLang="en-US" sz="1100" u="none" strike="noStrike">
                          <a:effectLst/>
                          <a:latin typeface="+mn-ea"/>
                          <a:ea typeface="+mn-ea"/>
                        </a:rPr>
                      </a:br>
                      <a:r>
                        <a:rPr lang="en-US" altLang="ja-JP" sz="1100" u="none" strike="noStrike">
                          <a:effectLst/>
                          <a:latin typeface="+mn-ea"/>
                          <a:ea typeface="+mn-ea"/>
                        </a:rPr>
                        <a:t>※</a:t>
                      </a:r>
                      <a:r>
                        <a:rPr lang="ja-JP" altLang="en-US" sz="1100" u="none" strike="noStrike">
                          <a:effectLst/>
                          <a:latin typeface="+mn-ea"/>
                          <a:ea typeface="+mn-ea"/>
                        </a:rPr>
                        <a:t>拡大表示の順番はカーソル遷移図を参照</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342900">
                <a:tc>
                  <a:txBody>
                    <a:bodyPr/>
                    <a:lstStyle/>
                    <a:p>
                      <a:pPr algn="l" fontAlgn="ctr"/>
                      <a:r>
                        <a:rPr lang="ja-JP" altLang="en-US" sz="1100" b="0" i="0" u="none" strike="noStrike" dirty="0">
                          <a:solidFill>
                            <a:srgbClr val="000000"/>
                          </a:solidFill>
                          <a:effectLst/>
                          <a:latin typeface="+mn-ea"/>
                          <a:ea typeface="+mn-ea"/>
                        </a:rPr>
                        <a:t>決定ボタン</a:t>
                      </a: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ブレーカアイコンが拡大</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AUX1</a:t>
                      </a:r>
                      <a:r>
                        <a:rPr lang="ja-JP" altLang="en-US" sz="1100" u="none" strike="noStrike">
                          <a:effectLst/>
                          <a:latin typeface="+mn-ea"/>
                          <a:ea typeface="+mn-ea"/>
                        </a:rPr>
                        <a:t>流量設定画面に戻る</a:t>
                      </a:r>
                      <a:br>
                        <a:rPr lang="ja-JP" altLang="en-US" sz="1100" u="none" strike="noStrike">
                          <a:effectLst/>
                          <a:latin typeface="+mn-ea"/>
                          <a:ea typeface="+mn-ea"/>
                        </a:rPr>
                      </a:br>
                      <a:r>
                        <a:rPr lang="ja-JP" altLang="en-US" sz="1100" u="none" strike="noStrike">
                          <a:effectLst/>
                          <a:latin typeface="+mn-ea"/>
                          <a:ea typeface="+mn-ea"/>
                        </a:rPr>
                        <a:t>対象画面のアイコンをブレーカアイコンに変更</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342900">
                <a:tc>
                  <a:txBody>
                    <a:bodyPr/>
                    <a:lstStyle/>
                    <a:p>
                      <a:pPr algn="l" fontAlgn="ctr"/>
                      <a:r>
                        <a:rPr lang="ja-JP" altLang="en-US" sz="1100" b="0" i="0" u="none" strike="noStrike">
                          <a:solidFill>
                            <a:srgbClr val="000000"/>
                          </a:solidFill>
                          <a:effectLst/>
                          <a:latin typeface="+mn-ea"/>
                          <a:ea typeface="+mn-ea"/>
                        </a:rPr>
                        <a:t>決定ボタン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グラップルアイコンが拡大</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AUX1</a:t>
                      </a:r>
                      <a:r>
                        <a:rPr lang="ja-JP" altLang="en-US" sz="1100" u="none" strike="noStrike">
                          <a:effectLst/>
                          <a:latin typeface="+mn-ea"/>
                          <a:ea typeface="+mn-ea"/>
                        </a:rPr>
                        <a:t>流量設定画面に戻る</a:t>
                      </a:r>
                      <a:br>
                        <a:rPr lang="ja-JP" altLang="en-US" sz="1100" u="none" strike="noStrike">
                          <a:effectLst/>
                          <a:latin typeface="+mn-ea"/>
                          <a:ea typeface="+mn-ea"/>
                        </a:rPr>
                      </a:br>
                      <a:r>
                        <a:rPr lang="ja-JP" altLang="en-US" sz="1100" u="none" strike="noStrike">
                          <a:effectLst/>
                          <a:latin typeface="+mn-ea"/>
                          <a:ea typeface="+mn-ea"/>
                        </a:rPr>
                        <a:t>対象画面のアイコンをグラップルアイコンに変更</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342900">
                <a:tc>
                  <a:txBody>
                    <a:bodyPr/>
                    <a:lstStyle/>
                    <a:p>
                      <a:pPr algn="l" fontAlgn="ctr"/>
                      <a:r>
                        <a:rPr lang="ja-JP" altLang="en-US" sz="1100" b="0" i="0" u="none" strike="noStrike">
                          <a:solidFill>
                            <a:srgbClr val="000000"/>
                          </a:solidFill>
                          <a:effectLst/>
                          <a:latin typeface="+mn-ea"/>
                          <a:ea typeface="+mn-ea"/>
                        </a:rPr>
                        <a:t>決定ボタン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ペンチャーアイコンが拡大</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AUX1</a:t>
                      </a:r>
                      <a:r>
                        <a:rPr lang="ja-JP" altLang="en-US" sz="1100" u="none" strike="noStrike">
                          <a:effectLst/>
                          <a:latin typeface="+mn-ea"/>
                          <a:ea typeface="+mn-ea"/>
                        </a:rPr>
                        <a:t>流量設定画面に戻る</a:t>
                      </a:r>
                      <a:br>
                        <a:rPr lang="ja-JP" altLang="en-US" sz="1100" u="none" strike="noStrike">
                          <a:effectLst/>
                          <a:latin typeface="+mn-ea"/>
                          <a:ea typeface="+mn-ea"/>
                        </a:rPr>
                      </a:br>
                      <a:r>
                        <a:rPr lang="ja-JP" altLang="en-US" sz="1100" u="none" strike="noStrike">
                          <a:effectLst/>
                          <a:latin typeface="+mn-ea"/>
                          <a:ea typeface="+mn-ea"/>
                        </a:rPr>
                        <a:t>対象画面のアイコンをベンチャーアイコンに変更</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342900">
                <a:tc>
                  <a:txBody>
                    <a:bodyPr/>
                    <a:lstStyle/>
                    <a:p>
                      <a:pPr algn="l" fontAlgn="ctr"/>
                      <a:r>
                        <a:rPr lang="ja-JP" altLang="en-US" sz="1100" b="0" i="0" u="none" strike="noStrike">
                          <a:solidFill>
                            <a:srgbClr val="000000"/>
                          </a:solidFill>
                          <a:effectLst/>
                          <a:latin typeface="+mn-ea"/>
                          <a:ea typeface="+mn-ea"/>
                        </a:rPr>
                        <a:t>決定ボタン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カッターアイコンが拡大</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AUX1</a:t>
                      </a:r>
                      <a:r>
                        <a:rPr lang="ja-JP" altLang="en-US" sz="1100" u="none" strike="noStrike">
                          <a:effectLst/>
                          <a:latin typeface="+mn-ea"/>
                          <a:ea typeface="+mn-ea"/>
                        </a:rPr>
                        <a:t>流量設定画面に戻る</a:t>
                      </a:r>
                      <a:br>
                        <a:rPr lang="ja-JP" altLang="en-US" sz="1100" u="none" strike="noStrike">
                          <a:effectLst/>
                          <a:latin typeface="+mn-ea"/>
                          <a:ea typeface="+mn-ea"/>
                        </a:rPr>
                      </a:br>
                      <a:r>
                        <a:rPr lang="ja-JP" altLang="en-US" sz="1100" u="none" strike="noStrike">
                          <a:effectLst/>
                          <a:latin typeface="+mn-ea"/>
                          <a:ea typeface="+mn-ea"/>
                        </a:rPr>
                        <a:t>対象画面のアイコンをブレーカアイコンに変更</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342900">
                <a:tc>
                  <a:txBody>
                    <a:bodyPr/>
                    <a:lstStyle/>
                    <a:p>
                      <a:pPr algn="l" fontAlgn="ctr"/>
                      <a:r>
                        <a:rPr lang="ja-JP" altLang="en-US" sz="1100" b="0" i="0" u="none" strike="noStrike">
                          <a:solidFill>
                            <a:srgbClr val="000000"/>
                          </a:solidFill>
                          <a:effectLst/>
                          <a:latin typeface="+mn-ea"/>
                          <a:ea typeface="+mn-ea"/>
                        </a:rPr>
                        <a:t>決定ボタン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マルチャーアイコンが拡大</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AUX1</a:t>
                      </a:r>
                      <a:r>
                        <a:rPr lang="ja-JP" altLang="en-US" sz="1100" u="none" strike="noStrike">
                          <a:effectLst/>
                          <a:latin typeface="+mn-ea"/>
                          <a:ea typeface="+mn-ea"/>
                        </a:rPr>
                        <a:t>流量設定画面に戻る</a:t>
                      </a:r>
                      <a:br>
                        <a:rPr lang="ja-JP" altLang="en-US" sz="1100" u="none" strike="noStrike">
                          <a:effectLst/>
                          <a:latin typeface="+mn-ea"/>
                          <a:ea typeface="+mn-ea"/>
                        </a:rPr>
                      </a:br>
                      <a:r>
                        <a:rPr lang="ja-JP" altLang="en-US" sz="1100" u="none" strike="noStrike">
                          <a:effectLst/>
                          <a:latin typeface="+mn-ea"/>
                          <a:ea typeface="+mn-ea"/>
                        </a:rPr>
                        <a:t>対象画面のアイコンをマルチャーアイコンに変更</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342900">
                <a:tc>
                  <a:txBody>
                    <a:bodyPr/>
                    <a:lstStyle/>
                    <a:p>
                      <a:pPr algn="l" fontAlgn="ctr"/>
                      <a:r>
                        <a:rPr lang="ja-JP" altLang="en-US" sz="1100" b="0" i="0" u="none" strike="noStrike">
                          <a:solidFill>
                            <a:srgbClr val="000000"/>
                          </a:solidFill>
                          <a:effectLst/>
                          <a:latin typeface="+mn-ea"/>
                          <a:ea typeface="+mn-ea"/>
                        </a:rPr>
                        <a:t>決定ボタン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アースオーガアイコンが拡大</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AUX1</a:t>
                      </a:r>
                      <a:r>
                        <a:rPr lang="ja-JP" altLang="en-US" sz="1100" u="none" strike="noStrike">
                          <a:effectLst/>
                          <a:latin typeface="+mn-ea"/>
                          <a:ea typeface="+mn-ea"/>
                        </a:rPr>
                        <a:t>流量設定画面に戻る</a:t>
                      </a:r>
                      <a:br>
                        <a:rPr lang="ja-JP" altLang="en-US" sz="1100" u="none" strike="noStrike">
                          <a:effectLst/>
                          <a:latin typeface="+mn-ea"/>
                          <a:ea typeface="+mn-ea"/>
                        </a:rPr>
                      </a:br>
                      <a:r>
                        <a:rPr lang="ja-JP" altLang="en-US" sz="1100" u="none" strike="noStrike">
                          <a:effectLst/>
                          <a:latin typeface="+mn-ea"/>
                          <a:ea typeface="+mn-ea"/>
                        </a:rPr>
                        <a:t>対象画面のアイコンをアースオーガアイコンに変更</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7"/>
                  </a:ext>
                </a:extLst>
              </a:tr>
              <a:tr h="342900">
                <a:tc>
                  <a:txBody>
                    <a:bodyPr/>
                    <a:lstStyle/>
                    <a:p>
                      <a:pPr algn="l" fontAlgn="ctr"/>
                      <a:r>
                        <a:rPr lang="ja-JP" altLang="en-US" sz="1100" b="0" i="0" u="none" strike="noStrike">
                          <a:solidFill>
                            <a:srgbClr val="000000"/>
                          </a:solidFill>
                          <a:effectLst/>
                          <a:latin typeface="+mn-ea"/>
                          <a:ea typeface="+mn-ea"/>
                        </a:rPr>
                        <a:t>決定ボタン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その他</a:t>
                      </a:r>
                      <a:r>
                        <a:rPr lang="en-US" altLang="ja-JP" sz="1100" u="none" strike="noStrike">
                          <a:effectLst/>
                          <a:latin typeface="+mn-ea"/>
                          <a:ea typeface="+mn-ea"/>
                        </a:rPr>
                        <a:t>1</a:t>
                      </a:r>
                      <a:r>
                        <a:rPr lang="ja-JP" altLang="en-US" sz="1100" u="none" strike="noStrike">
                          <a:effectLst/>
                          <a:latin typeface="+mn-ea"/>
                          <a:ea typeface="+mn-ea"/>
                        </a:rPr>
                        <a:t>アイコンが拡大</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AUX1</a:t>
                      </a:r>
                      <a:r>
                        <a:rPr lang="ja-JP" altLang="en-US" sz="1100" u="none" strike="noStrike">
                          <a:effectLst/>
                          <a:latin typeface="+mn-ea"/>
                          <a:ea typeface="+mn-ea"/>
                        </a:rPr>
                        <a:t>流量設定画面に戻る</a:t>
                      </a:r>
                      <a:br>
                        <a:rPr lang="ja-JP" altLang="en-US" sz="1100" u="none" strike="noStrike">
                          <a:effectLst/>
                          <a:latin typeface="+mn-ea"/>
                          <a:ea typeface="+mn-ea"/>
                        </a:rPr>
                      </a:br>
                      <a:r>
                        <a:rPr lang="ja-JP" altLang="en-US" sz="1100" u="none" strike="noStrike">
                          <a:effectLst/>
                          <a:latin typeface="+mn-ea"/>
                          <a:ea typeface="+mn-ea"/>
                        </a:rPr>
                        <a:t>対象画面のアイコンをその他</a:t>
                      </a:r>
                      <a:r>
                        <a:rPr lang="en-US" altLang="ja-JP" sz="1100" u="none" strike="noStrike">
                          <a:effectLst/>
                          <a:latin typeface="+mn-ea"/>
                          <a:ea typeface="+mn-ea"/>
                        </a:rPr>
                        <a:t>1</a:t>
                      </a:r>
                      <a:r>
                        <a:rPr lang="ja-JP" altLang="en-US" sz="1100" u="none" strike="noStrike">
                          <a:effectLst/>
                          <a:latin typeface="+mn-ea"/>
                          <a:ea typeface="+mn-ea"/>
                        </a:rPr>
                        <a:t>アイコンに変更</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8"/>
                  </a:ext>
                </a:extLst>
              </a:tr>
              <a:tr h="342900">
                <a:tc>
                  <a:txBody>
                    <a:bodyPr/>
                    <a:lstStyle/>
                    <a:p>
                      <a:pPr algn="l" fontAlgn="ctr"/>
                      <a:r>
                        <a:rPr lang="ja-JP" altLang="en-US" sz="1100" b="0" i="0" u="none" strike="noStrike">
                          <a:solidFill>
                            <a:srgbClr val="000000"/>
                          </a:solidFill>
                          <a:effectLst/>
                          <a:latin typeface="+mn-ea"/>
                          <a:ea typeface="+mn-ea"/>
                        </a:rPr>
                        <a:t>決定ボタン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その他</a:t>
                      </a:r>
                      <a:r>
                        <a:rPr lang="en-US" altLang="ja-JP" sz="1100" u="none" strike="noStrike">
                          <a:effectLst/>
                          <a:latin typeface="+mn-ea"/>
                          <a:ea typeface="+mn-ea"/>
                        </a:rPr>
                        <a:t>2</a:t>
                      </a:r>
                      <a:r>
                        <a:rPr lang="ja-JP" altLang="en-US" sz="1100" u="none" strike="noStrike">
                          <a:effectLst/>
                          <a:latin typeface="+mn-ea"/>
                          <a:ea typeface="+mn-ea"/>
                        </a:rPr>
                        <a:t>アイコンが拡大</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AUX1</a:t>
                      </a:r>
                      <a:r>
                        <a:rPr lang="ja-JP" altLang="en-US" sz="1100" u="none" strike="noStrike">
                          <a:effectLst/>
                          <a:latin typeface="+mn-ea"/>
                          <a:ea typeface="+mn-ea"/>
                        </a:rPr>
                        <a:t>流量設定画面に戻る</a:t>
                      </a:r>
                      <a:br>
                        <a:rPr lang="ja-JP" altLang="en-US" sz="1100" u="none" strike="noStrike">
                          <a:effectLst/>
                          <a:latin typeface="+mn-ea"/>
                          <a:ea typeface="+mn-ea"/>
                        </a:rPr>
                      </a:br>
                      <a:r>
                        <a:rPr lang="ja-JP" altLang="en-US" sz="1100" u="none" strike="noStrike">
                          <a:effectLst/>
                          <a:latin typeface="+mn-ea"/>
                          <a:ea typeface="+mn-ea"/>
                        </a:rPr>
                        <a:t>対象画面のアイコンをその他</a:t>
                      </a:r>
                      <a:r>
                        <a:rPr lang="en-US" altLang="ja-JP" sz="1100" u="none" strike="noStrike">
                          <a:effectLst/>
                          <a:latin typeface="+mn-ea"/>
                          <a:ea typeface="+mn-ea"/>
                        </a:rPr>
                        <a:t>2</a:t>
                      </a:r>
                      <a:r>
                        <a:rPr lang="ja-JP" altLang="en-US" sz="1100" u="none" strike="noStrike">
                          <a:effectLst/>
                          <a:latin typeface="+mn-ea"/>
                          <a:ea typeface="+mn-ea"/>
                        </a:rPr>
                        <a:t>アイコンに変更</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r h="342900">
                <a:tc>
                  <a:txBody>
                    <a:bodyPr/>
                    <a:lstStyle/>
                    <a:p>
                      <a:pPr algn="l" fontAlgn="ctr"/>
                      <a:r>
                        <a:rPr lang="ja-JP" altLang="en-US" sz="1100" b="0" i="0" u="none" strike="noStrike">
                          <a:solidFill>
                            <a:srgbClr val="000000"/>
                          </a:solidFill>
                          <a:effectLst/>
                          <a:latin typeface="+mn-ea"/>
                          <a:ea typeface="+mn-ea"/>
                        </a:rPr>
                        <a:t>決定ボタン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その他</a:t>
                      </a:r>
                      <a:r>
                        <a:rPr lang="en-US" altLang="ja-JP" sz="1100" u="none" strike="noStrike" dirty="0">
                          <a:effectLst/>
                          <a:latin typeface="+mn-ea"/>
                          <a:ea typeface="+mn-ea"/>
                        </a:rPr>
                        <a:t>3</a:t>
                      </a:r>
                      <a:r>
                        <a:rPr lang="ja-JP" altLang="en-US" sz="1100" u="none" strike="noStrike" dirty="0">
                          <a:effectLst/>
                          <a:latin typeface="+mn-ea"/>
                          <a:ea typeface="+mn-ea"/>
                        </a:rPr>
                        <a:t>アイコンが拡大</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AUX1</a:t>
                      </a:r>
                      <a:r>
                        <a:rPr lang="ja-JP" altLang="en-US" sz="1100" u="none" strike="noStrike">
                          <a:effectLst/>
                          <a:latin typeface="+mn-ea"/>
                          <a:ea typeface="+mn-ea"/>
                        </a:rPr>
                        <a:t>流量設定画面に戻る</a:t>
                      </a:r>
                      <a:br>
                        <a:rPr lang="ja-JP" altLang="en-US" sz="1100" u="none" strike="noStrike">
                          <a:effectLst/>
                          <a:latin typeface="+mn-ea"/>
                          <a:ea typeface="+mn-ea"/>
                        </a:rPr>
                      </a:br>
                      <a:r>
                        <a:rPr lang="ja-JP" altLang="en-US" sz="1100" u="none" strike="noStrike">
                          <a:effectLst/>
                          <a:latin typeface="+mn-ea"/>
                          <a:ea typeface="+mn-ea"/>
                        </a:rPr>
                        <a:t>対象画面のアイコンをその他</a:t>
                      </a:r>
                      <a:r>
                        <a:rPr lang="en-US" altLang="ja-JP" sz="1100" u="none" strike="noStrike">
                          <a:effectLst/>
                          <a:latin typeface="+mn-ea"/>
                          <a:ea typeface="+mn-ea"/>
                        </a:rPr>
                        <a:t>3</a:t>
                      </a:r>
                      <a:r>
                        <a:rPr lang="ja-JP" altLang="en-US" sz="1100" u="none" strike="noStrike">
                          <a:effectLst/>
                          <a:latin typeface="+mn-ea"/>
                          <a:ea typeface="+mn-ea"/>
                        </a:rPr>
                        <a:t>アイコンに変更</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0"/>
                  </a:ext>
                </a:extLst>
              </a:tr>
              <a:tr h="342900">
                <a:tc>
                  <a:txBody>
                    <a:bodyPr/>
                    <a:lstStyle/>
                    <a:p>
                      <a:pPr algn="l" fontAlgn="ctr"/>
                      <a:r>
                        <a:rPr lang="ja-JP" altLang="en-US" sz="1100" b="0" i="0" u="none" strike="noStrike" dirty="0">
                          <a:solidFill>
                            <a:srgbClr val="000000"/>
                          </a:solidFill>
                          <a:effectLst/>
                          <a:latin typeface="+mn-ea"/>
                          <a:ea typeface="+mn-ea"/>
                        </a:rPr>
                        <a:t>決定ボタン</a:t>
                      </a: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チルトローテートアイコンを拡大</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AUX1</a:t>
                      </a:r>
                      <a:r>
                        <a:rPr lang="ja-JP" altLang="en-US" sz="1100" u="none" strike="noStrike" dirty="0">
                          <a:effectLst/>
                          <a:latin typeface="+mn-ea"/>
                          <a:ea typeface="+mn-ea"/>
                        </a:rPr>
                        <a:t>流量設定画面に戻る</a:t>
                      </a:r>
                      <a:br>
                        <a:rPr lang="ja-JP" altLang="en-US" sz="1100" u="none" strike="noStrike" dirty="0">
                          <a:effectLst/>
                          <a:latin typeface="+mn-ea"/>
                          <a:ea typeface="+mn-ea"/>
                        </a:rPr>
                      </a:br>
                      <a:r>
                        <a:rPr lang="ja-JP" altLang="en-US" sz="1100" u="none" strike="noStrike" dirty="0">
                          <a:effectLst/>
                          <a:latin typeface="+mn-ea"/>
                          <a:ea typeface="+mn-ea"/>
                        </a:rPr>
                        <a:t>対象画面のアイコンをチルトローテートアイコンに変更</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1"/>
                  </a:ext>
                </a:extLst>
              </a:tr>
            </a:tbl>
          </a:graphicData>
        </a:graphic>
      </p:graphicFrame>
      <p:pic>
        <p:nvPicPr>
          <p:cNvPr id="25" name="図 24"/>
          <p:cNvPicPr>
            <a:picLocks noChangeAspect="1"/>
          </p:cNvPicPr>
          <p:nvPr/>
        </p:nvPicPr>
        <p:blipFill rotWithShape="1">
          <a:blip r:embed="rId6">
            <a:extLst>
              <a:ext uri="{28A0092B-C50C-407E-A947-70E740481C1C}">
                <a14:useLocalDpi xmlns:a14="http://schemas.microsoft.com/office/drawing/2010/main" val="0"/>
              </a:ext>
            </a:extLst>
          </a:blip>
          <a:srcRect l="77240" t="75229" r="10266" b="6170"/>
          <a:stretch/>
        </p:blipFill>
        <p:spPr>
          <a:xfrm rot="5400000">
            <a:off x="403688" y="5125644"/>
            <a:ext cx="734137" cy="655827"/>
          </a:xfrm>
          <a:prstGeom prst="rect">
            <a:avLst/>
          </a:prstGeom>
        </p:spPr>
      </p:pic>
      <p:sp>
        <p:nvSpPr>
          <p:cNvPr id="36" name="角丸四角形 35"/>
          <p:cNvSpPr/>
          <p:nvPr/>
        </p:nvSpPr>
        <p:spPr>
          <a:xfrm>
            <a:off x="408837" y="5095537"/>
            <a:ext cx="806037" cy="796418"/>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M8-10</a:t>
            </a:r>
          </a:p>
        </p:txBody>
      </p:sp>
      <p:graphicFrame>
        <p:nvGraphicFramePr>
          <p:cNvPr id="3" name="表 2">
            <a:extLst>
              <a:ext uri="{FF2B5EF4-FFF2-40B4-BE49-F238E27FC236}">
                <a16:creationId xmlns:a16="http://schemas.microsoft.com/office/drawing/2014/main" id="{BADEAC82-C63B-B7E9-6209-3EAE53E47FCA}"/>
              </a:ext>
            </a:extLst>
          </p:cNvPr>
          <p:cNvGraphicFramePr>
            <a:graphicFrameLocks noGrp="1"/>
          </p:cNvGraphicFramePr>
          <p:nvPr>
            <p:extLst>
              <p:ext uri="{D42A27DB-BD31-4B8C-83A1-F6EECF244321}">
                <p14:modId xmlns:p14="http://schemas.microsoft.com/office/powerpoint/2010/main" val="4114963184"/>
              </p:ext>
            </p:extLst>
          </p:nvPr>
        </p:nvGraphicFramePr>
        <p:xfrm>
          <a:off x="4971214" y="216306"/>
          <a:ext cx="5407674" cy="1198200"/>
        </p:xfrm>
        <a:graphic>
          <a:graphicData uri="http://schemas.openxmlformats.org/drawingml/2006/table">
            <a:tbl>
              <a:tblPr firstRow="1" bandRow="1">
                <a:tableStyleId>{5C22544A-7EE6-4342-B048-85BDC9FD1C3A}</a:tableStyleId>
              </a:tblPr>
              <a:tblGrid>
                <a:gridCol w="906924">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3414900">
                  <a:extLst>
                    <a:ext uri="{9D8B030D-6E8A-4147-A177-3AD203B41FA5}">
                      <a16:colId xmlns:a16="http://schemas.microsoft.com/office/drawing/2014/main" val="20002"/>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動作</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en-US" sz="1100" u="none" strike="noStrike" dirty="0">
                          <a:effectLst/>
                          <a:latin typeface="+mn-ea"/>
                          <a:ea typeface="+mn-ea"/>
                        </a:rPr>
                        <a:t>M8-9</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その他</a:t>
                      </a:r>
                      <a:r>
                        <a:rPr lang="en-US" altLang="ja-JP" sz="1100" u="none" strike="noStrike" dirty="0">
                          <a:effectLst/>
                          <a:latin typeface="+mn-ea"/>
                          <a:ea typeface="+mn-ea"/>
                        </a:rPr>
                        <a:t>3</a:t>
                      </a:r>
                      <a:r>
                        <a:rPr lang="ja-JP" altLang="en-US" sz="1100" u="none" strike="noStrike" dirty="0">
                          <a:effectLst/>
                          <a:latin typeface="+mn-ea"/>
                          <a:ea typeface="+mn-ea"/>
                        </a:rPr>
                        <a:t>アイコンを拡大</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20"/>
                  </a:ext>
                </a:extLst>
              </a:tr>
              <a:tr h="171450">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対象画面のアイコンをその他</a:t>
                      </a:r>
                      <a:r>
                        <a:rPr lang="en-US" altLang="ja-JP" sz="1100" u="none" strike="noStrike" dirty="0">
                          <a:effectLst/>
                          <a:latin typeface="+mn-ea"/>
                          <a:ea typeface="+mn-ea"/>
                        </a:rPr>
                        <a:t>3</a:t>
                      </a:r>
                      <a:r>
                        <a:rPr lang="ja-JP" altLang="en-US" sz="1100" u="none" strike="noStrike" dirty="0">
                          <a:effectLst/>
                          <a:latin typeface="+mn-ea"/>
                          <a:ea typeface="+mn-ea"/>
                        </a:rPr>
                        <a:t>アイコンに変更</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21"/>
                  </a:ext>
                </a:extLst>
              </a:tr>
              <a:tr h="171450">
                <a:tc>
                  <a:txBody>
                    <a:bodyPr/>
                    <a:lstStyle/>
                    <a:p>
                      <a:pPr algn="l" fontAlgn="ctr"/>
                      <a:r>
                        <a:rPr lang="en-US" sz="1100" u="none" strike="noStrike">
                          <a:effectLst/>
                          <a:latin typeface="+mn-ea"/>
                          <a:ea typeface="+mn-ea"/>
                        </a:rPr>
                        <a:t>M8-10</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チルトローテートアイコンを拡大</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22"/>
                  </a:ext>
                </a:extLst>
              </a:tr>
              <a:tr h="171450">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対象画面のアイコンをチルトローテートアイコンに変更</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23"/>
                  </a:ext>
                </a:extLst>
              </a:tr>
            </a:tbl>
          </a:graphicData>
        </a:graphic>
      </p:graphicFrame>
    </p:spTree>
    <p:extLst>
      <p:ext uri="{BB962C8B-B14F-4D97-AF65-F5344CB8AC3E}">
        <p14:creationId xmlns:p14="http://schemas.microsoft.com/office/powerpoint/2010/main" val="38421702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タイトル 1"/>
          <p:cNvSpPr>
            <a:spLocks noGrp="1"/>
          </p:cNvSpPr>
          <p:nvPr>
            <p:ph type="title"/>
          </p:nvPr>
        </p:nvSpPr>
        <p:spPr>
          <a:xfrm>
            <a:off x="228597" y="295929"/>
            <a:ext cx="6548047"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選択画面（縦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664080" y="374607"/>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5" name="直線矢印コネクタ 54"/>
          <p:cNvCxnSpPr/>
          <p:nvPr/>
        </p:nvCxnSpPr>
        <p:spPr>
          <a:xfrm flipV="1">
            <a:off x="3187204" y="2522363"/>
            <a:ext cx="0" cy="46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3347922" y="2522363"/>
            <a:ext cx="0" cy="46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H="1">
            <a:off x="3672235" y="2295878"/>
            <a:ext cx="1872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3672235" y="2184561"/>
            <a:ext cx="187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3187204" y="3547443"/>
            <a:ext cx="0" cy="46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3347922" y="3547443"/>
            <a:ext cx="0" cy="46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a:off x="3347922" y="4593650"/>
            <a:ext cx="0" cy="46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a:off x="8864102" y="2166977"/>
            <a:ext cx="131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H="1">
            <a:off x="6200213" y="2278230"/>
            <a:ext cx="1872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6200213" y="2166913"/>
            <a:ext cx="187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1583739" y="2296664"/>
            <a:ext cx="131362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3187204" y="1518315"/>
            <a:ext cx="0" cy="46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V="1">
            <a:off x="5778990" y="1518315"/>
            <a:ext cx="0" cy="46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a:off x="3672235" y="3315114"/>
            <a:ext cx="1872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3672235" y="3203797"/>
            <a:ext cx="187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flipH="1">
            <a:off x="3672235" y="4366888"/>
            <a:ext cx="1872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a:off x="3672235" y="4255571"/>
            <a:ext cx="187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flipH="1">
            <a:off x="1577151" y="3315900"/>
            <a:ext cx="1314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flipH="1">
            <a:off x="1577150" y="4366888"/>
            <a:ext cx="136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a:off x="6200213" y="3315112"/>
            <a:ext cx="1872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a:off x="6200213" y="3203795"/>
            <a:ext cx="187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1" name="図 130"/>
          <p:cNvPicPr>
            <a:picLocks noChangeAspect="1"/>
          </p:cNvPicPr>
          <p:nvPr/>
        </p:nvPicPr>
        <p:blipFill rotWithShape="1">
          <a:blip r:embed="rId3">
            <a:extLst>
              <a:ext uri="{28A0092B-C50C-407E-A947-70E740481C1C}">
                <a14:useLocalDpi xmlns:a14="http://schemas.microsoft.com/office/drawing/2010/main" val="0"/>
              </a:ext>
            </a:extLst>
          </a:blip>
          <a:srcRect l="72146" t="9414" r="19187" b="76235"/>
          <a:stretch/>
        </p:blipFill>
        <p:spPr>
          <a:xfrm rot="16200000">
            <a:off x="3007354" y="2025753"/>
            <a:ext cx="495298" cy="492126"/>
          </a:xfrm>
          <a:prstGeom prst="rect">
            <a:avLst/>
          </a:prstGeom>
        </p:spPr>
      </p:pic>
      <p:sp>
        <p:nvSpPr>
          <p:cNvPr id="147" name="角丸四角形 146"/>
          <p:cNvSpPr/>
          <p:nvPr/>
        </p:nvSpPr>
        <p:spPr>
          <a:xfrm>
            <a:off x="2985668" y="2000052"/>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M8-1</a:t>
            </a:r>
          </a:p>
        </p:txBody>
      </p:sp>
      <p:pic>
        <p:nvPicPr>
          <p:cNvPr id="164" name="図 163"/>
          <p:cNvPicPr>
            <a:picLocks noChangeAspect="1"/>
          </p:cNvPicPr>
          <p:nvPr/>
        </p:nvPicPr>
        <p:blipFill rotWithShape="1">
          <a:blip r:embed="rId3">
            <a:extLst>
              <a:ext uri="{28A0092B-C50C-407E-A947-70E740481C1C}">
                <a14:useLocalDpi xmlns:a14="http://schemas.microsoft.com/office/drawing/2010/main" val="0"/>
              </a:ext>
            </a:extLst>
          </a:blip>
          <a:srcRect l="72146" t="76077" r="19187" b="9572"/>
          <a:stretch/>
        </p:blipFill>
        <p:spPr>
          <a:xfrm rot="16200000">
            <a:off x="8239043" y="2020940"/>
            <a:ext cx="495298" cy="492126"/>
          </a:xfrm>
          <a:prstGeom prst="rect">
            <a:avLst/>
          </a:prstGeom>
        </p:spPr>
      </p:pic>
      <p:pic>
        <p:nvPicPr>
          <p:cNvPr id="165" name="図 164"/>
          <p:cNvPicPr>
            <a:picLocks noChangeAspect="1"/>
          </p:cNvPicPr>
          <p:nvPr/>
        </p:nvPicPr>
        <p:blipFill rotWithShape="1">
          <a:blip r:embed="rId3">
            <a:extLst>
              <a:ext uri="{28A0092B-C50C-407E-A947-70E740481C1C}">
                <a14:useLocalDpi xmlns:a14="http://schemas.microsoft.com/office/drawing/2010/main" val="0"/>
              </a:ext>
            </a:extLst>
          </a:blip>
          <a:srcRect l="52145" t="9414" r="39188" b="76235"/>
          <a:stretch/>
        </p:blipFill>
        <p:spPr>
          <a:xfrm rot="16200000">
            <a:off x="3007354" y="3047972"/>
            <a:ext cx="495298" cy="492126"/>
          </a:xfrm>
          <a:prstGeom prst="rect">
            <a:avLst/>
          </a:prstGeom>
        </p:spPr>
      </p:pic>
      <p:pic>
        <p:nvPicPr>
          <p:cNvPr id="166" name="図 165"/>
          <p:cNvPicPr>
            <a:picLocks noChangeAspect="1"/>
          </p:cNvPicPr>
          <p:nvPr/>
        </p:nvPicPr>
        <p:blipFill rotWithShape="1">
          <a:blip r:embed="rId3">
            <a:extLst>
              <a:ext uri="{28A0092B-C50C-407E-A947-70E740481C1C}">
                <a14:useLocalDpi xmlns:a14="http://schemas.microsoft.com/office/drawing/2010/main" val="0"/>
              </a:ext>
            </a:extLst>
          </a:blip>
          <a:srcRect l="72146" t="42479" r="19187" b="43170"/>
          <a:stretch/>
        </p:blipFill>
        <p:spPr>
          <a:xfrm rot="16200000">
            <a:off x="5613867" y="2012186"/>
            <a:ext cx="495298" cy="492126"/>
          </a:xfrm>
          <a:prstGeom prst="rect">
            <a:avLst/>
          </a:prstGeom>
        </p:spPr>
      </p:pic>
      <p:pic>
        <p:nvPicPr>
          <p:cNvPr id="167" name="図 166"/>
          <p:cNvPicPr>
            <a:picLocks noChangeAspect="1"/>
          </p:cNvPicPr>
          <p:nvPr/>
        </p:nvPicPr>
        <p:blipFill rotWithShape="1">
          <a:blip r:embed="rId3">
            <a:extLst>
              <a:ext uri="{28A0092B-C50C-407E-A947-70E740481C1C}">
                <a14:useLocalDpi xmlns:a14="http://schemas.microsoft.com/office/drawing/2010/main" val="0"/>
              </a:ext>
            </a:extLst>
          </a:blip>
          <a:srcRect l="51985" t="76343" r="39348" b="9306"/>
          <a:stretch/>
        </p:blipFill>
        <p:spPr>
          <a:xfrm rot="16200000">
            <a:off x="8251741" y="3057365"/>
            <a:ext cx="495298" cy="492126"/>
          </a:xfrm>
          <a:prstGeom prst="rect">
            <a:avLst/>
          </a:prstGeom>
        </p:spPr>
      </p:pic>
      <p:pic>
        <p:nvPicPr>
          <p:cNvPr id="168" name="図 167"/>
          <p:cNvPicPr>
            <a:picLocks noChangeAspect="1"/>
          </p:cNvPicPr>
          <p:nvPr/>
        </p:nvPicPr>
        <p:blipFill rotWithShape="1">
          <a:blip r:embed="rId3">
            <a:extLst>
              <a:ext uri="{28A0092B-C50C-407E-A947-70E740481C1C}">
                <a14:useLocalDpi xmlns:a14="http://schemas.microsoft.com/office/drawing/2010/main" val="0"/>
              </a:ext>
            </a:extLst>
          </a:blip>
          <a:srcRect l="32304" t="9147" r="59029" b="76502"/>
          <a:stretch/>
        </p:blipFill>
        <p:spPr>
          <a:xfrm rot="16200000">
            <a:off x="2997046" y="4087241"/>
            <a:ext cx="495298" cy="492126"/>
          </a:xfrm>
          <a:prstGeom prst="rect">
            <a:avLst/>
          </a:prstGeom>
        </p:spPr>
      </p:pic>
      <p:pic>
        <p:nvPicPr>
          <p:cNvPr id="169" name="図 168"/>
          <p:cNvPicPr>
            <a:picLocks noChangeAspect="1"/>
          </p:cNvPicPr>
          <p:nvPr/>
        </p:nvPicPr>
        <p:blipFill rotWithShape="1">
          <a:blip r:embed="rId3">
            <a:extLst>
              <a:ext uri="{28A0092B-C50C-407E-A947-70E740481C1C}">
                <a14:useLocalDpi xmlns:a14="http://schemas.microsoft.com/office/drawing/2010/main" val="0"/>
              </a:ext>
            </a:extLst>
          </a:blip>
          <a:srcRect l="32144" t="42745" r="59189" b="42904"/>
          <a:stretch/>
        </p:blipFill>
        <p:spPr>
          <a:xfrm rot="16200000">
            <a:off x="5625615" y="4099939"/>
            <a:ext cx="495298" cy="492126"/>
          </a:xfrm>
          <a:prstGeom prst="rect">
            <a:avLst/>
          </a:prstGeom>
        </p:spPr>
      </p:pic>
      <p:pic>
        <p:nvPicPr>
          <p:cNvPr id="170" name="図 169"/>
          <p:cNvPicPr>
            <a:picLocks noChangeAspect="1"/>
          </p:cNvPicPr>
          <p:nvPr/>
        </p:nvPicPr>
        <p:blipFill rotWithShape="1">
          <a:blip r:embed="rId3">
            <a:extLst>
              <a:ext uri="{28A0092B-C50C-407E-A947-70E740481C1C}">
                <a14:useLocalDpi xmlns:a14="http://schemas.microsoft.com/office/drawing/2010/main" val="0"/>
              </a:ext>
            </a:extLst>
          </a:blip>
          <a:srcRect l="52145" t="43012" r="39188" b="42637"/>
          <a:stretch/>
        </p:blipFill>
        <p:spPr>
          <a:xfrm rot="16200000">
            <a:off x="5624474" y="3044665"/>
            <a:ext cx="495298" cy="492126"/>
          </a:xfrm>
          <a:prstGeom prst="rect">
            <a:avLst/>
          </a:prstGeom>
        </p:spPr>
      </p:pic>
      <p:pic>
        <p:nvPicPr>
          <p:cNvPr id="171" name="図 170"/>
          <p:cNvPicPr>
            <a:picLocks noChangeAspect="1"/>
          </p:cNvPicPr>
          <p:nvPr/>
        </p:nvPicPr>
        <p:blipFill rotWithShape="1">
          <a:blip r:embed="rId3">
            <a:extLst>
              <a:ext uri="{28A0092B-C50C-407E-A947-70E740481C1C}">
                <a14:useLocalDpi xmlns:a14="http://schemas.microsoft.com/office/drawing/2010/main" val="0"/>
              </a:ext>
            </a:extLst>
          </a:blip>
          <a:srcRect l="32144" t="76077" r="59189" b="9572"/>
          <a:stretch/>
        </p:blipFill>
        <p:spPr>
          <a:xfrm rot="16200000">
            <a:off x="8251741" y="4066828"/>
            <a:ext cx="495298" cy="492126"/>
          </a:xfrm>
          <a:prstGeom prst="rect">
            <a:avLst/>
          </a:prstGeom>
        </p:spPr>
      </p:pic>
      <p:sp>
        <p:nvSpPr>
          <p:cNvPr id="148" name="角丸四角形 147"/>
          <p:cNvSpPr/>
          <p:nvPr/>
        </p:nvSpPr>
        <p:spPr>
          <a:xfrm>
            <a:off x="5608373" y="2000052"/>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M8-2</a:t>
            </a:r>
          </a:p>
        </p:txBody>
      </p:sp>
      <p:sp>
        <p:nvSpPr>
          <p:cNvPr id="149" name="角丸四角形 148"/>
          <p:cNvSpPr/>
          <p:nvPr/>
        </p:nvSpPr>
        <p:spPr>
          <a:xfrm>
            <a:off x="8225995" y="2000052"/>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M8-3</a:t>
            </a:r>
          </a:p>
        </p:txBody>
      </p:sp>
      <p:sp>
        <p:nvSpPr>
          <p:cNvPr id="150" name="角丸四角形 149"/>
          <p:cNvSpPr/>
          <p:nvPr/>
        </p:nvSpPr>
        <p:spPr>
          <a:xfrm>
            <a:off x="2985668" y="3024033"/>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M8-4</a:t>
            </a:r>
          </a:p>
        </p:txBody>
      </p:sp>
      <p:sp>
        <p:nvSpPr>
          <p:cNvPr id="151" name="角丸四角形 150"/>
          <p:cNvSpPr/>
          <p:nvPr/>
        </p:nvSpPr>
        <p:spPr>
          <a:xfrm>
            <a:off x="5607410" y="3024033"/>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M8-5</a:t>
            </a:r>
          </a:p>
        </p:txBody>
      </p:sp>
      <p:sp>
        <p:nvSpPr>
          <p:cNvPr id="154" name="角丸四角形 153"/>
          <p:cNvSpPr/>
          <p:nvPr/>
        </p:nvSpPr>
        <p:spPr>
          <a:xfrm>
            <a:off x="8225995" y="3024033"/>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M8-6</a:t>
            </a:r>
          </a:p>
        </p:txBody>
      </p:sp>
      <p:sp>
        <p:nvSpPr>
          <p:cNvPr id="155" name="角丸四角形 154"/>
          <p:cNvSpPr/>
          <p:nvPr/>
        </p:nvSpPr>
        <p:spPr>
          <a:xfrm>
            <a:off x="2985668" y="405365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M8-7</a:t>
            </a:r>
          </a:p>
        </p:txBody>
      </p:sp>
      <p:sp>
        <p:nvSpPr>
          <p:cNvPr id="160" name="角丸四角形 159"/>
          <p:cNvSpPr/>
          <p:nvPr/>
        </p:nvSpPr>
        <p:spPr>
          <a:xfrm>
            <a:off x="5607410" y="405365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M8-8</a:t>
            </a:r>
          </a:p>
        </p:txBody>
      </p:sp>
      <p:sp>
        <p:nvSpPr>
          <p:cNvPr id="161" name="角丸四角形 160"/>
          <p:cNvSpPr/>
          <p:nvPr/>
        </p:nvSpPr>
        <p:spPr>
          <a:xfrm>
            <a:off x="8225995" y="405365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M8-9</a:t>
            </a:r>
          </a:p>
        </p:txBody>
      </p:sp>
      <p:cxnSp>
        <p:nvCxnSpPr>
          <p:cNvPr id="172" name="直線矢印コネクタ 171"/>
          <p:cNvCxnSpPr/>
          <p:nvPr/>
        </p:nvCxnSpPr>
        <p:spPr>
          <a:xfrm flipH="1">
            <a:off x="6200213" y="4358592"/>
            <a:ext cx="1872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a:off x="6200213" y="4247278"/>
            <a:ext cx="187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4" name="角丸四角形 173"/>
          <p:cNvSpPr/>
          <p:nvPr/>
        </p:nvSpPr>
        <p:spPr>
          <a:xfrm>
            <a:off x="2985668" y="6093867"/>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M8-1</a:t>
            </a:r>
          </a:p>
        </p:txBody>
      </p:sp>
      <p:sp>
        <p:nvSpPr>
          <p:cNvPr id="175" name="角丸四角形 174"/>
          <p:cNvSpPr/>
          <p:nvPr/>
        </p:nvSpPr>
        <p:spPr>
          <a:xfrm>
            <a:off x="5663502" y="5079339"/>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M8-2</a:t>
            </a:r>
          </a:p>
        </p:txBody>
      </p:sp>
      <p:sp>
        <p:nvSpPr>
          <p:cNvPr id="176" name="角丸四角形 175"/>
          <p:cNvSpPr/>
          <p:nvPr/>
        </p:nvSpPr>
        <p:spPr>
          <a:xfrm>
            <a:off x="8281124" y="5079339"/>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M8-3</a:t>
            </a:r>
          </a:p>
        </p:txBody>
      </p:sp>
      <p:sp>
        <p:nvSpPr>
          <p:cNvPr id="185" name="角丸四角形 184"/>
          <p:cNvSpPr/>
          <p:nvPr/>
        </p:nvSpPr>
        <p:spPr>
          <a:xfrm>
            <a:off x="2985668" y="992089"/>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M8-10</a:t>
            </a:r>
          </a:p>
        </p:txBody>
      </p:sp>
      <p:sp>
        <p:nvSpPr>
          <p:cNvPr id="186" name="角丸四角形 185"/>
          <p:cNvSpPr/>
          <p:nvPr/>
        </p:nvSpPr>
        <p:spPr>
          <a:xfrm>
            <a:off x="5607410" y="992089"/>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M8-8</a:t>
            </a:r>
          </a:p>
        </p:txBody>
      </p:sp>
      <p:sp>
        <p:nvSpPr>
          <p:cNvPr id="187" name="角丸四角形 186"/>
          <p:cNvSpPr/>
          <p:nvPr/>
        </p:nvSpPr>
        <p:spPr>
          <a:xfrm>
            <a:off x="8225995" y="992089"/>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M8-9</a:t>
            </a:r>
          </a:p>
        </p:txBody>
      </p:sp>
      <p:cxnSp>
        <p:nvCxnSpPr>
          <p:cNvPr id="189" name="直線矢印コネクタ 188"/>
          <p:cNvCxnSpPr/>
          <p:nvPr/>
        </p:nvCxnSpPr>
        <p:spPr>
          <a:xfrm flipV="1">
            <a:off x="8416700" y="1518315"/>
            <a:ext cx="0" cy="46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190" name="角丸四角形 189"/>
          <p:cNvSpPr/>
          <p:nvPr/>
        </p:nvSpPr>
        <p:spPr>
          <a:xfrm>
            <a:off x="960587" y="2000052"/>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M8-3</a:t>
            </a:r>
          </a:p>
        </p:txBody>
      </p:sp>
      <p:sp>
        <p:nvSpPr>
          <p:cNvPr id="191" name="角丸四角形 190"/>
          <p:cNvSpPr/>
          <p:nvPr/>
        </p:nvSpPr>
        <p:spPr>
          <a:xfrm>
            <a:off x="960587" y="3024033"/>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M8-6</a:t>
            </a:r>
          </a:p>
        </p:txBody>
      </p:sp>
      <p:sp>
        <p:nvSpPr>
          <p:cNvPr id="192" name="角丸四角形 191"/>
          <p:cNvSpPr/>
          <p:nvPr/>
        </p:nvSpPr>
        <p:spPr>
          <a:xfrm>
            <a:off x="960587" y="405365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M8-9</a:t>
            </a:r>
          </a:p>
        </p:txBody>
      </p:sp>
      <p:sp>
        <p:nvSpPr>
          <p:cNvPr id="193" name="角丸四角形 192"/>
          <p:cNvSpPr/>
          <p:nvPr/>
        </p:nvSpPr>
        <p:spPr>
          <a:xfrm>
            <a:off x="10247232" y="2000052"/>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M8-1</a:t>
            </a:r>
          </a:p>
        </p:txBody>
      </p:sp>
      <p:sp>
        <p:nvSpPr>
          <p:cNvPr id="194" name="角丸四角形 193"/>
          <p:cNvSpPr/>
          <p:nvPr/>
        </p:nvSpPr>
        <p:spPr>
          <a:xfrm>
            <a:off x="10247232" y="3024033"/>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M8-4</a:t>
            </a:r>
          </a:p>
        </p:txBody>
      </p:sp>
      <p:sp>
        <p:nvSpPr>
          <p:cNvPr id="195" name="角丸四角形 194"/>
          <p:cNvSpPr/>
          <p:nvPr/>
        </p:nvSpPr>
        <p:spPr>
          <a:xfrm>
            <a:off x="10247232" y="405365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M8-7</a:t>
            </a:r>
          </a:p>
        </p:txBody>
      </p:sp>
      <p:cxnSp>
        <p:nvCxnSpPr>
          <p:cNvPr id="196" name="直線矢印コネクタ 195"/>
          <p:cNvCxnSpPr/>
          <p:nvPr/>
        </p:nvCxnSpPr>
        <p:spPr>
          <a:xfrm>
            <a:off x="8864102" y="3203796"/>
            <a:ext cx="131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矢印コネクタ 196"/>
          <p:cNvCxnSpPr/>
          <p:nvPr/>
        </p:nvCxnSpPr>
        <p:spPr>
          <a:xfrm>
            <a:off x="8864102" y="4247277"/>
            <a:ext cx="131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V="1">
            <a:off x="5787529" y="2540052"/>
            <a:ext cx="0" cy="46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a:off x="5948247" y="2540052"/>
            <a:ext cx="0" cy="46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flipV="1">
            <a:off x="5787529" y="3565132"/>
            <a:ext cx="0" cy="46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5948247" y="3565132"/>
            <a:ext cx="0" cy="46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a:off x="5948247" y="4611339"/>
            <a:ext cx="0" cy="46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V="1">
            <a:off x="8416429" y="2540052"/>
            <a:ext cx="0" cy="46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a:off x="8577147" y="2540052"/>
            <a:ext cx="0" cy="46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V="1">
            <a:off x="8416429" y="3565132"/>
            <a:ext cx="0" cy="46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a:off x="8577147" y="3565132"/>
            <a:ext cx="0" cy="46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p:nvPr/>
        </p:nvCxnSpPr>
        <p:spPr>
          <a:xfrm>
            <a:off x="8577147" y="4611339"/>
            <a:ext cx="0" cy="46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92" name="図 91"/>
          <p:cNvPicPr>
            <a:picLocks noChangeAspect="1"/>
          </p:cNvPicPr>
          <p:nvPr/>
        </p:nvPicPr>
        <p:blipFill rotWithShape="1">
          <a:blip r:embed="rId4">
            <a:extLst>
              <a:ext uri="{28A0092B-C50C-407E-A947-70E740481C1C}">
                <a14:useLocalDpi xmlns:a14="http://schemas.microsoft.com/office/drawing/2010/main" val="0"/>
              </a:ext>
            </a:extLst>
          </a:blip>
          <a:srcRect l="79345" t="76133" r="12211" b="9682"/>
          <a:stretch/>
        </p:blipFill>
        <p:spPr>
          <a:xfrm rot="5400000">
            <a:off x="3016397" y="5107728"/>
            <a:ext cx="496151" cy="500133"/>
          </a:xfrm>
          <a:prstGeom prst="rect">
            <a:avLst/>
          </a:prstGeom>
        </p:spPr>
      </p:pic>
      <p:cxnSp>
        <p:nvCxnSpPr>
          <p:cNvPr id="95" name="直線矢印コネクタ 94"/>
          <p:cNvCxnSpPr/>
          <p:nvPr/>
        </p:nvCxnSpPr>
        <p:spPr>
          <a:xfrm flipV="1">
            <a:off x="3193058" y="4589943"/>
            <a:ext cx="0" cy="46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3347922" y="5627794"/>
            <a:ext cx="0" cy="46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flipH="1" flipV="1">
            <a:off x="1583739" y="4560540"/>
            <a:ext cx="1421197" cy="7716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V="1">
            <a:off x="3505069" y="4560540"/>
            <a:ext cx="2039166" cy="7716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1" name="角丸四角形 100"/>
          <p:cNvSpPr/>
          <p:nvPr/>
        </p:nvSpPr>
        <p:spPr>
          <a:xfrm>
            <a:off x="2983528" y="508779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M8-10</a:t>
            </a:r>
          </a:p>
        </p:txBody>
      </p:sp>
    </p:spTree>
    <p:extLst>
      <p:ext uri="{BB962C8B-B14F-4D97-AF65-F5344CB8AC3E}">
        <p14:creationId xmlns:p14="http://schemas.microsoft.com/office/powerpoint/2010/main" val="32130232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タイトル 1"/>
          <p:cNvSpPr>
            <a:spLocks noGrp="1"/>
          </p:cNvSpPr>
          <p:nvPr>
            <p:ph type="title"/>
          </p:nvPr>
        </p:nvSpPr>
        <p:spPr>
          <a:xfrm>
            <a:off x="228597" y="295929"/>
            <a:ext cx="5878345"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選択画面（横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752788" y="66356"/>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5" name="直線矢印コネクタ 54"/>
          <p:cNvCxnSpPr/>
          <p:nvPr/>
        </p:nvCxnSpPr>
        <p:spPr>
          <a:xfrm flipV="1">
            <a:off x="3013033" y="3118813"/>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3173751" y="3118813"/>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H="1">
            <a:off x="3421863" y="2841528"/>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3421863" y="2730211"/>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4690420" y="3118813"/>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4851140" y="3118813"/>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H="1">
            <a:off x="5098942" y="2823880"/>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5098942" y="2712563"/>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1409568" y="2842314"/>
            <a:ext cx="131362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4741248" y="1673777"/>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V="1">
            <a:off x="6400348" y="1673777"/>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a:off x="8479049" y="2823882"/>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8479049" y="2712563"/>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flipH="1">
            <a:off x="5098942" y="4285185"/>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a:off x="5098942" y="4173868"/>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flipH="1">
            <a:off x="1402980" y="4240931"/>
            <a:ext cx="1314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a:off x="6765436" y="2823880"/>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a:off x="6765436" y="2712563"/>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V="1">
            <a:off x="8068795" y="3118813"/>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a:off x="8229513" y="3118813"/>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31" name="図 130"/>
          <p:cNvPicPr>
            <a:picLocks noChangeAspect="1"/>
          </p:cNvPicPr>
          <p:nvPr/>
        </p:nvPicPr>
        <p:blipFill rotWithShape="1">
          <a:blip r:embed="rId3">
            <a:extLst>
              <a:ext uri="{28A0092B-C50C-407E-A947-70E740481C1C}">
                <a14:useLocalDpi xmlns:a14="http://schemas.microsoft.com/office/drawing/2010/main" val="0"/>
              </a:ext>
            </a:extLst>
          </a:blip>
          <a:srcRect l="72146" t="9414" r="19187" b="76235"/>
          <a:stretch/>
        </p:blipFill>
        <p:spPr>
          <a:xfrm rot="16200000">
            <a:off x="2840803" y="2563783"/>
            <a:ext cx="495298" cy="492126"/>
          </a:xfrm>
          <a:prstGeom prst="rect">
            <a:avLst/>
          </a:prstGeom>
        </p:spPr>
      </p:pic>
      <p:sp>
        <p:nvSpPr>
          <p:cNvPr id="147" name="角丸四角形 146"/>
          <p:cNvSpPr/>
          <p:nvPr/>
        </p:nvSpPr>
        <p:spPr>
          <a:xfrm>
            <a:off x="2811497" y="252340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M8-1</a:t>
            </a:r>
          </a:p>
        </p:txBody>
      </p:sp>
      <p:pic>
        <p:nvPicPr>
          <p:cNvPr id="164" name="図 163"/>
          <p:cNvPicPr>
            <a:picLocks noChangeAspect="1"/>
          </p:cNvPicPr>
          <p:nvPr/>
        </p:nvPicPr>
        <p:blipFill rotWithShape="1">
          <a:blip r:embed="rId3">
            <a:extLst>
              <a:ext uri="{28A0092B-C50C-407E-A947-70E740481C1C}">
                <a14:useLocalDpi xmlns:a14="http://schemas.microsoft.com/office/drawing/2010/main" val="0"/>
              </a:ext>
            </a:extLst>
          </a:blip>
          <a:srcRect l="72146" t="76077" r="19187" b="9572"/>
          <a:stretch/>
        </p:blipFill>
        <p:spPr>
          <a:xfrm rot="16200000">
            <a:off x="6213211" y="2558971"/>
            <a:ext cx="495298" cy="492126"/>
          </a:xfrm>
          <a:prstGeom prst="rect">
            <a:avLst/>
          </a:prstGeom>
        </p:spPr>
      </p:pic>
      <p:pic>
        <p:nvPicPr>
          <p:cNvPr id="165" name="図 164"/>
          <p:cNvPicPr>
            <a:picLocks noChangeAspect="1"/>
          </p:cNvPicPr>
          <p:nvPr/>
        </p:nvPicPr>
        <p:blipFill rotWithShape="1">
          <a:blip r:embed="rId3">
            <a:extLst>
              <a:ext uri="{28A0092B-C50C-407E-A947-70E740481C1C}">
                <a14:useLocalDpi xmlns:a14="http://schemas.microsoft.com/office/drawing/2010/main" val="0"/>
              </a:ext>
            </a:extLst>
          </a:blip>
          <a:srcRect l="52145" t="9414" r="39188" b="76235"/>
          <a:stretch/>
        </p:blipFill>
        <p:spPr>
          <a:xfrm rot="16200000">
            <a:off x="7890367" y="2556738"/>
            <a:ext cx="495298" cy="492126"/>
          </a:xfrm>
          <a:prstGeom prst="rect">
            <a:avLst/>
          </a:prstGeom>
        </p:spPr>
      </p:pic>
      <p:pic>
        <p:nvPicPr>
          <p:cNvPr id="166" name="図 165"/>
          <p:cNvPicPr>
            <a:picLocks noChangeAspect="1"/>
          </p:cNvPicPr>
          <p:nvPr/>
        </p:nvPicPr>
        <p:blipFill rotWithShape="1">
          <a:blip r:embed="rId3">
            <a:extLst>
              <a:ext uri="{28A0092B-C50C-407E-A947-70E740481C1C}">
                <a14:useLocalDpi xmlns:a14="http://schemas.microsoft.com/office/drawing/2010/main" val="0"/>
              </a:ext>
            </a:extLst>
          </a:blip>
          <a:srcRect l="72146" t="42479" r="19187" b="43170"/>
          <a:stretch/>
        </p:blipFill>
        <p:spPr>
          <a:xfrm rot="16200000">
            <a:off x="4520218" y="2550217"/>
            <a:ext cx="495298" cy="492126"/>
          </a:xfrm>
          <a:prstGeom prst="rect">
            <a:avLst/>
          </a:prstGeom>
        </p:spPr>
      </p:pic>
      <p:pic>
        <p:nvPicPr>
          <p:cNvPr id="167" name="図 166"/>
          <p:cNvPicPr>
            <a:picLocks noChangeAspect="1"/>
          </p:cNvPicPr>
          <p:nvPr/>
        </p:nvPicPr>
        <p:blipFill rotWithShape="1">
          <a:blip r:embed="rId3">
            <a:extLst>
              <a:ext uri="{28A0092B-C50C-407E-A947-70E740481C1C}">
                <a14:useLocalDpi xmlns:a14="http://schemas.microsoft.com/office/drawing/2010/main" val="0"/>
              </a:ext>
            </a:extLst>
          </a:blip>
          <a:srcRect l="51985" t="76343" r="39348" b="9306"/>
          <a:stretch/>
        </p:blipFill>
        <p:spPr>
          <a:xfrm rot="16200000">
            <a:off x="2845171" y="4033197"/>
            <a:ext cx="495298" cy="492126"/>
          </a:xfrm>
          <a:prstGeom prst="rect">
            <a:avLst/>
          </a:prstGeom>
        </p:spPr>
      </p:pic>
      <p:pic>
        <p:nvPicPr>
          <p:cNvPr id="168" name="図 167"/>
          <p:cNvPicPr>
            <a:picLocks noChangeAspect="1"/>
          </p:cNvPicPr>
          <p:nvPr/>
        </p:nvPicPr>
        <p:blipFill rotWithShape="1">
          <a:blip r:embed="rId3">
            <a:extLst>
              <a:ext uri="{28A0092B-C50C-407E-A947-70E740481C1C}">
                <a14:useLocalDpi xmlns:a14="http://schemas.microsoft.com/office/drawing/2010/main" val="0"/>
              </a:ext>
            </a:extLst>
          </a:blip>
          <a:srcRect l="32304" t="9147" r="59029" b="76502"/>
          <a:stretch/>
        </p:blipFill>
        <p:spPr>
          <a:xfrm rot="16200000">
            <a:off x="4505517" y="4014679"/>
            <a:ext cx="495298" cy="492126"/>
          </a:xfrm>
          <a:prstGeom prst="rect">
            <a:avLst/>
          </a:prstGeom>
        </p:spPr>
      </p:pic>
      <p:pic>
        <p:nvPicPr>
          <p:cNvPr id="169" name="図 168"/>
          <p:cNvPicPr>
            <a:picLocks noChangeAspect="1"/>
          </p:cNvPicPr>
          <p:nvPr/>
        </p:nvPicPr>
        <p:blipFill rotWithShape="1">
          <a:blip r:embed="rId3">
            <a:extLst>
              <a:ext uri="{28A0092B-C50C-407E-A947-70E740481C1C}">
                <a14:useLocalDpi xmlns:a14="http://schemas.microsoft.com/office/drawing/2010/main" val="0"/>
              </a:ext>
            </a:extLst>
          </a:blip>
          <a:srcRect l="32144" t="42745" r="59189" b="42904"/>
          <a:stretch/>
        </p:blipFill>
        <p:spPr>
          <a:xfrm rot="16200000">
            <a:off x="6222829" y="4026709"/>
            <a:ext cx="495298" cy="492126"/>
          </a:xfrm>
          <a:prstGeom prst="rect">
            <a:avLst/>
          </a:prstGeom>
        </p:spPr>
      </p:pic>
      <p:pic>
        <p:nvPicPr>
          <p:cNvPr id="170" name="図 169"/>
          <p:cNvPicPr>
            <a:picLocks noChangeAspect="1"/>
          </p:cNvPicPr>
          <p:nvPr/>
        </p:nvPicPr>
        <p:blipFill rotWithShape="1">
          <a:blip r:embed="rId3">
            <a:extLst>
              <a:ext uri="{28A0092B-C50C-407E-A947-70E740481C1C}">
                <a14:useLocalDpi xmlns:a14="http://schemas.microsoft.com/office/drawing/2010/main" val="0"/>
              </a:ext>
            </a:extLst>
          </a:blip>
          <a:srcRect l="52145" t="43012" r="39188" b="42637"/>
          <a:stretch/>
        </p:blipFill>
        <p:spPr>
          <a:xfrm rot="16200000">
            <a:off x="9542068" y="2539917"/>
            <a:ext cx="495298" cy="492126"/>
          </a:xfrm>
          <a:prstGeom prst="rect">
            <a:avLst/>
          </a:prstGeom>
        </p:spPr>
      </p:pic>
      <p:pic>
        <p:nvPicPr>
          <p:cNvPr id="171" name="図 170"/>
          <p:cNvPicPr>
            <a:picLocks noChangeAspect="1"/>
          </p:cNvPicPr>
          <p:nvPr/>
        </p:nvPicPr>
        <p:blipFill rotWithShape="1">
          <a:blip r:embed="rId3">
            <a:extLst>
              <a:ext uri="{28A0092B-C50C-407E-A947-70E740481C1C}">
                <a14:useLocalDpi xmlns:a14="http://schemas.microsoft.com/office/drawing/2010/main" val="0"/>
              </a:ext>
            </a:extLst>
          </a:blip>
          <a:srcRect l="32144" t="76077" r="59189" b="9572"/>
          <a:stretch/>
        </p:blipFill>
        <p:spPr>
          <a:xfrm rot="16200000">
            <a:off x="7875825" y="4015525"/>
            <a:ext cx="492553" cy="489399"/>
          </a:xfrm>
          <a:prstGeom prst="rect">
            <a:avLst/>
          </a:prstGeom>
        </p:spPr>
      </p:pic>
      <p:sp>
        <p:nvSpPr>
          <p:cNvPr id="148" name="角丸四角形 147"/>
          <p:cNvSpPr/>
          <p:nvPr/>
        </p:nvSpPr>
        <p:spPr>
          <a:xfrm>
            <a:off x="4507102" y="252340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M8-2</a:t>
            </a:r>
          </a:p>
        </p:txBody>
      </p:sp>
      <p:sp>
        <p:nvSpPr>
          <p:cNvPr id="149" name="角丸四角形 148"/>
          <p:cNvSpPr/>
          <p:nvPr/>
        </p:nvSpPr>
        <p:spPr>
          <a:xfrm>
            <a:off x="6184924" y="252340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M8-3</a:t>
            </a:r>
          </a:p>
        </p:txBody>
      </p:sp>
      <p:sp>
        <p:nvSpPr>
          <p:cNvPr id="150" name="角丸四角形 149"/>
          <p:cNvSpPr/>
          <p:nvPr/>
        </p:nvSpPr>
        <p:spPr>
          <a:xfrm>
            <a:off x="7868681" y="252340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M8-4</a:t>
            </a:r>
          </a:p>
        </p:txBody>
      </p:sp>
      <p:sp>
        <p:nvSpPr>
          <p:cNvPr id="151" name="角丸四角形 150"/>
          <p:cNvSpPr/>
          <p:nvPr/>
        </p:nvSpPr>
        <p:spPr>
          <a:xfrm>
            <a:off x="9525006" y="252340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M8-5</a:t>
            </a:r>
          </a:p>
        </p:txBody>
      </p:sp>
      <p:sp>
        <p:nvSpPr>
          <p:cNvPr id="154" name="角丸四角形 153"/>
          <p:cNvSpPr/>
          <p:nvPr/>
        </p:nvSpPr>
        <p:spPr>
          <a:xfrm>
            <a:off x="2819424" y="399986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M8-6</a:t>
            </a:r>
          </a:p>
        </p:txBody>
      </p:sp>
      <p:sp>
        <p:nvSpPr>
          <p:cNvPr id="155" name="角丸四角形 154"/>
          <p:cNvSpPr/>
          <p:nvPr/>
        </p:nvSpPr>
        <p:spPr>
          <a:xfrm>
            <a:off x="4518005" y="399986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M8-7</a:t>
            </a:r>
          </a:p>
        </p:txBody>
      </p:sp>
      <p:sp>
        <p:nvSpPr>
          <p:cNvPr id="160" name="角丸四角形 159"/>
          <p:cNvSpPr/>
          <p:nvPr/>
        </p:nvSpPr>
        <p:spPr>
          <a:xfrm>
            <a:off x="6204624" y="399986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M8-8</a:t>
            </a:r>
          </a:p>
        </p:txBody>
      </p:sp>
      <p:sp>
        <p:nvSpPr>
          <p:cNvPr id="161" name="角丸四角形 160"/>
          <p:cNvSpPr/>
          <p:nvPr/>
        </p:nvSpPr>
        <p:spPr>
          <a:xfrm>
            <a:off x="7850070" y="3999864"/>
            <a:ext cx="537004" cy="51086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M8-9</a:t>
            </a:r>
          </a:p>
        </p:txBody>
      </p:sp>
      <p:cxnSp>
        <p:nvCxnSpPr>
          <p:cNvPr id="172" name="直線矢印コネクタ 171"/>
          <p:cNvCxnSpPr/>
          <p:nvPr/>
        </p:nvCxnSpPr>
        <p:spPr>
          <a:xfrm flipH="1">
            <a:off x="6797428" y="4276218"/>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a:off x="6797428" y="4164901"/>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5" name="角丸四角形 184"/>
          <p:cNvSpPr/>
          <p:nvPr/>
        </p:nvSpPr>
        <p:spPr>
          <a:xfrm>
            <a:off x="4539712" y="1118977"/>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M8-7</a:t>
            </a:r>
          </a:p>
        </p:txBody>
      </p:sp>
      <p:sp>
        <p:nvSpPr>
          <p:cNvPr id="186" name="角丸四角形 185"/>
          <p:cNvSpPr/>
          <p:nvPr/>
        </p:nvSpPr>
        <p:spPr>
          <a:xfrm>
            <a:off x="6228766" y="1118977"/>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M8-8</a:t>
            </a:r>
          </a:p>
        </p:txBody>
      </p:sp>
      <p:sp>
        <p:nvSpPr>
          <p:cNvPr id="187" name="角丸四角形 186"/>
          <p:cNvSpPr/>
          <p:nvPr/>
        </p:nvSpPr>
        <p:spPr>
          <a:xfrm>
            <a:off x="7887232" y="1118977"/>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M8-9</a:t>
            </a:r>
          </a:p>
        </p:txBody>
      </p:sp>
      <p:cxnSp>
        <p:nvCxnSpPr>
          <p:cNvPr id="189" name="直線矢印コネクタ 188"/>
          <p:cNvCxnSpPr/>
          <p:nvPr/>
        </p:nvCxnSpPr>
        <p:spPr>
          <a:xfrm flipV="1">
            <a:off x="8077938" y="1673777"/>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192" name="角丸四角形 191"/>
          <p:cNvSpPr/>
          <p:nvPr/>
        </p:nvSpPr>
        <p:spPr>
          <a:xfrm>
            <a:off x="786414" y="4023581"/>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M8-10</a:t>
            </a:r>
          </a:p>
        </p:txBody>
      </p:sp>
      <p:cxnSp>
        <p:nvCxnSpPr>
          <p:cNvPr id="85" name="直線矢印コネクタ 84"/>
          <p:cNvCxnSpPr/>
          <p:nvPr/>
        </p:nvCxnSpPr>
        <p:spPr>
          <a:xfrm flipV="1">
            <a:off x="6397300" y="3134052"/>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a:off x="6558020" y="3134052"/>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7" name="角丸四角形 86"/>
          <p:cNvSpPr/>
          <p:nvPr/>
        </p:nvSpPr>
        <p:spPr>
          <a:xfrm>
            <a:off x="2810828" y="1118977"/>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M8-6</a:t>
            </a:r>
          </a:p>
        </p:txBody>
      </p:sp>
      <p:cxnSp>
        <p:nvCxnSpPr>
          <p:cNvPr id="88" name="直線矢印コネクタ 87"/>
          <p:cNvCxnSpPr/>
          <p:nvPr/>
        </p:nvCxnSpPr>
        <p:spPr>
          <a:xfrm flipV="1">
            <a:off x="3013033" y="1673777"/>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89" name="角丸四角形 88"/>
          <p:cNvSpPr/>
          <p:nvPr/>
        </p:nvSpPr>
        <p:spPr>
          <a:xfrm>
            <a:off x="2808293" y="5420538"/>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M8-1</a:t>
            </a:r>
          </a:p>
        </p:txBody>
      </p:sp>
      <p:sp>
        <p:nvSpPr>
          <p:cNvPr id="90" name="角丸四角形 89"/>
          <p:cNvSpPr/>
          <p:nvPr/>
        </p:nvSpPr>
        <p:spPr>
          <a:xfrm>
            <a:off x="4503900" y="5420538"/>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M8-2</a:t>
            </a:r>
          </a:p>
        </p:txBody>
      </p:sp>
      <p:sp>
        <p:nvSpPr>
          <p:cNvPr id="91" name="角丸四角形 90"/>
          <p:cNvSpPr/>
          <p:nvPr/>
        </p:nvSpPr>
        <p:spPr>
          <a:xfrm>
            <a:off x="6181723" y="5420538"/>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M8-3</a:t>
            </a:r>
          </a:p>
        </p:txBody>
      </p:sp>
      <p:sp>
        <p:nvSpPr>
          <p:cNvPr id="92" name="角丸四角形 91"/>
          <p:cNvSpPr/>
          <p:nvPr/>
        </p:nvSpPr>
        <p:spPr>
          <a:xfrm>
            <a:off x="7865479" y="5420538"/>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M8-4</a:t>
            </a:r>
          </a:p>
        </p:txBody>
      </p:sp>
      <p:cxnSp>
        <p:nvCxnSpPr>
          <p:cNvPr id="95" name="直線矢印コネクタ 94"/>
          <p:cNvCxnSpPr/>
          <p:nvPr/>
        </p:nvCxnSpPr>
        <p:spPr>
          <a:xfrm>
            <a:off x="3171051" y="4573489"/>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4848439" y="4573489"/>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8226812" y="4573489"/>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a:off x="6555319" y="4573489"/>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p:nvPr/>
        </p:nvCxnSpPr>
        <p:spPr>
          <a:xfrm>
            <a:off x="10083653" y="2712563"/>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 name="角丸四角形 103"/>
          <p:cNvSpPr/>
          <p:nvPr/>
        </p:nvSpPr>
        <p:spPr>
          <a:xfrm>
            <a:off x="789684" y="2571528"/>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M8-5</a:t>
            </a:r>
          </a:p>
        </p:txBody>
      </p:sp>
      <p:sp>
        <p:nvSpPr>
          <p:cNvPr id="105" name="角丸四角形 104"/>
          <p:cNvSpPr/>
          <p:nvPr/>
        </p:nvSpPr>
        <p:spPr>
          <a:xfrm>
            <a:off x="11128226" y="252340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M8-1</a:t>
            </a:r>
          </a:p>
        </p:txBody>
      </p:sp>
      <p:sp>
        <p:nvSpPr>
          <p:cNvPr id="111" name="角丸四角形 110"/>
          <p:cNvSpPr/>
          <p:nvPr/>
        </p:nvSpPr>
        <p:spPr>
          <a:xfrm>
            <a:off x="11150759" y="4055505"/>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M8-6</a:t>
            </a:r>
          </a:p>
        </p:txBody>
      </p:sp>
      <p:cxnSp>
        <p:nvCxnSpPr>
          <p:cNvPr id="112" name="直線矢印コネクタ 111"/>
          <p:cNvCxnSpPr/>
          <p:nvPr/>
        </p:nvCxnSpPr>
        <p:spPr>
          <a:xfrm flipH="1">
            <a:off x="3421863" y="4280685"/>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a:off x="3421863" y="4169371"/>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a:off x="10083653" y="4164900"/>
            <a:ext cx="1008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flipV="1">
            <a:off x="9697570" y="3118813"/>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9858288" y="3118813"/>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83" name="図 82"/>
          <p:cNvPicPr>
            <a:picLocks noChangeAspect="1"/>
          </p:cNvPicPr>
          <p:nvPr/>
        </p:nvPicPr>
        <p:blipFill rotWithShape="1">
          <a:blip r:embed="rId4">
            <a:extLst>
              <a:ext uri="{28A0092B-C50C-407E-A947-70E740481C1C}">
                <a14:useLocalDpi xmlns:a14="http://schemas.microsoft.com/office/drawing/2010/main" val="0"/>
              </a:ext>
            </a:extLst>
          </a:blip>
          <a:srcRect l="79345" t="76133" r="12211" b="9682"/>
          <a:stretch/>
        </p:blipFill>
        <p:spPr>
          <a:xfrm rot="5400000">
            <a:off x="9551742" y="3981986"/>
            <a:ext cx="496151" cy="500133"/>
          </a:xfrm>
          <a:prstGeom prst="rect">
            <a:avLst/>
          </a:prstGeom>
        </p:spPr>
      </p:pic>
      <p:sp>
        <p:nvSpPr>
          <p:cNvPr id="84" name="角丸四角形 83"/>
          <p:cNvSpPr/>
          <p:nvPr/>
        </p:nvSpPr>
        <p:spPr>
          <a:xfrm>
            <a:off x="9518873" y="3962052"/>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M8-10</a:t>
            </a:r>
          </a:p>
        </p:txBody>
      </p:sp>
      <p:cxnSp>
        <p:nvCxnSpPr>
          <p:cNvPr id="93" name="直線矢印コネクタ 92"/>
          <p:cNvCxnSpPr/>
          <p:nvPr/>
        </p:nvCxnSpPr>
        <p:spPr>
          <a:xfrm flipH="1">
            <a:off x="8450687" y="4292401"/>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8450687" y="4181082"/>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角丸四角形 105"/>
          <p:cNvSpPr/>
          <p:nvPr/>
        </p:nvSpPr>
        <p:spPr>
          <a:xfrm>
            <a:off x="9516085" y="5415242"/>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M8-5</a:t>
            </a:r>
          </a:p>
        </p:txBody>
      </p:sp>
      <p:sp>
        <p:nvSpPr>
          <p:cNvPr id="121" name="角丸四角形 120"/>
          <p:cNvSpPr/>
          <p:nvPr/>
        </p:nvSpPr>
        <p:spPr>
          <a:xfrm>
            <a:off x="9509884" y="1113579"/>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M8-10</a:t>
            </a:r>
          </a:p>
        </p:txBody>
      </p:sp>
      <p:cxnSp>
        <p:nvCxnSpPr>
          <p:cNvPr id="122" name="直線矢印コネクタ 121"/>
          <p:cNvCxnSpPr/>
          <p:nvPr/>
        </p:nvCxnSpPr>
        <p:spPr>
          <a:xfrm flipV="1">
            <a:off x="9697570" y="1673777"/>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a:off x="9867726" y="4563581"/>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936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タイトル 1"/>
          <p:cNvSpPr>
            <a:spLocks noGrp="1"/>
          </p:cNvSpPr>
          <p:nvPr>
            <p:ph type="title"/>
          </p:nvPr>
        </p:nvSpPr>
        <p:spPr>
          <a:xfrm>
            <a:off x="228597" y="295929"/>
            <a:ext cx="6548047"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選択画面（縦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57" name="直線矢印コネクタ 56"/>
          <p:cNvCxnSpPr/>
          <p:nvPr/>
        </p:nvCxnSpPr>
        <p:spPr>
          <a:xfrm flipH="1">
            <a:off x="3672235" y="2295878"/>
            <a:ext cx="1872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3672235" y="2184561"/>
            <a:ext cx="1872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H="1">
            <a:off x="6200213" y="2278230"/>
            <a:ext cx="1872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6200213" y="2166913"/>
            <a:ext cx="1872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3187204" y="1518315"/>
            <a:ext cx="0" cy="468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a:off x="3672235" y="3315114"/>
            <a:ext cx="1872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3672235" y="3203797"/>
            <a:ext cx="1872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flipH="1">
            <a:off x="3672235" y="4366888"/>
            <a:ext cx="1872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a:off x="3672235" y="4255571"/>
            <a:ext cx="1872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a:off x="6200213" y="3315112"/>
            <a:ext cx="1872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a:off x="6200213" y="3203795"/>
            <a:ext cx="1872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131" name="図 130"/>
          <p:cNvPicPr>
            <a:picLocks noChangeAspect="1"/>
          </p:cNvPicPr>
          <p:nvPr/>
        </p:nvPicPr>
        <p:blipFill rotWithShape="1">
          <a:blip r:embed="rId3">
            <a:extLst>
              <a:ext uri="{28A0092B-C50C-407E-A947-70E740481C1C}">
                <a14:useLocalDpi xmlns:a14="http://schemas.microsoft.com/office/drawing/2010/main" val="0"/>
              </a:ext>
            </a:extLst>
          </a:blip>
          <a:srcRect l="72146" t="9414" r="19187" b="76235"/>
          <a:stretch/>
        </p:blipFill>
        <p:spPr>
          <a:xfrm rot="16200000">
            <a:off x="3007354" y="2025753"/>
            <a:ext cx="495298" cy="492126"/>
          </a:xfrm>
          <a:prstGeom prst="rect">
            <a:avLst/>
          </a:prstGeom>
        </p:spPr>
      </p:pic>
      <p:sp>
        <p:nvSpPr>
          <p:cNvPr id="147" name="角丸四角形 146"/>
          <p:cNvSpPr/>
          <p:nvPr/>
        </p:nvSpPr>
        <p:spPr>
          <a:xfrm>
            <a:off x="2985668" y="2000052"/>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M8-1</a:t>
            </a:r>
          </a:p>
        </p:txBody>
      </p:sp>
      <p:pic>
        <p:nvPicPr>
          <p:cNvPr id="164" name="図 163"/>
          <p:cNvPicPr>
            <a:picLocks noChangeAspect="1"/>
          </p:cNvPicPr>
          <p:nvPr/>
        </p:nvPicPr>
        <p:blipFill rotWithShape="1">
          <a:blip r:embed="rId3">
            <a:extLst>
              <a:ext uri="{28A0092B-C50C-407E-A947-70E740481C1C}">
                <a14:useLocalDpi xmlns:a14="http://schemas.microsoft.com/office/drawing/2010/main" val="0"/>
              </a:ext>
            </a:extLst>
          </a:blip>
          <a:srcRect l="72146" t="76077" r="19187" b="9572"/>
          <a:stretch/>
        </p:blipFill>
        <p:spPr>
          <a:xfrm rot="16200000">
            <a:off x="8239043" y="2020940"/>
            <a:ext cx="495298" cy="492126"/>
          </a:xfrm>
          <a:prstGeom prst="rect">
            <a:avLst/>
          </a:prstGeom>
        </p:spPr>
      </p:pic>
      <p:pic>
        <p:nvPicPr>
          <p:cNvPr id="165" name="図 164"/>
          <p:cNvPicPr>
            <a:picLocks noChangeAspect="1"/>
          </p:cNvPicPr>
          <p:nvPr/>
        </p:nvPicPr>
        <p:blipFill rotWithShape="1">
          <a:blip r:embed="rId3">
            <a:extLst>
              <a:ext uri="{28A0092B-C50C-407E-A947-70E740481C1C}">
                <a14:useLocalDpi xmlns:a14="http://schemas.microsoft.com/office/drawing/2010/main" val="0"/>
              </a:ext>
            </a:extLst>
          </a:blip>
          <a:srcRect l="52145" t="9414" r="39188" b="76235"/>
          <a:stretch/>
        </p:blipFill>
        <p:spPr>
          <a:xfrm rot="16200000">
            <a:off x="3007354" y="3047972"/>
            <a:ext cx="495298" cy="492126"/>
          </a:xfrm>
          <a:prstGeom prst="rect">
            <a:avLst/>
          </a:prstGeom>
        </p:spPr>
      </p:pic>
      <p:pic>
        <p:nvPicPr>
          <p:cNvPr id="166" name="図 165"/>
          <p:cNvPicPr>
            <a:picLocks noChangeAspect="1"/>
          </p:cNvPicPr>
          <p:nvPr/>
        </p:nvPicPr>
        <p:blipFill rotWithShape="1">
          <a:blip r:embed="rId3">
            <a:extLst>
              <a:ext uri="{28A0092B-C50C-407E-A947-70E740481C1C}">
                <a14:useLocalDpi xmlns:a14="http://schemas.microsoft.com/office/drawing/2010/main" val="0"/>
              </a:ext>
            </a:extLst>
          </a:blip>
          <a:srcRect l="72146" t="42479" r="19187" b="43170"/>
          <a:stretch/>
        </p:blipFill>
        <p:spPr>
          <a:xfrm rot="16200000">
            <a:off x="5613867" y="2012186"/>
            <a:ext cx="495298" cy="492126"/>
          </a:xfrm>
          <a:prstGeom prst="rect">
            <a:avLst/>
          </a:prstGeom>
        </p:spPr>
      </p:pic>
      <p:pic>
        <p:nvPicPr>
          <p:cNvPr id="167" name="図 166"/>
          <p:cNvPicPr>
            <a:picLocks noChangeAspect="1"/>
          </p:cNvPicPr>
          <p:nvPr/>
        </p:nvPicPr>
        <p:blipFill rotWithShape="1">
          <a:blip r:embed="rId3">
            <a:extLst>
              <a:ext uri="{28A0092B-C50C-407E-A947-70E740481C1C}">
                <a14:useLocalDpi xmlns:a14="http://schemas.microsoft.com/office/drawing/2010/main" val="0"/>
              </a:ext>
            </a:extLst>
          </a:blip>
          <a:srcRect l="51985" t="76343" r="39348" b="9306"/>
          <a:stretch/>
        </p:blipFill>
        <p:spPr>
          <a:xfrm rot="16200000">
            <a:off x="8251741" y="3057365"/>
            <a:ext cx="495298" cy="492126"/>
          </a:xfrm>
          <a:prstGeom prst="rect">
            <a:avLst/>
          </a:prstGeom>
        </p:spPr>
      </p:pic>
      <p:pic>
        <p:nvPicPr>
          <p:cNvPr id="168" name="図 167"/>
          <p:cNvPicPr>
            <a:picLocks noChangeAspect="1"/>
          </p:cNvPicPr>
          <p:nvPr/>
        </p:nvPicPr>
        <p:blipFill rotWithShape="1">
          <a:blip r:embed="rId3">
            <a:extLst>
              <a:ext uri="{28A0092B-C50C-407E-A947-70E740481C1C}">
                <a14:useLocalDpi xmlns:a14="http://schemas.microsoft.com/office/drawing/2010/main" val="0"/>
              </a:ext>
            </a:extLst>
          </a:blip>
          <a:srcRect l="32304" t="9147" r="59029" b="76502"/>
          <a:stretch/>
        </p:blipFill>
        <p:spPr>
          <a:xfrm rot="16200000">
            <a:off x="2997046" y="4087241"/>
            <a:ext cx="495298" cy="492126"/>
          </a:xfrm>
          <a:prstGeom prst="rect">
            <a:avLst/>
          </a:prstGeom>
        </p:spPr>
      </p:pic>
      <p:pic>
        <p:nvPicPr>
          <p:cNvPr id="169" name="図 168"/>
          <p:cNvPicPr>
            <a:picLocks noChangeAspect="1"/>
          </p:cNvPicPr>
          <p:nvPr/>
        </p:nvPicPr>
        <p:blipFill rotWithShape="1">
          <a:blip r:embed="rId3">
            <a:extLst>
              <a:ext uri="{28A0092B-C50C-407E-A947-70E740481C1C}">
                <a14:useLocalDpi xmlns:a14="http://schemas.microsoft.com/office/drawing/2010/main" val="0"/>
              </a:ext>
            </a:extLst>
          </a:blip>
          <a:srcRect l="32144" t="42745" r="59189" b="42904"/>
          <a:stretch/>
        </p:blipFill>
        <p:spPr>
          <a:xfrm rot="16200000">
            <a:off x="5625615" y="4099939"/>
            <a:ext cx="495298" cy="492126"/>
          </a:xfrm>
          <a:prstGeom prst="rect">
            <a:avLst/>
          </a:prstGeom>
        </p:spPr>
      </p:pic>
      <p:pic>
        <p:nvPicPr>
          <p:cNvPr id="170" name="図 169"/>
          <p:cNvPicPr>
            <a:picLocks noChangeAspect="1"/>
          </p:cNvPicPr>
          <p:nvPr/>
        </p:nvPicPr>
        <p:blipFill rotWithShape="1">
          <a:blip r:embed="rId3">
            <a:extLst>
              <a:ext uri="{28A0092B-C50C-407E-A947-70E740481C1C}">
                <a14:useLocalDpi xmlns:a14="http://schemas.microsoft.com/office/drawing/2010/main" val="0"/>
              </a:ext>
            </a:extLst>
          </a:blip>
          <a:srcRect l="52145" t="43012" r="39188" b="42637"/>
          <a:stretch/>
        </p:blipFill>
        <p:spPr>
          <a:xfrm rot="16200000">
            <a:off x="5624474" y="3044665"/>
            <a:ext cx="495298" cy="492126"/>
          </a:xfrm>
          <a:prstGeom prst="rect">
            <a:avLst/>
          </a:prstGeom>
        </p:spPr>
      </p:pic>
      <p:pic>
        <p:nvPicPr>
          <p:cNvPr id="171" name="図 170"/>
          <p:cNvPicPr>
            <a:picLocks noChangeAspect="1"/>
          </p:cNvPicPr>
          <p:nvPr/>
        </p:nvPicPr>
        <p:blipFill rotWithShape="1">
          <a:blip r:embed="rId3">
            <a:extLst>
              <a:ext uri="{28A0092B-C50C-407E-A947-70E740481C1C}">
                <a14:useLocalDpi xmlns:a14="http://schemas.microsoft.com/office/drawing/2010/main" val="0"/>
              </a:ext>
            </a:extLst>
          </a:blip>
          <a:srcRect l="32144" t="76077" r="59189" b="9572"/>
          <a:stretch/>
        </p:blipFill>
        <p:spPr>
          <a:xfrm rot="16200000">
            <a:off x="8251741" y="4066828"/>
            <a:ext cx="495298" cy="492126"/>
          </a:xfrm>
          <a:prstGeom prst="rect">
            <a:avLst/>
          </a:prstGeom>
        </p:spPr>
      </p:pic>
      <p:sp>
        <p:nvSpPr>
          <p:cNvPr id="148" name="角丸四角形 147"/>
          <p:cNvSpPr/>
          <p:nvPr/>
        </p:nvSpPr>
        <p:spPr>
          <a:xfrm>
            <a:off x="5608373" y="2000052"/>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M8-2</a:t>
            </a:r>
          </a:p>
        </p:txBody>
      </p:sp>
      <p:sp>
        <p:nvSpPr>
          <p:cNvPr id="149" name="角丸四角形 148"/>
          <p:cNvSpPr/>
          <p:nvPr/>
        </p:nvSpPr>
        <p:spPr>
          <a:xfrm>
            <a:off x="8225995" y="2000052"/>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M8-3</a:t>
            </a:r>
          </a:p>
        </p:txBody>
      </p:sp>
      <p:sp>
        <p:nvSpPr>
          <p:cNvPr id="150" name="角丸四角形 149"/>
          <p:cNvSpPr/>
          <p:nvPr/>
        </p:nvSpPr>
        <p:spPr>
          <a:xfrm>
            <a:off x="2985668" y="3024033"/>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M8-4</a:t>
            </a:r>
          </a:p>
        </p:txBody>
      </p:sp>
      <p:sp>
        <p:nvSpPr>
          <p:cNvPr id="151" name="角丸四角形 150"/>
          <p:cNvSpPr/>
          <p:nvPr/>
        </p:nvSpPr>
        <p:spPr>
          <a:xfrm>
            <a:off x="5607410" y="3024033"/>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M8-5</a:t>
            </a:r>
          </a:p>
        </p:txBody>
      </p:sp>
      <p:sp>
        <p:nvSpPr>
          <p:cNvPr id="154" name="角丸四角形 153"/>
          <p:cNvSpPr/>
          <p:nvPr/>
        </p:nvSpPr>
        <p:spPr>
          <a:xfrm>
            <a:off x="8225995" y="3024033"/>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M8-6</a:t>
            </a:r>
          </a:p>
        </p:txBody>
      </p:sp>
      <p:sp>
        <p:nvSpPr>
          <p:cNvPr id="155" name="角丸四角形 154"/>
          <p:cNvSpPr/>
          <p:nvPr/>
        </p:nvSpPr>
        <p:spPr>
          <a:xfrm>
            <a:off x="2985668" y="405365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M8-7</a:t>
            </a:r>
          </a:p>
        </p:txBody>
      </p:sp>
      <p:sp>
        <p:nvSpPr>
          <p:cNvPr id="160" name="角丸四角形 159"/>
          <p:cNvSpPr/>
          <p:nvPr/>
        </p:nvSpPr>
        <p:spPr>
          <a:xfrm>
            <a:off x="5607410" y="405365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M8-8</a:t>
            </a:r>
          </a:p>
        </p:txBody>
      </p:sp>
      <p:sp>
        <p:nvSpPr>
          <p:cNvPr id="161" name="角丸四角形 160"/>
          <p:cNvSpPr/>
          <p:nvPr/>
        </p:nvSpPr>
        <p:spPr>
          <a:xfrm>
            <a:off x="8225995" y="405365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M8-9</a:t>
            </a:r>
          </a:p>
        </p:txBody>
      </p:sp>
      <p:cxnSp>
        <p:nvCxnSpPr>
          <p:cNvPr id="172" name="直線矢印コネクタ 171"/>
          <p:cNvCxnSpPr/>
          <p:nvPr/>
        </p:nvCxnSpPr>
        <p:spPr>
          <a:xfrm flipH="1">
            <a:off x="6200213" y="4358592"/>
            <a:ext cx="1872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a:off x="6200213" y="4247278"/>
            <a:ext cx="1872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174" name="角丸四角形 173"/>
          <p:cNvSpPr/>
          <p:nvPr/>
        </p:nvSpPr>
        <p:spPr>
          <a:xfrm>
            <a:off x="2985668" y="6093867"/>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M8-1</a:t>
            </a:r>
          </a:p>
        </p:txBody>
      </p:sp>
      <p:sp>
        <p:nvSpPr>
          <p:cNvPr id="185" name="角丸四角形 184"/>
          <p:cNvSpPr/>
          <p:nvPr/>
        </p:nvSpPr>
        <p:spPr>
          <a:xfrm>
            <a:off x="2985668" y="992089"/>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M8-10</a:t>
            </a:r>
          </a:p>
        </p:txBody>
      </p:sp>
      <p:pic>
        <p:nvPicPr>
          <p:cNvPr id="92" name="図 91"/>
          <p:cNvPicPr>
            <a:picLocks noChangeAspect="1"/>
          </p:cNvPicPr>
          <p:nvPr/>
        </p:nvPicPr>
        <p:blipFill rotWithShape="1">
          <a:blip r:embed="rId4">
            <a:extLst>
              <a:ext uri="{28A0092B-C50C-407E-A947-70E740481C1C}">
                <a14:useLocalDpi xmlns:a14="http://schemas.microsoft.com/office/drawing/2010/main" val="0"/>
              </a:ext>
            </a:extLst>
          </a:blip>
          <a:srcRect l="79345" t="76133" r="12211" b="9682"/>
          <a:stretch/>
        </p:blipFill>
        <p:spPr>
          <a:xfrm rot="5400000">
            <a:off x="3016397" y="5107728"/>
            <a:ext cx="496151" cy="500133"/>
          </a:xfrm>
          <a:prstGeom prst="rect">
            <a:avLst/>
          </a:prstGeom>
        </p:spPr>
      </p:pic>
      <p:cxnSp>
        <p:nvCxnSpPr>
          <p:cNvPr id="96" name="直線矢印コネクタ 95"/>
          <p:cNvCxnSpPr/>
          <p:nvPr/>
        </p:nvCxnSpPr>
        <p:spPr>
          <a:xfrm>
            <a:off x="3347922" y="5627794"/>
            <a:ext cx="0" cy="468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101" name="角丸四角形 100"/>
          <p:cNvSpPr/>
          <p:nvPr/>
        </p:nvSpPr>
        <p:spPr>
          <a:xfrm>
            <a:off x="2983528" y="508779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M8-10</a:t>
            </a:r>
          </a:p>
        </p:txBody>
      </p:sp>
      <p:cxnSp>
        <p:nvCxnSpPr>
          <p:cNvPr id="98" name="直線矢印コネクタ 97"/>
          <p:cNvCxnSpPr/>
          <p:nvPr/>
        </p:nvCxnSpPr>
        <p:spPr>
          <a:xfrm flipH="1">
            <a:off x="3626273" y="2552724"/>
            <a:ext cx="4494256" cy="539754"/>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a:xfrm flipH="1">
            <a:off x="3605945" y="2419233"/>
            <a:ext cx="4494256" cy="539754"/>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flipH="1">
            <a:off x="3626273" y="3602553"/>
            <a:ext cx="4494256" cy="539754"/>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3605945" y="3469062"/>
            <a:ext cx="4494256" cy="539754"/>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3626273" y="4652382"/>
            <a:ext cx="4494256" cy="539754"/>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flipH="1">
            <a:off x="3605945" y="4518891"/>
            <a:ext cx="4494256" cy="539754"/>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21" name="グループ化 120"/>
          <p:cNvGrpSpPr/>
          <p:nvPr/>
        </p:nvGrpSpPr>
        <p:grpSpPr>
          <a:xfrm>
            <a:off x="10011594" y="293282"/>
            <a:ext cx="2102193" cy="375542"/>
            <a:chOff x="10011594" y="66356"/>
            <a:chExt cx="2102193" cy="375542"/>
          </a:xfrm>
        </p:grpSpPr>
        <p:cxnSp>
          <p:nvCxnSpPr>
            <p:cNvPr id="122" name="直線矢印コネクタ 121"/>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124"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spTree>
    <p:extLst>
      <p:ext uri="{BB962C8B-B14F-4D97-AF65-F5344CB8AC3E}">
        <p14:creationId xmlns:p14="http://schemas.microsoft.com/office/powerpoint/2010/main" val="1078783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タイトル 1"/>
          <p:cNvSpPr>
            <a:spLocks noGrp="1"/>
          </p:cNvSpPr>
          <p:nvPr>
            <p:ph type="title"/>
          </p:nvPr>
        </p:nvSpPr>
        <p:spPr>
          <a:xfrm>
            <a:off x="228597" y="295929"/>
            <a:ext cx="6791328"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選択画面（横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57" name="直線矢印コネクタ 56"/>
          <p:cNvCxnSpPr/>
          <p:nvPr/>
        </p:nvCxnSpPr>
        <p:spPr>
          <a:xfrm flipH="1">
            <a:off x="3421863" y="2841528"/>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3421863" y="2730211"/>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H="1">
            <a:off x="5098942" y="2823880"/>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5098942" y="2712563"/>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1409568" y="2842314"/>
            <a:ext cx="1313621"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a:off x="8479049" y="2823882"/>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8479049" y="2712563"/>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flipH="1">
            <a:off x="5098942" y="4285185"/>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a:off x="5098942" y="4173868"/>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a:off x="6765436" y="2823880"/>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a:off x="6765436" y="2712563"/>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131" name="図 130"/>
          <p:cNvPicPr>
            <a:picLocks noChangeAspect="1"/>
          </p:cNvPicPr>
          <p:nvPr/>
        </p:nvPicPr>
        <p:blipFill rotWithShape="1">
          <a:blip r:embed="rId3">
            <a:extLst>
              <a:ext uri="{28A0092B-C50C-407E-A947-70E740481C1C}">
                <a14:useLocalDpi xmlns:a14="http://schemas.microsoft.com/office/drawing/2010/main" val="0"/>
              </a:ext>
            </a:extLst>
          </a:blip>
          <a:srcRect l="72146" t="9414" r="19187" b="76235"/>
          <a:stretch/>
        </p:blipFill>
        <p:spPr>
          <a:xfrm rot="16200000">
            <a:off x="2840803" y="2563783"/>
            <a:ext cx="495298" cy="492126"/>
          </a:xfrm>
          <a:prstGeom prst="rect">
            <a:avLst/>
          </a:prstGeom>
        </p:spPr>
      </p:pic>
      <p:sp>
        <p:nvSpPr>
          <p:cNvPr id="147" name="角丸四角形 146"/>
          <p:cNvSpPr/>
          <p:nvPr/>
        </p:nvSpPr>
        <p:spPr>
          <a:xfrm>
            <a:off x="2811497" y="252340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M8-1</a:t>
            </a:r>
          </a:p>
        </p:txBody>
      </p:sp>
      <p:pic>
        <p:nvPicPr>
          <p:cNvPr id="164" name="図 163"/>
          <p:cNvPicPr>
            <a:picLocks noChangeAspect="1"/>
          </p:cNvPicPr>
          <p:nvPr/>
        </p:nvPicPr>
        <p:blipFill rotWithShape="1">
          <a:blip r:embed="rId3">
            <a:extLst>
              <a:ext uri="{28A0092B-C50C-407E-A947-70E740481C1C}">
                <a14:useLocalDpi xmlns:a14="http://schemas.microsoft.com/office/drawing/2010/main" val="0"/>
              </a:ext>
            </a:extLst>
          </a:blip>
          <a:srcRect l="72146" t="76077" r="19187" b="9572"/>
          <a:stretch/>
        </p:blipFill>
        <p:spPr>
          <a:xfrm rot="16200000">
            <a:off x="6213211" y="2558971"/>
            <a:ext cx="495298" cy="492126"/>
          </a:xfrm>
          <a:prstGeom prst="rect">
            <a:avLst/>
          </a:prstGeom>
        </p:spPr>
      </p:pic>
      <p:pic>
        <p:nvPicPr>
          <p:cNvPr id="165" name="図 164"/>
          <p:cNvPicPr>
            <a:picLocks noChangeAspect="1"/>
          </p:cNvPicPr>
          <p:nvPr/>
        </p:nvPicPr>
        <p:blipFill rotWithShape="1">
          <a:blip r:embed="rId3">
            <a:extLst>
              <a:ext uri="{28A0092B-C50C-407E-A947-70E740481C1C}">
                <a14:useLocalDpi xmlns:a14="http://schemas.microsoft.com/office/drawing/2010/main" val="0"/>
              </a:ext>
            </a:extLst>
          </a:blip>
          <a:srcRect l="52145" t="9414" r="39188" b="76235"/>
          <a:stretch/>
        </p:blipFill>
        <p:spPr>
          <a:xfrm rot="16200000">
            <a:off x="7890367" y="2556738"/>
            <a:ext cx="495298" cy="492126"/>
          </a:xfrm>
          <a:prstGeom prst="rect">
            <a:avLst/>
          </a:prstGeom>
        </p:spPr>
      </p:pic>
      <p:pic>
        <p:nvPicPr>
          <p:cNvPr id="166" name="図 165"/>
          <p:cNvPicPr>
            <a:picLocks noChangeAspect="1"/>
          </p:cNvPicPr>
          <p:nvPr/>
        </p:nvPicPr>
        <p:blipFill rotWithShape="1">
          <a:blip r:embed="rId3">
            <a:extLst>
              <a:ext uri="{28A0092B-C50C-407E-A947-70E740481C1C}">
                <a14:useLocalDpi xmlns:a14="http://schemas.microsoft.com/office/drawing/2010/main" val="0"/>
              </a:ext>
            </a:extLst>
          </a:blip>
          <a:srcRect l="72146" t="42479" r="19187" b="43170"/>
          <a:stretch/>
        </p:blipFill>
        <p:spPr>
          <a:xfrm rot="16200000">
            <a:off x="4520218" y="2550217"/>
            <a:ext cx="495298" cy="492126"/>
          </a:xfrm>
          <a:prstGeom prst="rect">
            <a:avLst/>
          </a:prstGeom>
        </p:spPr>
      </p:pic>
      <p:pic>
        <p:nvPicPr>
          <p:cNvPr id="167" name="図 166"/>
          <p:cNvPicPr>
            <a:picLocks noChangeAspect="1"/>
          </p:cNvPicPr>
          <p:nvPr/>
        </p:nvPicPr>
        <p:blipFill rotWithShape="1">
          <a:blip r:embed="rId3">
            <a:extLst>
              <a:ext uri="{28A0092B-C50C-407E-A947-70E740481C1C}">
                <a14:useLocalDpi xmlns:a14="http://schemas.microsoft.com/office/drawing/2010/main" val="0"/>
              </a:ext>
            </a:extLst>
          </a:blip>
          <a:srcRect l="51985" t="76343" r="39348" b="9306"/>
          <a:stretch/>
        </p:blipFill>
        <p:spPr>
          <a:xfrm rot="16200000">
            <a:off x="2845171" y="4033197"/>
            <a:ext cx="495298" cy="492126"/>
          </a:xfrm>
          <a:prstGeom prst="rect">
            <a:avLst/>
          </a:prstGeom>
        </p:spPr>
      </p:pic>
      <p:pic>
        <p:nvPicPr>
          <p:cNvPr id="168" name="図 167"/>
          <p:cNvPicPr>
            <a:picLocks noChangeAspect="1"/>
          </p:cNvPicPr>
          <p:nvPr/>
        </p:nvPicPr>
        <p:blipFill rotWithShape="1">
          <a:blip r:embed="rId3">
            <a:extLst>
              <a:ext uri="{28A0092B-C50C-407E-A947-70E740481C1C}">
                <a14:useLocalDpi xmlns:a14="http://schemas.microsoft.com/office/drawing/2010/main" val="0"/>
              </a:ext>
            </a:extLst>
          </a:blip>
          <a:srcRect l="32304" t="9147" r="59029" b="76502"/>
          <a:stretch/>
        </p:blipFill>
        <p:spPr>
          <a:xfrm rot="16200000">
            <a:off x="4505517" y="4014679"/>
            <a:ext cx="495298" cy="492126"/>
          </a:xfrm>
          <a:prstGeom prst="rect">
            <a:avLst/>
          </a:prstGeom>
        </p:spPr>
      </p:pic>
      <p:pic>
        <p:nvPicPr>
          <p:cNvPr id="169" name="図 168"/>
          <p:cNvPicPr>
            <a:picLocks noChangeAspect="1"/>
          </p:cNvPicPr>
          <p:nvPr/>
        </p:nvPicPr>
        <p:blipFill rotWithShape="1">
          <a:blip r:embed="rId3">
            <a:extLst>
              <a:ext uri="{28A0092B-C50C-407E-A947-70E740481C1C}">
                <a14:useLocalDpi xmlns:a14="http://schemas.microsoft.com/office/drawing/2010/main" val="0"/>
              </a:ext>
            </a:extLst>
          </a:blip>
          <a:srcRect l="32144" t="42745" r="59189" b="42904"/>
          <a:stretch/>
        </p:blipFill>
        <p:spPr>
          <a:xfrm rot="16200000">
            <a:off x="6222829" y="4026709"/>
            <a:ext cx="495298" cy="492126"/>
          </a:xfrm>
          <a:prstGeom prst="rect">
            <a:avLst/>
          </a:prstGeom>
        </p:spPr>
      </p:pic>
      <p:pic>
        <p:nvPicPr>
          <p:cNvPr id="170" name="図 169"/>
          <p:cNvPicPr>
            <a:picLocks noChangeAspect="1"/>
          </p:cNvPicPr>
          <p:nvPr/>
        </p:nvPicPr>
        <p:blipFill rotWithShape="1">
          <a:blip r:embed="rId3">
            <a:extLst>
              <a:ext uri="{28A0092B-C50C-407E-A947-70E740481C1C}">
                <a14:useLocalDpi xmlns:a14="http://schemas.microsoft.com/office/drawing/2010/main" val="0"/>
              </a:ext>
            </a:extLst>
          </a:blip>
          <a:srcRect l="52145" t="43012" r="39188" b="42637"/>
          <a:stretch/>
        </p:blipFill>
        <p:spPr>
          <a:xfrm rot="16200000">
            <a:off x="9542068" y="2539917"/>
            <a:ext cx="495298" cy="492126"/>
          </a:xfrm>
          <a:prstGeom prst="rect">
            <a:avLst/>
          </a:prstGeom>
        </p:spPr>
      </p:pic>
      <p:pic>
        <p:nvPicPr>
          <p:cNvPr id="171" name="図 170"/>
          <p:cNvPicPr>
            <a:picLocks noChangeAspect="1"/>
          </p:cNvPicPr>
          <p:nvPr/>
        </p:nvPicPr>
        <p:blipFill rotWithShape="1">
          <a:blip r:embed="rId3">
            <a:extLst>
              <a:ext uri="{28A0092B-C50C-407E-A947-70E740481C1C}">
                <a14:useLocalDpi xmlns:a14="http://schemas.microsoft.com/office/drawing/2010/main" val="0"/>
              </a:ext>
            </a:extLst>
          </a:blip>
          <a:srcRect l="32144" t="76077" r="59189" b="9572"/>
          <a:stretch/>
        </p:blipFill>
        <p:spPr>
          <a:xfrm rot="16200000">
            <a:off x="7875825" y="4015525"/>
            <a:ext cx="492553" cy="489399"/>
          </a:xfrm>
          <a:prstGeom prst="rect">
            <a:avLst/>
          </a:prstGeom>
        </p:spPr>
      </p:pic>
      <p:sp>
        <p:nvSpPr>
          <p:cNvPr id="148" name="角丸四角形 147"/>
          <p:cNvSpPr/>
          <p:nvPr/>
        </p:nvSpPr>
        <p:spPr>
          <a:xfrm>
            <a:off x="4507102" y="252340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M8-2</a:t>
            </a:r>
          </a:p>
        </p:txBody>
      </p:sp>
      <p:sp>
        <p:nvSpPr>
          <p:cNvPr id="149" name="角丸四角形 148"/>
          <p:cNvSpPr/>
          <p:nvPr/>
        </p:nvSpPr>
        <p:spPr>
          <a:xfrm>
            <a:off x="6184924" y="252340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M8-3</a:t>
            </a:r>
          </a:p>
        </p:txBody>
      </p:sp>
      <p:sp>
        <p:nvSpPr>
          <p:cNvPr id="150" name="角丸四角形 149"/>
          <p:cNvSpPr/>
          <p:nvPr/>
        </p:nvSpPr>
        <p:spPr>
          <a:xfrm>
            <a:off x="7868681" y="252340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M8-4</a:t>
            </a:r>
          </a:p>
        </p:txBody>
      </p:sp>
      <p:sp>
        <p:nvSpPr>
          <p:cNvPr id="151" name="角丸四角形 150"/>
          <p:cNvSpPr/>
          <p:nvPr/>
        </p:nvSpPr>
        <p:spPr>
          <a:xfrm>
            <a:off x="9525006" y="252340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M8-5</a:t>
            </a:r>
          </a:p>
        </p:txBody>
      </p:sp>
      <p:sp>
        <p:nvSpPr>
          <p:cNvPr id="154" name="角丸四角形 153"/>
          <p:cNvSpPr/>
          <p:nvPr/>
        </p:nvSpPr>
        <p:spPr>
          <a:xfrm>
            <a:off x="2819424" y="399986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M8-6</a:t>
            </a:r>
          </a:p>
        </p:txBody>
      </p:sp>
      <p:sp>
        <p:nvSpPr>
          <p:cNvPr id="155" name="角丸四角形 154"/>
          <p:cNvSpPr/>
          <p:nvPr/>
        </p:nvSpPr>
        <p:spPr>
          <a:xfrm>
            <a:off x="4518005" y="399986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M8-7</a:t>
            </a:r>
          </a:p>
        </p:txBody>
      </p:sp>
      <p:sp>
        <p:nvSpPr>
          <p:cNvPr id="160" name="角丸四角形 159"/>
          <p:cNvSpPr/>
          <p:nvPr/>
        </p:nvSpPr>
        <p:spPr>
          <a:xfrm>
            <a:off x="6204624" y="399986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M8-8</a:t>
            </a:r>
          </a:p>
        </p:txBody>
      </p:sp>
      <p:sp>
        <p:nvSpPr>
          <p:cNvPr id="161" name="角丸四角形 160"/>
          <p:cNvSpPr/>
          <p:nvPr/>
        </p:nvSpPr>
        <p:spPr>
          <a:xfrm>
            <a:off x="7850070" y="3999864"/>
            <a:ext cx="537004" cy="51086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M8-9</a:t>
            </a:r>
          </a:p>
        </p:txBody>
      </p:sp>
      <p:cxnSp>
        <p:nvCxnSpPr>
          <p:cNvPr id="172" name="直線矢印コネクタ 171"/>
          <p:cNvCxnSpPr/>
          <p:nvPr/>
        </p:nvCxnSpPr>
        <p:spPr>
          <a:xfrm flipH="1">
            <a:off x="6797428" y="4276218"/>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a:off x="6797428" y="4164901"/>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104" name="角丸四角形 103"/>
          <p:cNvSpPr/>
          <p:nvPr/>
        </p:nvSpPr>
        <p:spPr>
          <a:xfrm>
            <a:off x="789684" y="2571528"/>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M8-10</a:t>
            </a:r>
          </a:p>
        </p:txBody>
      </p:sp>
      <p:sp>
        <p:nvSpPr>
          <p:cNvPr id="111" name="角丸四角形 110"/>
          <p:cNvSpPr/>
          <p:nvPr/>
        </p:nvSpPr>
        <p:spPr>
          <a:xfrm>
            <a:off x="11150759" y="4055505"/>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M8-1</a:t>
            </a:r>
          </a:p>
        </p:txBody>
      </p:sp>
      <p:cxnSp>
        <p:nvCxnSpPr>
          <p:cNvPr id="112" name="直線矢印コネクタ 111"/>
          <p:cNvCxnSpPr/>
          <p:nvPr/>
        </p:nvCxnSpPr>
        <p:spPr>
          <a:xfrm flipH="1">
            <a:off x="3421863" y="4280685"/>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a:off x="3421863" y="4169371"/>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a:off x="10083653" y="4164900"/>
            <a:ext cx="1008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83" name="図 82"/>
          <p:cNvPicPr>
            <a:picLocks noChangeAspect="1"/>
          </p:cNvPicPr>
          <p:nvPr/>
        </p:nvPicPr>
        <p:blipFill rotWithShape="1">
          <a:blip r:embed="rId4">
            <a:extLst>
              <a:ext uri="{28A0092B-C50C-407E-A947-70E740481C1C}">
                <a14:useLocalDpi xmlns:a14="http://schemas.microsoft.com/office/drawing/2010/main" val="0"/>
              </a:ext>
            </a:extLst>
          </a:blip>
          <a:srcRect l="79345" t="76133" r="12211" b="9682"/>
          <a:stretch/>
        </p:blipFill>
        <p:spPr>
          <a:xfrm rot="5400000">
            <a:off x="9551742" y="3981986"/>
            <a:ext cx="496151" cy="500133"/>
          </a:xfrm>
          <a:prstGeom prst="rect">
            <a:avLst/>
          </a:prstGeom>
        </p:spPr>
      </p:pic>
      <p:sp>
        <p:nvSpPr>
          <p:cNvPr id="84" name="角丸四角形 83"/>
          <p:cNvSpPr/>
          <p:nvPr/>
        </p:nvSpPr>
        <p:spPr>
          <a:xfrm>
            <a:off x="9518873" y="3962052"/>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M8-10</a:t>
            </a:r>
          </a:p>
        </p:txBody>
      </p:sp>
      <p:cxnSp>
        <p:nvCxnSpPr>
          <p:cNvPr id="93" name="直線矢印コネクタ 92"/>
          <p:cNvCxnSpPr/>
          <p:nvPr/>
        </p:nvCxnSpPr>
        <p:spPr>
          <a:xfrm flipH="1">
            <a:off x="8450687" y="4292401"/>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8450687" y="4181082"/>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グループ化 119"/>
          <p:cNvGrpSpPr/>
          <p:nvPr/>
        </p:nvGrpSpPr>
        <p:grpSpPr>
          <a:xfrm>
            <a:off x="10011594" y="293282"/>
            <a:ext cx="2102193" cy="375542"/>
            <a:chOff x="10011594" y="66356"/>
            <a:chExt cx="2102193" cy="375542"/>
          </a:xfrm>
        </p:grpSpPr>
        <p:cxnSp>
          <p:nvCxnSpPr>
            <p:cNvPr id="124" name="直線矢印コネクタ 123"/>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126"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128" name="直線矢印コネクタ 127"/>
          <p:cNvCxnSpPr/>
          <p:nvPr/>
        </p:nvCxnSpPr>
        <p:spPr>
          <a:xfrm flipH="1">
            <a:off x="3533775" y="3143603"/>
            <a:ext cx="5924912" cy="888008"/>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H="1">
            <a:off x="3504549" y="3019755"/>
            <a:ext cx="5924912" cy="888008"/>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225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6175" y="1890513"/>
            <a:ext cx="5715000" cy="3429000"/>
          </a:xfrm>
          <a:prstGeom prst="rect">
            <a:avLst/>
          </a:prstGeom>
        </p:spPr>
      </p:pic>
      <p:sp>
        <p:nvSpPr>
          <p:cNvPr id="73" name="タイトル 1"/>
          <p:cNvSpPr>
            <a:spLocks noGrp="1"/>
          </p:cNvSpPr>
          <p:nvPr>
            <p:ph type="title"/>
          </p:nvPr>
        </p:nvSpPr>
        <p:spPr>
          <a:xfrm>
            <a:off x="228600" y="295929"/>
            <a:ext cx="4133851"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AUX2/4</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流量設定画面①</a:t>
            </a:r>
          </a:p>
        </p:txBody>
      </p:sp>
      <p:sp>
        <p:nvSpPr>
          <p:cNvPr id="195" name="テキスト ボックス 194"/>
          <p:cNvSpPr txBox="1"/>
          <p:nvPr/>
        </p:nvSpPr>
        <p:spPr>
          <a:xfrm>
            <a:off x="4242629" y="376724"/>
            <a:ext cx="7936674" cy="1613262"/>
          </a:xfrm>
          <a:prstGeom prst="rect">
            <a:avLst/>
          </a:prstGeom>
          <a:noFill/>
        </p:spPr>
        <p:txBody>
          <a:bodyPr wrap="square" rtlCol="0">
            <a:spAutoFit/>
          </a:bodyPr>
          <a:lstStyle/>
          <a:p>
            <a:r>
              <a:rPr lang="ja-JP" altLang="en-US" sz="1100" dirty="0">
                <a:latin typeface="+mn-ea"/>
                <a:cs typeface="メイリオ" panose="020B0604030504040204" pitchFamily="50" charset="-128"/>
              </a:rPr>
              <a:t>・この画面を表示しているとき、</a:t>
            </a:r>
            <a:r>
              <a:rPr lang="en-US" altLang="ja-JP" sz="1100" dirty="0">
                <a:latin typeface="+mn-ea"/>
                <a:cs typeface="メイリオ" panose="020B0604030504040204" pitchFamily="50" charset="-128"/>
              </a:rPr>
              <a:t>CAN_[CLI2] 0Byte 0-3bit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を送信し続ける</a:t>
            </a:r>
            <a:endParaRPr lang="en-US" altLang="ja-JP" sz="1100" dirty="0">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 → 作業モードになった時、カメラ画面に遷移する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・待機モードの時、</a:t>
            </a:r>
            <a:r>
              <a:rPr lang="en-US" altLang="ja-JP" sz="1100" dirty="0">
                <a:latin typeface="+mn-ea"/>
                <a:cs typeface="メイリオ" panose="020B0604030504040204" pitchFamily="50" charset="-128"/>
              </a:rPr>
              <a:t>30</a:t>
            </a:r>
            <a:r>
              <a:rPr lang="ja-JP" altLang="en-US" sz="1100" dirty="0">
                <a:latin typeface="+mn-ea"/>
                <a:cs typeface="メイリオ" panose="020B0604030504040204" pitchFamily="50" charset="-128"/>
              </a:rPr>
              <a:t>秒間操作が無い場合はメイン画面に遷移する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・作業モードの時、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秒間操作が無い場合はカメラ画面に遷移する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latin typeface="+mn-ea"/>
                <a:cs typeface="メイリオ" panose="020B0604030504040204" pitchFamily="50" charset="-128"/>
              </a:rPr>
              <a:t>・この画面に遷移した時、Ｃ流量設定値に枠を表示する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・数値編集中に</a:t>
            </a:r>
            <a:r>
              <a:rPr lang="en-US" altLang="ja-JP" sz="1100" dirty="0">
                <a:latin typeface="+mn-ea"/>
                <a:cs typeface="メイリオ" panose="020B0604030504040204" pitchFamily="50" charset="-128"/>
              </a:rPr>
              <a:t>M9-1</a:t>
            </a:r>
            <a:r>
              <a:rPr lang="ja-JP" altLang="en-US" sz="1100" dirty="0">
                <a:latin typeface="+mn-ea"/>
                <a:cs typeface="メイリオ" panose="020B0604030504040204" pitchFamily="50" charset="-128"/>
              </a:rPr>
              <a:t>から</a:t>
            </a:r>
            <a:r>
              <a:rPr lang="en-US" altLang="ja-JP" sz="1100" dirty="0">
                <a:latin typeface="+mn-ea"/>
                <a:cs typeface="メイリオ" panose="020B0604030504040204" pitchFamily="50" charset="-128"/>
              </a:rPr>
              <a:t>M9-10</a:t>
            </a:r>
            <a:r>
              <a:rPr lang="ja-JP" altLang="en-US" sz="1100" dirty="0">
                <a:latin typeface="+mn-ea"/>
                <a:cs typeface="メイリオ" panose="020B0604030504040204" pitchFamily="50" charset="-128"/>
              </a:rPr>
              <a:t>の編集中以外の箇所を押したら編集を確定し、押した個所を編集中にする</a:t>
            </a:r>
            <a:endParaRPr lang="en-US" altLang="ja-JP" sz="1100" dirty="0">
              <a:latin typeface="+mn-ea"/>
              <a:cs typeface="メイリオ" panose="020B0604030504040204" pitchFamily="50" charset="-128"/>
            </a:endParaRPr>
          </a:p>
          <a:p>
            <a:pPr>
              <a:lnSpc>
                <a:spcPts val="1300"/>
              </a:lnSpc>
              <a:defRPr sz="1000"/>
            </a:pPr>
            <a:r>
              <a:rPr lang="ja-JP" altLang="en-US" sz="1100" dirty="0">
                <a:latin typeface="+mn-ea"/>
                <a:cs typeface="メイリオ" panose="020B0604030504040204" pitchFamily="50" charset="-128"/>
              </a:rPr>
              <a:t>・</a:t>
            </a:r>
            <a:r>
              <a:rPr lang="en-US" altLang="ja-JP" sz="1100" dirty="0">
                <a:latin typeface="+mn-ea"/>
                <a:cs typeface="メイリオ" panose="020B0604030504040204" pitchFamily="50" charset="-128"/>
              </a:rPr>
              <a:t>CAN[OPI] 6Byte_2-3bit</a:t>
            </a:r>
            <a:r>
              <a:rPr lang="ja-JP" altLang="en-US" sz="1100" dirty="0">
                <a:latin typeface="+mn-ea"/>
                <a:cs typeface="メイリオ" panose="020B0604030504040204" pitchFamily="50" charset="-128"/>
              </a:rPr>
              <a:t> が</a:t>
            </a:r>
            <a:r>
              <a:rPr lang="en-US" altLang="ja-JP" sz="1100" dirty="0">
                <a:latin typeface="+mn-ea"/>
                <a:cs typeface="メイリオ" panose="020B0604030504040204" pitchFamily="50" charset="-128"/>
              </a:rPr>
              <a:t>”0 or 3”</a:t>
            </a:r>
            <a:r>
              <a:rPr lang="ja-JP" altLang="en-US" sz="1100" dirty="0">
                <a:latin typeface="+mn-ea"/>
                <a:cs typeface="メイリオ" panose="020B0604030504040204" pitchFamily="50" charset="-128"/>
              </a:rPr>
              <a:t>の時、圧力調整欄に“</a:t>
            </a:r>
            <a:r>
              <a:rPr lang="en-US" altLang="ja-JP" sz="1100" dirty="0">
                <a:latin typeface="+mn-ea"/>
                <a:cs typeface="メイリオ" panose="020B0604030504040204" pitchFamily="50" charset="-128"/>
              </a:rPr>
              <a:t>N/A</a:t>
            </a:r>
            <a:r>
              <a:rPr lang="ja-JP" altLang="en-US" sz="1100" dirty="0">
                <a:latin typeface="+mn-ea"/>
                <a:cs typeface="メイリオ" panose="020B0604030504040204" pitchFamily="50" charset="-128"/>
              </a:rPr>
              <a:t>”を表示する</a:t>
            </a:r>
            <a:endParaRPr lang="en-US" altLang="ja-JP" sz="1100" dirty="0">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タッチパネル操作</a:t>
            </a:r>
            <a:endParaRPr lang="en-US" altLang="ja-JP" sz="1100" dirty="0">
              <a:solidFill>
                <a:srgbClr val="FF0000"/>
              </a:solidFill>
              <a:latin typeface="+mn-ea"/>
              <a:cs typeface="メイリオ" panose="020B0604030504040204" pitchFamily="50" charset="-128"/>
            </a:endParaRPr>
          </a:p>
        </p:txBody>
      </p:sp>
      <p:sp>
        <p:nvSpPr>
          <p:cNvPr id="56" name="Line 124"/>
          <p:cNvSpPr>
            <a:spLocks noChangeShapeType="1"/>
          </p:cNvSpPr>
          <p:nvPr/>
        </p:nvSpPr>
        <p:spPr bwMode="auto">
          <a:xfrm flipV="1">
            <a:off x="3019203" y="1314450"/>
            <a:ext cx="71266" cy="1616475"/>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57" name="テキスト ボックス 56"/>
          <p:cNvSpPr txBox="1"/>
          <p:nvPr/>
        </p:nvSpPr>
        <p:spPr>
          <a:xfrm>
            <a:off x="2187802" y="2930926"/>
            <a:ext cx="1821739" cy="461665"/>
          </a:xfrm>
          <a:prstGeom prst="rect">
            <a:avLst/>
          </a:prstGeom>
          <a:solidFill>
            <a:schemeClr val="bg1"/>
          </a:solidFill>
          <a:ln>
            <a:solidFill>
              <a:schemeClr val="tx1"/>
            </a:solidFill>
          </a:ln>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現在選択している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AUX</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Preset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番号を表示</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角丸四角形 61"/>
          <p:cNvSpPr/>
          <p:nvPr/>
        </p:nvSpPr>
        <p:spPr>
          <a:xfrm>
            <a:off x="1407148" y="222436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M9-2</a:t>
            </a:r>
          </a:p>
        </p:txBody>
      </p:sp>
      <p:sp>
        <p:nvSpPr>
          <p:cNvPr id="63" name="角丸四角形 62"/>
          <p:cNvSpPr/>
          <p:nvPr/>
        </p:nvSpPr>
        <p:spPr>
          <a:xfrm>
            <a:off x="1933235" y="224146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M9-3</a:t>
            </a:r>
          </a:p>
        </p:txBody>
      </p:sp>
      <p:sp>
        <p:nvSpPr>
          <p:cNvPr id="64" name="角丸四角形 63"/>
          <p:cNvSpPr/>
          <p:nvPr/>
        </p:nvSpPr>
        <p:spPr>
          <a:xfrm>
            <a:off x="2426129" y="224146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M9-4</a:t>
            </a:r>
          </a:p>
        </p:txBody>
      </p:sp>
      <p:sp>
        <p:nvSpPr>
          <p:cNvPr id="65" name="角丸四角形 64"/>
          <p:cNvSpPr/>
          <p:nvPr/>
        </p:nvSpPr>
        <p:spPr>
          <a:xfrm>
            <a:off x="914254" y="3032592"/>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M9-5</a:t>
            </a:r>
          </a:p>
        </p:txBody>
      </p:sp>
      <p:sp>
        <p:nvSpPr>
          <p:cNvPr id="66" name="角丸四角形 65"/>
          <p:cNvSpPr/>
          <p:nvPr/>
        </p:nvSpPr>
        <p:spPr>
          <a:xfrm>
            <a:off x="1407148" y="3032592"/>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M9-6</a:t>
            </a:r>
          </a:p>
        </p:txBody>
      </p:sp>
      <p:sp>
        <p:nvSpPr>
          <p:cNvPr id="67" name="角丸四角形 66"/>
          <p:cNvSpPr/>
          <p:nvPr/>
        </p:nvSpPr>
        <p:spPr>
          <a:xfrm>
            <a:off x="914254" y="4537252"/>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M9-7</a:t>
            </a:r>
          </a:p>
        </p:txBody>
      </p:sp>
      <p:sp>
        <p:nvSpPr>
          <p:cNvPr id="68" name="角丸四角形 67"/>
          <p:cNvSpPr/>
          <p:nvPr/>
        </p:nvSpPr>
        <p:spPr>
          <a:xfrm>
            <a:off x="1407148" y="4537252"/>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M9-8</a:t>
            </a:r>
          </a:p>
        </p:txBody>
      </p:sp>
      <p:sp>
        <p:nvSpPr>
          <p:cNvPr id="69" name="角丸四角形 68"/>
          <p:cNvSpPr/>
          <p:nvPr/>
        </p:nvSpPr>
        <p:spPr>
          <a:xfrm>
            <a:off x="1933235" y="4554343"/>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M9-9</a:t>
            </a:r>
          </a:p>
        </p:txBody>
      </p:sp>
      <p:sp>
        <p:nvSpPr>
          <p:cNvPr id="70" name="角丸四角形 69"/>
          <p:cNvSpPr/>
          <p:nvPr/>
        </p:nvSpPr>
        <p:spPr>
          <a:xfrm>
            <a:off x="2426129" y="4554343"/>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M9-10</a:t>
            </a:r>
          </a:p>
        </p:txBody>
      </p:sp>
      <p:sp>
        <p:nvSpPr>
          <p:cNvPr id="29" name="角丸四角形 28"/>
          <p:cNvSpPr/>
          <p:nvPr/>
        </p:nvSpPr>
        <p:spPr>
          <a:xfrm>
            <a:off x="1067816" y="1868060"/>
            <a:ext cx="604468" cy="352425"/>
          </a:xfrm>
          <a:prstGeom prst="round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61" name="角丸四角形 60"/>
          <p:cNvSpPr/>
          <p:nvPr/>
        </p:nvSpPr>
        <p:spPr>
          <a:xfrm>
            <a:off x="914254" y="222436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M9-1</a:t>
            </a:r>
          </a:p>
        </p:txBody>
      </p:sp>
      <p:sp>
        <p:nvSpPr>
          <p:cNvPr id="45" name="角丸四角形 44"/>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46" name="角丸四角形 45"/>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47" name="角丸四角形 46"/>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pic>
        <p:nvPicPr>
          <p:cNvPr id="48" name="図 47"/>
          <p:cNvPicPr>
            <a:picLocks noChangeAspect="1"/>
          </p:cNvPicPr>
          <p:nvPr/>
        </p:nvPicPr>
        <p:blipFill rotWithShape="1">
          <a:blip r:embed="rId4">
            <a:extLst>
              <a:ext uri="{28A0092B-C50C-407E-A947-70E740481C1C}">
                <a14:useLocalDpi xmlns:a14="http://schemas.microsoft.com/office/drawing/2010/main" val="0"/>
              </a:ext>
            </a:extLst>
          </a:blip>
          <a:srcRect l="2526" t="7663" r="89557" b="76254"/>
          <a:stretch/>
        </p:blipFill>
        <p:spPr>
          <a:xfrm rot="5400000">
            <a:off x="2816264" y="847184"/>
            <a:ext cx="452457" cy="551486"/>
          </a:xfrm>
          <a:prstGeom prst="rect">
            <a:avLst/>
          </a:prstGeom>
        </p:spPr>
      </p:pic>
      <p:pic>
        <p:nvPicPr>
          <p:cNvPr id="25" name="図 24"/>
          <p:cNvPicPr>
            <a:picLocks noChangeAspect="1"/>
          </p:cNvPicPr>
          <p:nvPr/>
        </p:nvPicPr>
        <p:blipFill rotWithShape="1">
          <a:blip r:embed="rId3">
            <a:extLst>
              <a:ext uri="{28A0092B-C50C-407E-A947-70E740481C1C}">
                <a14:useLocalDpi xmlns:a14="http://schemas.microsoft.com/office/drawing/2010/main" val="0"/>
              </a:ext>
            </a:extLst>
          </a:blip>
          <a:srcRect l="11720" t="58720" r="74947"/>
          <a:stretch/>
        </p:blipFill>
        <p:spPr>
          <a:xfrm rot="16200000">
            <a:off x="989048" y="4665007"/>
            <a:ext cx="762003" cy="1415493"/>
          </a:xfrm>
          <a:prstGeom prst="rect">
            <a:avLst/>
          </a:prstGeom>
        </p:spPr>
      </p:pic>
      <p:pic>
        <p:nvPicPr>
          <p:cNvPr id="26" name="図 25"/>
          <p:cNvPicPr>
            <a:picLocks noChangeAspect="1"/>
          </p:cNvPicPr>
          <p:nvPr/>
        </p:nvPicPr>
        <p:blipFill rotWithShape="1">
          <a:blip r:embed="rId3">
            <a:extLst>
              <a:ext uri="{28A0092B-C50C-407E-A947-70E740481C1C}">
                <a14:useLocalDpi xmlns:a14="http://schemas.microsoft.com/office/drawing/2010/main" val="0"/>
              </a:ext>
            </a:extLst>
          </a:blip>
          <a:srcRect l="6220" t="21551" r="88382" b="1"/>
          <a:stretch/>
        </p:blipFill>
        <p:spPr>
          <a:xfrm rot="16200000">
            <a:off x="2176577" y="3846987"/>
            <a:ext cx="308491" cy="2690010"/>
          </a:xfrm>
          <a:prstGeom prst="rect">
            <a:avLst/>
          </a:prstGeom>
        </p:spPr>
      </p:pic>
      <p:pic>
        <p:nvPicPr>
          <p:cNvPr id="27" name="図 26"/>
          <p:cNvPicPr>
            <a:picLocks noChangeAspect="1"/>
          </p:cNvPicPr>
          <p:nvPr/>
        </p:nvPicPr>
        <p:blipFill rotWithShape="1">
          <a:blip r:embed="rId3">
            <a:extLst>
              <a:ext uri="{28A0092B-C50C-407E-A947-70E740481C1C}">
                <a14:useLocalDpi xmlns:a14="http://schemas.microsoft.com/office/drawing/2010/main" val="0"/>
              </a:ext>
            </a:extLst>
          </a:blip>
          <a:srcRect l="11720" t="58720" r="82566"/>
          <a:stretch/>
        </p:blipFill>
        <p:spPr>
          <a:xfrm rot="16200000">
            <a:off x="2151848" y="4650119"/>
            <a:ext cx="326576" cy="2494435"/>
          </a:xfrm>
          <a:prstGeom prst="rect">
            <a:avLst/>
          </a:prstGeom>
        </p:spPr>
      </p:pic>
      <p:graphicFrame>
        <p:nvGraphicFramePr>
          <p:cNvPr id="2" name="表 1"/>
          <p:cNvGraphicFramePr>
            <a:graphicFrameLocks noGrp="1"/>
          </p:cNvGraphicFramePr>
          <p:nvPr>
            <p:extLst>
              <p:ext uri="{D42A27DB-BD31-4B8C-83A1-F6EECF244321}">
                <p14:modId xmlns:p14="http://schemas.microsoft.com/office/powerpoint/2010/main" val="3046010753"/>
              </p:ext>
            </p:extLst>
          </p:nvPr>
        </p:nvGraphicFramePr>
        <p:xfrm>
          <a:off x="4343256" y="1967677"/>
          <a:ext cx="7439169" cy="4561560"/>
        </p:xfrm>
        <a:graphic>
          <a:graphicData uri="http://schemas.openxmlformats.org/drawingml/2006/table">
            <a:tbl>
              <a:tblPr firstRow="1" bandRow="1">
                <a:tableStyleId>{5C22544A-7EE6-4342-B048-85BDC9FD1C3A}</a:tableStyleId>
              </a:tblPr>
              <a:tblGrid>
                <a:gridCol w="1498670">
                  <a:extLst>
                    <a:ext uri="{9D8B030D-6E8A-4147-A177-3AD203B41FA5}">
                      <a16:colId xmlns:a16="http://schemas.microsoft.com/office/drawing/2014/main" val="20000"/>
                    </a:ext>
                  </a:extLst>
                </a:gridCol>
                <a:gridCol w="877690">
                  <a:extLst>
                    <a:ext uri="{9D8B030D-6E8A-4147-A177-3AD203B41FA5}">
                      <a16:colId xmlns:a16="http://schemas.microsoft.com/office/drawing/2014/main" val="20001"/>
                    </a:ext>
                  </a:extLst>
                </a:gridCol>
                <a:gridCol w="2387146">
                  <a:extLst>
                    <a:ext uri="{9D8B030D-6E8A-4147-A177-3AD203B41FA5}">
                      <a16:colId xmlns:a16="http://schemas.microsoft.com/office/drawing/2014/main" val="20002"/>
                    </a:ext>
                  </a:extLst>
                </a:gridCol>
                <a:gridCol w="2675663">
                  <a:extLst>
                    <a:ext uri="{9D8B030D-6E8A-4147-A177-3AD203B41FA5}">
                      <a16:colId xmlns:a16="http://schemas.microsoft.com/office/drawing/2014/main" val="20003"/>
                    </a:ext>
                  </a:extLst>
                </a:gridCol>
              </a:tblGrid>
              <a:tr h="114509">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動作</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14509">
                <a:tc>
                  <a:txBody>
                    <a:bodyPr/>
                    <a:lstStyle/>
                    <a:p>
                      <a:pPr algn="l" fontAlgn="ctr"/>
                      <a:r>
                        <a:rPr lang="en-US" sz="1100" u="none" strike="noStrike" dirty="0">
                          <a:effectLst/>
                          <a:latin typeface="+mn-ea"/>
                          <a:ea typeface="+mn-ea"/>
                        </a:rPr>
                        <a:t>D5</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車両設定画面に遷移</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14509">
                <a:tc>
                  <a:txBody>
                    <a:bodyPr/>
                    <a:lstStyle/>
                    <a:p>
                      <a:pPr algn="l" fontAlgn="ctr"/>
                      <a:r>
                        <a:rPr lang="en-US" sz="1050" u="none" strike="noStrike" dirty="0">
                          <a:effectLst/>
                          <a:latin typeface="+mn-ea"/>
                          <a:ea typeface="+mn-ea"/>
                        </a:rPr>
                        <a:t>D6</a:t>
                      </a:r>
                      <a:endParaRPr lang="en-US" sz="105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050" b="0" i="0" u="none" strike="noStrike" dirty="0">
                          <a:solidFill>
                            <a:srgbClr val="FF0000"/>
                          </a:solidFill>
                          <a:effectLst/>
                          <a:latin typeface="+mn-ea"/>
                          <a:ea typeface="+mn-ea"/>
                        </a:rPr>
                        <a:t>押して離す</a:t>
                      </a:r>
                    </a:p>
                  </a:txBody>
                  <a:tcPr marL="36000" marR="36000" marT="36000" marB="36000" anchor="ctr"/>
                </a:tc>
                <a:tc>
                  <a:txBody>
                    <a:bodyPr/>
                    <a:lstStyle/>
                    <a:p>
                      <a:pPr algn="l" fontAlgn="ctr"/>
                      <a:r>
                        <a:rPr lang="ja-JP" altLang="en-US" sz="105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050" u="none" strike="noStrike" dirty="0">
                          <a:solidFill>
                            <a:schemeClr val="tx1"/>
                          </a:solidFill>
                          <a:effectLst/>
                          <a:latin typeface="+mn-ea"/>
                          <a:ea typeface="+mn-ea"/>
                        </a:rPr>
                        <a:t>メイン画面に遷移</a:t>
                      </a:r>
                      <a:endParaRPr lang="ja-JP" altLang="en-US" sz="105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849320560"/>
                  </a:ext>
                </a:extLst>
              </a:tr>
              <a:tr h="114509">
                <a:tc>
                  <a:txBody>
                    <a:bodyPr/>
                    <a:lstStyle/>
                    <a:p>
                      <a:pPr algn="l" fontAlgn="ctr"/>
                      <a:endParaRPr lang="en-US" sz="105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05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1086004553"/>
                  </a:ext>
                </a:extLst>
              </a:tr>
              <a:tr h="271501">
                <a:tc>
                  <a:txBody>
                    <a:bodyPr/>
                    <a:lstStyle/>
                    <a:p>
                      <a:pPr algn="l" fontAlgn="ctr"/>
                      <a:r>
                        <a:rPr lang="en-US" sz="1100" b="0" i="0" u="none" strike="noStrike" dirty="0">
                          <a:solidFill>
                            <a:srgbClr val="000000"/>
                          </a:solidFill>
                          <a:effectLst/>
                          <a:latin typeface="+mn-ea"/>
                          <a:ea typeface="+mn-ea"/>
                        </a:rPr>
                        <a:t>D7</a:t>
                      </a: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枠位置の数値を点滅</a:t>
                      </a:r>
                      <a:br>
                        <a:rPr lang="ja-JP" altLang="en-US" sz="1100" u="none" strike="noStrike" dirty="0">
                          <a:effectLst/>
                          <a:latin typeface="+mn-ea"/>
                          <a:ea typeface="+mn-ea"/>
                        </a:rPr>
                      </a:br>
                      <a:r>
                        <a:rPr lang="ja-JP" altLang="en-US" sz="1100" u="none" strike="noStrike" dirty="0">
                          <a:effectLst/>
                          <a:latin typeface="+mn-ea"/>
                          <a:ea typeface="+mn-ea"/>
                        </a:rPr>
                        <a:t>編集モードにする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14509">
                <a:tc>
                  <a:txBody>
                    <a:bodyPr/>
                    <a:lstStyle/>
                    <a:p>
                      <a:pPr algn="l" fontAlgn="ctr"/>
                      <a:r>
                        <a:rPr lang="en-US" sz="1100" u="none" strike="noStrike" dirty="0">
                          <a:effectLst/>
                          <a:latin typeface="+mn-ea"/>
                          <a:ea typeface="+mn-ea"/>
                        </a:rPr>
                        <a:t>M9-1</a:t>
                      </a:r>
                      <a:r>
                        <a:rPr lang="ja-JP" altLang="en-US" sz="1100" u="none" strike="noStrike" dirty="0">
                          <a:effectLst/>
                          <a:latin typeface="+mn-ea"/>
                          <a:ea typeface="+mn-ea"/>
                        </a:rPr>
                        <a:t>または</a:t>
                      </a:r>
                      <a:r>
                        <a:rPr lang="en-US" sz="1100" u="none" strike="noStrike" dirty="0">
                          <a:effectLst/>
                          <a:latin typeface="+mn-ea"/>
                          <a:ea typeface="+mn-ea"/>
                        </a:rPr>
                        <a:t>M9-2</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C</a:t>
                      </a:r>
                      <a:r>
                        <a:rPr lang="ja-JP" altLang="en-US" sz="1100" u="none" strike="noStrike">
                          <a:effectLst/>
                          <a:latin typeface="+mn-ea"/>
                          <a:ea typeface="+mn-ea"/>
                        </a:rPr>
                        <a:t>流量設定値の位置に枠を表示</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229018">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C</a:t>
                      </a:r>
                      <a:r>
                        <a:rPr lang="ja-JP" altLang="en-US" sz="1100" u="none" strike="noStrike">
                          <a:effectLst/>
                          <a:latin typeface="+mn-ea"/>
                          <a:ea typeface="+mn-ea"/>
                        </a:rPr>
                        <a:t>流量設定値の数値を点滅</a:t>
                      </a:r>
                      <a:br>
                        <a:rPr lang="ja-JP" altLang="en-US" sz="1100" u="none" strike="noStrike">
                          <a:effectLst/>
                          <a:latin typeface="+mn-ea"/>
                          <a:ea typeface="+mn-ea"/>
                        </a:rPr>
                      </a:br>
                      <a:r>
                        <a:rPr lang="ja-JP" altLang="en-US" sz="1100" u="none" strike="noStrike">
                          <a:effectLst/>
                          <a:latin typeface="+mn-ea"/>
                          <a:ea typeface="+mn-ea"/>
                        </a:rPr>
                        <a:t>編集モードにする</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14509">
                <a:tc>
                  <a:txBody>
                    <a:bodyPr/>
                    <a:lstStyle/>
                    <a:p>
                      <a:pPr algn="l" fontAlgn="ctr"/>
                      <a:r>
                        <a:rPr lang="en-US" altLang="ja-JP" sz="1100" u="none" strike="noStrike">
                          <a:effectLst/>
                          <a:latin typeface="+mn-ea"/>
                          <a:ea typeface="+mn-ea"/>
                        </a:rPr>
                        <a:t>M9-1</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C</a:t>
                      </a:r>
                      <a:r>
                        <a:rPr lang="ja-JP" altLang="en-US" sz="1100" u="none" strike="noStrike">
                          <a:effectLst/>
                          <a:latin typeface="+mn-ea"/>
                          <a:ea typeface="+mn-ea"/>
                        </a:rPr>
                        <a:t>流量設定値の数値が点滅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C</a:t>
                      </a:r>
                      <a:r>
                        <a:rPr lang="ja-JP" altLang="en-US" sz="1100" u="none" strike="noStrike">
                          <a:effectLst/>
                          <a:latin typeface="+mn-ea"/>
                          <a:ea typeface="+mn-ea"/>
                        </a:rPr>
                        <a:t>流量設定値が下がる</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114509">
                <a:tc>
                  <a:txBody>
                    <a:bodyPr/>
                    <a:lstStyle/>
                    <a:p>
                      <a:pPr algn="l" fontAlgn="ctr"/>
                      <a:r>
                        <a:rPr lang="en-US" altLang="ja-JP" sz="1100" u="none" strike="noStrike" dirty="0">
                          <a:effectLst/>
                          <a:latin typeface="+mn-ea"/>
                          <a:ea typeface="+mn-ea"/>
                        </a:rPr>
                        <a:t>M9-1</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1</a:t>
                      </a:r>
                      <a:r>
                        <a:rPr lang="ja-JP" altLang="en-US" sz="1100" u="none" strike="noStrike">
                          <a:effectLst/>
                          <a:latin typeface="+mn-ea"/>
                          <a:ea typeface="+mn-ea"/>
                        </a:rPr>
                        <a:t>秒長押し</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C</a:t>
                      </a:r>
                      <a:r>
                        <a:rPr lang="ja-JP" altLang="en-US" sz="1100" u="none" strike="noStrike">
                          <a:effectLst/>
                          <a:latin typeface="+mn-ea"/>
                          <a:ea typeface="+mn-ea"/>
                        </a:rPr>
                        <a:t>流量設定値の数値が点滅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C</a:t>
                      </a:r>
                      <a:r>
                        <a:rPr lang="ja-JP" altLang="en-US" sz="1100" u="none" strike="noStrike" dirty="0">
                          <a:effectLst/>
                          <a:latin typeface="+mn-ea"/>
                          <a:ea typeface="+mn-ea"/>
                        </a:rPr>
                        <a:t>流量設定値が急速に下がる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7"/>
                  </a:ext>
                </a:extLst>
              </a:tr>
              <a:tr h="114509">
                <a:tc>
                  <a:txBody>
                    <a:bodyPr/>
                    <a:lstStyle/>
                    <a:p>
                      <a:pPr algn="l" fontAlgn="ctr"/>
                      <a:r>
                        <a:rPr lang="en-US" altLang="ja-JP" sz="1100" u="none" strike="noStrike">
                          <a:effectLst/>
                          <a:latin typeface="+mn-ea"/>
                          <a:ea typeface="+mn-ea"/>
                        </a:rPr>
                        <a:t>M9-2</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C</a:t>
                      </a:r>
                      <a:r>
                        <a:rPr lang="ja-JP" altLang="en-US" sz="1100" u="none" strike="noStrike">
                          <a:effectLst/>
                          <a:latin typeface="+mn-ea"/>
                          <a:ea typeface="+mn-ea"/>
                        </a:rPr>
                        <a:t>流量設定値の数値が点滅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C</a:t>
                      </a:r>
                      <a:r>
                        <a:rPr lang="ja-JP" altLang="en-US" sz="1100" u="none" strike="noStrike" dirty="0">
                          <a:effectLst/>
                          <a:latin typeface="+mn-ea"/>
                          <a:ea typeface="+mn-ea"/>
                        </a:rPr>
                        <a:t>流量設定値が上がる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8"/>
                  </a:ext>
                </a:extLst>
              </a:tr>
              <a:tr h="114509">
                <a:tc>
                  <a:txBody>
                    <a:bodyPr/>
                    <a:lstStyle/>
                    <a:p>
                      <a:pPr algn="l" fontAlgn="ctr"/>
                      <a:r>
                        <a:rPr lang="en-US" altLang="ja-JP" sz="1100" u="none" strike="noStrike" dirty="0">
                          <a:effectLst/>
                          <a:latin typeface="+mn-ea"/>
                          <a:ea typeface="+mn-ea"/>
                        </a:rPr>
                        <a:t>M9-2</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1</a:t>
                      </a:r>
                      <a:r>
                        <a:rPr lang="ja-JP" altLang="en-US" sz="1100" u="none" strike="noStrike">
                          <a:effectLst/>
                          <a:latin typeface="+mn-ea"/>
                          <a:ea typeface="+mn-ea"/>
                        </a:rPr>
                        <a:t>秒長押し</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C</a:t>
                      </a:r>
                      <a:r>
                        <a:rPr lang="ja-JP" altLang="en-US" sz="1100" u="none" strike="noStrike" dirty="0">
                          <a:effectLst/>
                          <a:latin typeface="+mn-ea"/>
                          <a:ea typeface="+mn-ea"/>
                        </a:rPr>
                        <a:t>流量設定値の数値が点滅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C</a:t>
                      </a:r>
                      <a:r>
                        <a:rPr lang="ja-JP" altLang="en-US" sz="1100" u="none" strike="noStrike">
                          <a:effectLst/>
                          <a:latin typeface="+mn-ea"/>
                          <a:ea typeface="+mn-ea"/>
                        </a:rPr>
                        <a:t>流量設定値が急速に上がる</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r h="114509">
                <a:tc>
                  <a:txBody>
                    <a:bodyPr/>
                    <a:lstStyle/>
                    <a:p>
                      <a:pPr algn="l" fontAlgn="ctr"/>
                      <a:r>
                        <a:rPr lang="en-US" sz="1100" u="none" strike="noStrike" dirty="0">
                          <a:effectLst/>
                          <a:latin typeface="+mn-ea"/>
                          <a:ea typeface="+mn-ea"/>
                        </a:rPr>
                        <a:t>M9-3</a:t>
                      </a:r>
                      <a:r>
                        <a:rPr lang="ja-JP" altLang="en-US" sz="1100" u="none" strike="noStrike" dirty="0">
                          <a:effectLst/>
                          <a:latin typeface="+mn-ea"/>
                          <a:ea typeface="+mn-ea"/>
                        </a:rPr>
                        <a:t>または</a:t>
                      </a:r>
                      <a:r>
                        <a:rPr lang="en-US" sz="1100" u="none" strike="noStrike" dirty="0">
                          <a:effectLst/>
                          <a:latin typeface="+mn-ea"/>
                          <a:ea typeface="+mn-ea"/>
                        </a:rPr>
                        <a:t>M9-4</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D</a:t>
                      </a:r>
                      <a:r>
                        <a:rPr lang="ja-JP" altLang="en-US" sz="1100" u="none" strike="noStrike">
                          <a:effectLst/>
                          <a:latin typeface="+mn-ea"/>
                          <a:ea typeface="+mn-ea"/>
                        </a:rPr>
                        <a:t>流量設定値の位置に枠を表示</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0"/>
                  </a:ext>
                </a:extLst>
              </a:tr>
              <a:tr h="229018">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D</a:t>
                      </a:r>
                      <a:r>
                        <a:rPr lang="ja-JP" altLang="en-US" sz="1100" u="none" strike="noStrike" dirty="0">
                          <a:effectLst/>
                          <a:latin typeface="+mn-ea"/>
                          <a:ea typeface="+mn-ea"/>
                        </a:rPr>
                        <a:t>流量設定値の数値を点滅</a:t>
                      </a:r>
                      <a:br>
                        <a:rPr lang="ja-JP" altLang="en-US" sz="1100" u="none" strike="noStrike" dirty="0">
                          <a:effectLst/>
                          <a:latin typeface="+mn-ea"/>
                          <a:ea typeface="+mn-ea"/>
                        </a:rPr>
                      </a:br>
                      <a:r>
                        <a:rPr lang="ja-JP" altLang="en-US" sz="1100" u="none" strike="noStrike" dirty="0">
                          <a:effectLst/>
                          <a:latin typeface="+mn-ea"/>
                          <a:ea typeface="+mn-ea"/>
                        </a:rPr>
                        <a:t>編集モードにする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1"/>
                  </a:ext>
                </a:extLst>
              </a:tr>
              <a:tr h="114509">
                <a:tc>
                  <a:txBody>
                    <a:bodyPr/>
                    <a:lstStyle/>
                    <a:p>
                      <a:pPr algn="l" fontAlgn="ctr"/>
                      <a:r>
                        <a:rPr lang="en-US" altLang="ja-JP" sz="1100" u="none" strike="noStrike">
                          <a:effectLst/>
                          <a:latin typeface="+mn-ea"/>
                          <a:ea typeface="+mn-ea"/>
                        </a:rPr>
                        <a:t>M9-3</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D</a:t>
                      </a:r>
                      <a:r>
                        <a:rPr lang="ja-JP" altLang="en-US" sz="1100" u="none" strike="noStrike">
                          <a:effectLst/>
                          <a:latin typeface="+mn-ea"/>
                          <a:ea typeface="+mn-ea"/>
                        </a:rPr>
                        <a:t>流量設定値の数値が点滅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D</a:t>
                      </a:r>
                      <a:r>
                        <a:rPr lang="ja-JP" altLang="en-US" sz="1100" u="none" strike="noStrike" dirty="0">
                          <a:effectLst/>
                          <a:latin typeface="+mn-ea"/>
                          <a:ea typeface="+mn-ea"/>
                        </a:rPr>
                        <a:t>流量設定値が下がる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2"/>
                  </a:ext>
                </a:extLst>
              </a:tr>
              <a:tr h="114509">
                <a:tc>
                  <a:txBody>
                    <a:bodyPr/>
                    <a:lstStyle/>
                    <a:p>
                      <a:pPr algn="l" fontAlgn="ctr"/>
                      <a:r>
                        <a:rPr lang="en-US" altLang="ja-JP" sz="1100" u="none" strike="noStrike" dirty="0">
                          <a:effectLst/>
                          <a:latin typeface="+mn-ea"/>
                          <a:ea typeface="+mn-ea"/>
                        </a:rPr>
                        <a:t>M9-3</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1</a:t>
                      </a:r>
                      <a:r>
                        <a:rPr lang="ja-JP" altLang="en-US" sz="1100" u="none" strike="noStrike">
                          <a:effectLst/>
                          <a:latin typeface="+mn-ea"/>
                          <a:ea typeface="+mn-ea"/>
                        </a:rPr>
                        <a:t>秒長押し</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D</a:t>
                      </a:r>
                      <a:r>
                        <a:rPr lang="ja-JP" altLang="en-US" sz="1100" u="none" strike="noStrike">
                          <a:effectLst/>
                          <a:latin typeface="+mn-ea"/>
                          <a:ea typeface="+mn-ea"/>
                        </a:rPr>
                        <a:t>流量設定値の数値が点滅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D</a:t>
                      </a:r>
                      <a:r>
                        <a:rPr lang="ja-JP" altLang="en-US" sz="1100" u="none" strike="noStrike" dirty="0">
                          <a:effectLst/>
                          <a:latin typeface="+mn-ea"/>
                          <a:ea typeface="+mn-ea"/>
                        </a:rPr>
                        <a:t>流量設定値が急速に下がる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3"/>
                  </a:ext>
                </a:extLst>
              </a:tr>
              <a:tr h="114509">
                <a:tc>
                  <a:txBody>
                    <a:bodyPr/>
                    <a:lstStyle/>
                    <a:p>
                      <a:pPr algn="l" fontAlgn="ctr"/>
                      <a:r>
                        <a:rPr lang="en-US" altLang="ja-JP" sz="1100" u="none" strike="noStrike">
                          <a:effectLst/>
                          <a:latin typeface="+mn-ea"/>
                          <a:ea typeface="+mn-ea"/>
                        </a:rPr>
                        <a:t>M9-4</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D</a:t>
                      </a:r>
                      <a:r>
                        <a:rPr lang="ja-JP" altLang="en-US" sz="1100" u="none" strike="noStrike">
                          <a:effectLst/>
                          <a:latin typeface="+mn-ea"/>
                          <a:ea typeface="+mn-ea"/>
                        </a:rPr>
                        <a:t>流量設定値の数値が点滅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D</a:t>
                      </a:r>
                      <a:r>
                        <a:rPr lang="ja-JP" altLang="en-US" sz="1100" u="none" strike="noStrike" dirty="0">
                          <a:effectLst/>
                          <a:latin typeface="+mn-ea"/>
                          <a:ea typeface="+mn-ea"/>
                        </a:rPr>
                        <a:t>流量設定値が上がる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4"/>
                  </a:ext>
                </a:extLst>
              </a:tr>
              <a:tr h="114509">
                <a:tc>
                  <a:txBody>
                    <a:bodyPr/>
                    <a:lstStyle/>
                    <a:p>
                      <a:pPr algn="l" fontAlgn="ctr"/>
                      <a:r>
                        <a:rPr lang="en-US" altLang="ja-JP" sz="1100" u="none" strike="noStrike" dirty="0">
                          <a:effectLst/>
                          <a:latin typeface="+mn-ea"/>
                          <a:ea typeface="+mn-ea"/>
                        </a:rPr>
                        <a:t>M9-4</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1</a:t>
                      </a:r>
                      <a:r>
                        <a:rPr lang="ja-JP" altLang="en-US" sz="1100" u="none" strike="noStrike" dirty="0">
                          <a:effectLst/>
                          <a:latin typeface="+mn-ea"/>
                          <a:ea typeface="+mn-ea"/>
                        </a:rPr>
                        <a:t>秒長押し</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D</a:t>
                      </a:r>
                      <a:r>
                        <a:rPr lang="ja-JP" altLang="en-US" sz="1100" u="none" strike="noStrike" dirty="0">
                          <a:effectLst/>
                          <a:latin typeface="+mn-ea"/>
                          <a:ea typeface="+mn-ea"/>
                        </a:rPr>
                        <a:t>流量設定値の数値が点滅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D</a:t>
                      </a:r>
                      <a:r>
                        <a:rPr lang="ja-JP" altLang="en-US" sz="1100" u="none" strike="noStrike" dirty="0">
                          <a:effectLst/>
                          <a:latin typeface="+mn-ea"/>
                          <a:ea typeface="+mn-ea"/>
                        </a:rPr>
                        <a:t>流量設定値が急速に上がる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5"/>
                  </a:ext>
                </a:extLst>
              </a:tr>
            </a:tbl>
          </a:graphicData>
        </a:graphic>
      </p:graphicFrame>
      <p:sp>
        <p:nvSpPr>
          <p:cNvPr id="4" name="テキスト ボックス 3">
            <a:extLst>
              <a:ext uri="{FF2B5EF4-FFF2-40B4-BE49-F238E27FC236}">
                <a16:creationId xmlns:a16="http://schemas.microsoft.com/office/drawing/2014/main" id="{E470FEE8-CB57-6AD0-3341-7D944363AFCF}"/>
              </a:ext>
            </a:extLst>
          </p:cNvPr>
          <p:cNvSpPr txBox="1"/>
          <p:nvPr/>
        </p:nvSpPr>
        <p:spPr>
          <a:xfrm>
            <a:off x="4019339" y="528247"/>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5" name="テキスト ボックス 4">
            <a:extLst>
              <a:ext uri="{FF2B5EF4-FFF2-40B4-BE49-F238E27FC236}">
                <a16:creationId xmlns:a16="http://schemas.microsoft.com/office/drawing/2014/main" id="{A93F26EF-164E-E37D-C453-674AE7C65924}"/>
              </a:ext>
            </a:extLst>
          </p:cNvPr>
          <p:cNvSpPr txBox="1"/>
          <p:nvPr/>
        </p:nvSpPr>
        <p:spPr>
          <a:xfrm>
            <a:off x="4019339" y="85880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6" name="テキスト ボックス 5">
            <a:extLst>
              <a:ext uri="{FF2B5EF4-FFF2-40B4-BE49-F238E27FC236}">
                <a16:creationId xmlns:a16="http://schemas.microsoft.com/office/drawing/2014/main" id="{D093EFBD-9F0F-1EF7-A526-58E95AEA5F19}"/>
              </a:ext>
            </a:extLst>
          </p:cNvPr>
          <p:cNvSpPr txBox="1"/>
          <p:nvPr/>
        </p:nvSpPr>
        <p:spPr>
          <a:xfrm>
            <a:off x="4016120" y="69352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7" name="テキスト ボックス 6">
            <a:extLst>
              <a:ext uri="{FF2B5EF4-FFF2-40B4-BE49-F238E27FC236}">
                <a16:creationId xmlns:a16="http://schemas.microsoft.com/office/drawing/2014/main" id="{CAAE2794-8C59-FC4B-5D47-3EAEAE381E26}"/>
              </a:ext>
            </a:extLst>
          </p:cNvPr>
          <p:cNvSpPr txBox="1"/>
          <p:nvPr/>
        </p:nvSpPr>
        <p:spPr>
          <a:xfrm>
            <a:off x="4022558" y="2639289"/>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8" name="テキスト ボックス 7">
            <a:extLst>
              <a:ext uri="{FF2B5EF4-FFF2-40B4-BE49-F238E27FC236}">
                <a16:creationId xmlns:a16="http://schemas.microsoft.com/office/drawing/2014/main" id="{B60330D7-F54A-A997-553D-591B3E258036}"/>
              </a:ext>
            </a:extLst>
          </p:cNvPr>
          <p:cNvSpPr txBox="1"/>
          <p:nvPr/>
        </p:nvSpPr>
        <p:spPr>
          <a:xfrm>
            <a:off x="4019339" y="2412095"/>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9072674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タイトル 1"/>
          <p:cNvSpPr>
            <a:spLocks noGrp="1"/>
          </p:cNvSpPr>
          <p:nvPr>
            <p:ph type="title"/>
          </p:nvPr>
        </p:nvSpPr>
        <p:spPr>
          <a:xfrm>
            <a:off x="228600" y="295929"/>
            <a:ext cx="4133851"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AUX2/4</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流量設定画面②</a:t>
            </a:r>
          </a:p>
        </p:txBody>
      </p:sp>
      <p:graphicFrame>
        <p:nvGraphicFramePr>
          <p:cNvPr id="2" name="表 1"/>
          <p:cNvGraphicFramePr>
            <a:graphicFrameLocks noGrp="1"/>
          </p:cNvGraphicFramePr>
          <p:nvPr>
            <p:extLst>
              <p:ext uri="{D42A27DB-BD31-4B8C-83A1-F6EECF244321}">
                <p14:modId xmlns:p14="http://schemas.microsoft.com/office/powerpoint/2010/main" val="1738493225"/>
              </p:ext>
            </p:extLst>
          </p:nvPr>
        </p:nvGraphicFramePr>
        <p:xfrm>
          <a:off x="4469998" y="220235"/>
          <a:ext cx="6180801" cy="5870640"/>
        </p:xfrm>
        <a:graphic>
          <a:graphicData uri="http://schemas.openxmlformats.org/drawingml/2006/table">
            <a:tbl>
              <a:tblPr firstRow="1" bandRow="1">
                <a:tableStyleId>{5C22544A-7EE6-4342-B048-85BDC9FD1C3A}</a:tableStyleId>
              </a:tblPr>
              <a:tblGrid>
                <a:gridCol w="1245163">
                  <a:extLst>
                    <a:ext uri="{9D8B030D-6E8A-4147-A177-3AD203B41FA5}">
                      <a16:colId xmlns:a16="http://schemas.microsoft.com/office/drawing/2014/main" val="20000"/>
                    </a:ext>
                  </a:extLst>
                </a:gridCol>
                <a:gridCol w="729225">
                  <a:extLst>
                    <a:ext uri="{9D8B030D-6E8A-4147-A177-3AD203B41FA5}">
                      <a16:colId xmlns:a16="http://schemas.microsoft.com/office/drawing/2014/main" val="20001"/>
                    </a:ext>
                  </a:extLst>
                </a:gridCol>
                <a:gridCol w="1983350">
                  <a:extLst>
                    <a:ext uri="{9D8B030D-6E8A-4147-A177-3AD203B41FA5}">
                      <a16:colId xmlns:a16="http://schemas.microsoft.com/office/drawing/2014/main" val="20002"/>
                    </a:ext>
                  </a:extLst>
                </a:gridCol>
                <a:gridCol w="2223063">
                  <a:extLst>
                    <a:ext uri="{9D8B030D-6E8A-4147-A177-3AD203B41FA5}">
                      <a16:colId xmlns:a16="http://schemas.microsoft.com/office/drawing/2014/main" val="20003"/>
                    </a:ext>
                  </a:extLst>
                </a:gridCol>
              </a:tblGrid>
              <a:tr h="114509">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動作</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14509">
                <a:tc>
                  <a:txBody>
                    <a:bodyPr/>
                    <a:lstStyle/>
                    <a:p>
                      <a:pPr algn="l" fontAlgn="ctr"/>
                      <a:r>
                        <a:rPr lang="en-US" sz="1100" u="none" strike="noStrike" dirty="0">
                          <a:effectLst/>
                          <a:latin typeface="+mn-ea"/>
                          <a:ea typeface="+mn-ea"/>
                        </a:rPr>
                        <a:t>M9-5</a:t>
                      </a:r>
                      <a:r>
                        <a:rPr lang="ja-JP" altLang="en-US" sz="1100" u="none" strike="noStrike" dirty="0">
                          <a:effectLst/>
                          <a:latin typeface="+mn-ea"/>
                          <a:ea typeface="+mn-ea"/>
                        </a:rPr>
                        <a:t>または</a:t>
                      </a:r>
                      <a:r>
                        <a:rPr lang="en-US" sz="1100" u="none" strike="noStrike" dirty="0">
                          <a:effectLst/>
                          <a:latin typeface="+mn-ea"/>
                          <a:ea typeface="+mn-ea"/>
                        </a:rPr>
                        <a:t>M9-6</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AUX2</a:t>
                      </a:r>
                      <a:r>
                        <a:rPr lang="ja-JP" altLang="en-US" sz="1100" u="none" strike="noStrike">
                          <a:effectLst/>
                          <a:latin typeface="+mn-ea"/>
                          <a:ea typeface="+mn-ea"/>
                        </a:rPr>
                        <a:t>圧力設定値の位置に枠を表示</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229018">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AUX2</a:t>
                      </a:r>
                      <a:r>
                        <a:rPr lang="ja-JP" altLang="en-US" sz="1100" u="none" strike="noStrike">
                          <a:effectLst/>
                          <a:latin typeface="+mn-ea"/>
                          <a:ea typeface="+mn-ea"/>
                        </a:rPr>
                        <a:t>圧力設定値の数値を点滅</a:t>
                      </a:r>
                      <a:br>
                        <a:rPr lang="ja-JP" altLang="en-US" sz="1100" u="none" strike="noStrike">
                          <a:effectLst/>
                          <a:latin typeface="+mn-ea"/>
                          <a:ea typeface="+mn-ea"/>
                        </a:rPr>
                      </a:br>
                      <a:r>
                        <a:rPr lang="ja-JP" altLang="en-US" sz="1100" u="none" strike="noStrike">
                          <a:effectLst/>
                          <a:latin typeface="+mn-ea"/>
                          <a:ea typeface="+mn-ea"/>
                        </a:rPr>
                        <a:t>編集モードにする</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114509">
                <a:tc>
                  <a:txBody>
                    <a:bodyPr/>
                    <a:lstStyle/>
                    <a:p>
                      <a:pPr algn="l" fontAlgn="ctr"/>
                      <a:r>
                        <a:rPr lang="en-US" altLang="ja-JP" sz="1100" u="none" strike="noStrike" dirty="0">
                          <a:effectLst/>
                          <a:latin typeface="+mn-ea"/>
                          <a:ea typeface="+mn-ea"/>
                        </a:rPr>
                        <a:t>M9-5</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effectLst/>
                          <a:latin typeface="+mn-ea"/>
                          <a:ea typeface="+mn-ea"/>
                        </a:rPr>
                        <a:t>AUX2</a:t>
                      </a:r>
                      <a:r>
                        <a:rPr lang="ja-JP" altLang="en-US" sz="1100" u="none" strike="noStrike" dirty="0">
                          <a:effectLst/>
                          <a:latin typeface="+mn-ea"/>
                          <a:ea typeface="+mn-ea"/>
                        </a:rPr>
                        <a:t>圧力設定値の数値が点滅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effectLst/>
                          <a:latin typeface="+mn-ea"/>
                          <a:ea typeface="+mn-ea"/>
                        </a:rPr>
                        <a:t>AUX2</a:t>
                      </a:r>
                      <a:r>
                        <a:rPr lang="ja-JP" altLang="en-US" sz="1100" u="none" strike="noStrike" dirty="0">
                          <a:effectLst/>
                          <a:latin typeface="+mn-ea"/>
                          <a:ea typeface="+mn-ea"/>
                        </a:rPr>
                        <a:t>圧力設定値が下がる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14509">
                <a:tc>
                  <a:txBody>
                    <a:bodyPr/>
                    <a:lstStyle/>
                    <a:p>
                      <a:pPr algn="l" fontAlgn="ctr"/>
                      <a:r>
                        <a:rPr lang="en-US" altLang="ja-JP" sz="1100" u="none" strike="noStrike" dirty="0">
                          <a:effectLst/>
                          <a:latin typeface="+mn-ea"/>
                          <a:ea typeface="+mn-ea"/>
                        </a:rPr>
                        <a:t>M9-5</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1</a:t>
                      </a:r>
                      <a:r>
                        <a:rPr lang="ja-JP" altLang="en-US" sz="1100" u="none" strike="noStrike" dirty="0">
                          <a:effectLst/>
                          <a:latin typeface="+mn-ea"/>
                          <a:ea typeface="+mn-ea"/>
                        </a:rPr>
                        <a:t>秒長押し</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AUX2</a:t>
                      </a:r>
                      <a:r>
                        <a:rPr lang="ja-JP" altLang="en-US" sz="1100" u="none" strike="noStrike" dirty="0">
                          <a:effectLst/>
                          <a:latin typeface="+mn-ea"/>
                          <a:ea typeface="+mn-ea"/>
                        </a:rPr>
                        <a:t>圧力設定値の数値が点滅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AUX2</a:t>
                      </a:r>
                      <a:r>
                        <a:rPr lang="ja-JP" altLang="en-US" sz="1100" u="none" strike="noStrike" dirty="0">
                          <a:effectLst/>
                          <a:latin typeface="+mn-ea"/>
                          <a:ea typeface="+mn-ea"/>
                        </a:rPr>
                        <a:t>圧力設定値が急速に下がる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114509">
                <a:tc>
                  <a:txBody>
                    <a:bodyPr/>
                    <a:lstStyle/>
                    <a:p>
                      <a:pPr algn="l" fontAlgn="ctr"/>
                      <a:r>
                        <a:rPr lang="en-US" altLang="ja-JP" sz="1100" u="none" strike="noStrike">
                          <a:effectLst/>
                          <a:latin typeface="+mn-ea"/>
                          <a:ea typeface="+mn-ea"/>
                        </a:rPr>
                        <a:t>M9-6</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AUX2</a:t>
                      </a:r>
                      <a:r>
                        <a:rPr lang="ja-JP" altLang="en-US" sz="1100" u="none" strike="noStrike" dirty="0">
                          <a:effectLst/>
                          <a:latin typeface="+mn-ea"/>
                          <a:ea typeface="+mn-ea"/>
                        </a:rPr>
                        <a:t>圧力設定値の数値が点滅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effectLst/>
                          <a:latin typeface="+mn-ea"/>
                          <a:ea typeface="+mn-ea"/>
                        </a:rPr>
                        <a:t>AUX2</a:t>
                      </a:r>
                      <a:r>
                        <a:rPr lang="ja-JP" altLang="en-US" sz="1100" u="none" strike="noStrike" dirty="0">
                          <a:effectLst/>
                          <a:latin typeface="+mn-ea"/>
                          <a:ea typeface="+mn-ea"/>
                        </a:rPr>
                        <a:t>圧力設定値が上がる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14509">
                <a:tc>
                  <a:txBody>
                    <a:bodyPr/>
                    <a:lstStyle/>
                    <a:p>
                      <a:pPr algn="l" fontAlgn="ctr"/>
                      <a:r>
                        <a:rPr lang="en-US" altLang="ja-JP" sz="1100" u="none" strike="noStrike" dirty="0">
                          <a:effectLst/>
                          <a:latin typeface="+mn-ea"/>
                          <a:ea typeface="+mn-ea"/>
                        </a:rPr>
                        <a:t>M9-6</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1</a:t>
                      </a:r>
                      <a:r>
                        <a:rPr lang="ja-JP" altLang="en-US" sz="1100" u="none" strike="noStrike">
                          <a:effectLst/>
                          <a:latin typeface="+mn-ea"/>
                          <a:ea typeface="+mn-ea"/>
                        </a:rPr>
                        <a:t>秒長押し</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AUX2</a:t>
                      </a:r>
                      <a:r>
                        <a:rPr lang="ja-JP" altLang="en-US" sz="1100" u="none" strike="noStrike" dirty="0">
                          <a:effectLst/>
                          <a:latin typeface="+mn-ea"/>
                          <a:ea typeface="+mn-ea"/>
                        </a:rPr>
                        <a:t>圧力設定値の数値が点滅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AUX2</a:t>
                      </a:r>
                      <a:r>
                        <a:rPr lang="ja-JP" altLang="en-US" sz="1100" u="none" strike="noStrike" dirty="0">
                          <a:effectLst/>
                          <a:latin typeface="+mn-ea"/>
                          <a:ea typeface="+mn-ea"/>
                        </a:rPr>
                        <a:t>圧力設定値が急速に上がる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114509">
                <a:tc>
                  <a:txBody>
                    <a:bodyPr/>
                    <a:lstStyle/>
                    <a:p>
                      <a:pPr algn="l" fontAlgn="ctr"/>
                      <a:r>
                        <a:rPr lang="en-US" sz="1100" u="none" strike="noStrike" dirty="0">
                          <a:effectLst/>
                          <a:latin typeface="+mn-ea"/>
                          <a:ea typeface="+mn-ea"/>
                        </a:rPr>
                        <a:t>M9-7</a:t>
                      </a:r>
                      <a:r>
                        <a:rPr lang="ja-JP" altLang="en-US" sz="1100" u="none" strike="noStrike" dirty="0">
                          <a:effectLst/>
                          <a:latin typeface="+mn-ea"/>
                          <a:ea typeface="+mn-ea"/>
                        </a:rPr>
                        <a:t>または</a:t>
                      </a:r>
                      <a:r>
                        <a:rPr lang="en-US" sz="1100" u="none" strike="noStrike" dirty="0">
                          <a:effectLst/>
                          <a:latin typeface="+mn-ea"/>
                          <a:ea typeface="+mn-ea"/>
                        </a:rPr>
                        <a:t>M9-8</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G</a:t>
                      </a:r>
                      <a:r>
                        <a:rPr lang="ja-JP" altLang="en-US" sz="1100" u="none" strike="noStrike" dirty="0">
                          <a:effectLst/>
                          <a:latin typeface="+mn-ea"/>
                          <a:ea typeface="+mn-ea"/>
                        </a:rPr>
                        <a:t>流量設定値の位置に枠を表示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7"/>
                  </a:ext>
                </a:extLst>
              </a:tr>
              <a:tr h="229018">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G</a:t>
                      </a:r>
                      <a:r>
                        <a:rPr lang="ja-JP" altLang="en-US" sz="1100" u="none" strike="noStrike">
                          <a:effectLst/>
                          <a:latin typeface="+mn-ea"/>
                          <a:ea typeface="+mn-ea"/>
                        </a:rPr>
                        <a:t>流量設定値の数値を点滅</a:t>
                      </a:r>
                      <a:br>
                        <a:rPr lang="ja-JP" altLang="en-US" sz="1100" u="none" strike="noStrike">
                          <a:effectLst/>
                          <a:latin typeface="+mn-ea"/>
                          <a:ea typeface="+mn-ea"/>
                        </a:rPr>
                      </a:br>
                      <a:r>
                        <a:rPr lang="ja-JP" altLang="en-US" sz="1100" u="none" strike="noStrike">
                          <a:effectLst/>
                          <a:latin typeface="+mn-ea"/>
                          <a:ea typeface="+mn-ea"/>
                        </a:rPr>
                        <a:t>編集モードにする</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8"/>
                  </a:ext>
                </a:extLst>
              </a:tr>
              <a:tr h="114509">
                <a:tc>
                  <a:txBody>
                    <a:bodyPr/>
                    <a:lstStyle/>
                    <a:p>
                      <a:pPr algn="l" fontAlgn="ctr"/>
                      <a:r>
                        <a:rPr lang="en-US" altLang="ja-JP" sz="1100" u="none" strike="noStrike">
                          <a:effectLst/>
                          <a:latin typeface="+mn-ea"/>
                          <a:ea typeface="+mn-ea"/>
                        </a:rPr>
                        <a:t>M9-7</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G</a:t>
                      </a:r>
                      <a:r>
                        <a:rPr lang="ja-JP" altLang="en-US" sz="1100" u="none" strike="noStrike" dirty="0">
                          <a:effectLst/>
                          <a:latin typeface="+mn-ea"/>
                          <a:ea typeface="+mn-ea"/>
                        </a:rPr>
                        <a:t>流量設定値の数値が点滅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G</a:t>
                      </a:r>
                      <a:r>
                        <a:rPr lang="ja-JP" altLang="en-US" sz="1100" u="none" strike="noStrike">
                          <a:effectLst/>
                          <a:latin typeface="+mn-ea"/>
                          <a:ea typeface="+mn-ea"/>
                        </a:rPr>
                        <a:t>流量設定値が下がる</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r h="114509">
                <a:tc>
                  <a:txBody>
                    <a:bodyPr/>
                    <a:lstStyle/>
                    <a:p>
                      <a:pPr algn="l" fontAlgn="ctr"/>
                      <a:r>
                        <a:rPr lang="en-US" altLang="ja-JP" sz="1100" u="none" strike="noStrike" dirty="0">
                          <a:effectLst/>
                          <a:latin typeface="+mn-ea"/>
                          <a:ea typeface="+mn-ea"/>
                        </a:rPr>
                        <a:t>M9-7</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1</a:t>
                      </a:r>
                      <a:r>
                        <a:rPr lang="ja-JP" altLang="en-US" sz="1100" u="none" strike="noStrike">
                          <a:effectLst/>
                          <a:latin typeface="+mn-ea"/>
                          <a:ea typeface="+mn-ea"/>
                        </a:rPr>
                        <a:t>秒長押し</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G</a:t>
                      </a:r>
                      <a:r>
                        <a:rPr lang="ja-JP" altLang="en-US" sz="1100" u="none" strike="noStrike">
                          <a:effectLst/>
                          <a:latin typeface="+mn-ea"/>
                          <a:ea typeface="+mn-ea"/>
                        </a:rPr>
                        <a:t>流量設定値の数値が点滅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G</a:t>
                      </a:r>
                      <a:r>
                        <a:rPr lang="ja-JP" altLang="en-US" sz="1100" u="none" strike="noStrike">
                          <a:effectLst/>
                          <a:latin typeface="+mn-ea"/>
                          <a:ea typeface="+mn-ea"/>
                        </a:rPr>
                        <a:t>流量設定値が急速に下がる</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0"/>
                  </a:ext>
                </a:extLst>
              </a:tr>
              <a:tr h="114509">
                <a:tc>
                  <a:txBody>
                    <a:bodyPr/>
                    <a:lstStyle/>
                    <a:p>
                      <a:pPr algn="l" fontAlgn="ctr"/>
                      <a:r>
                        <a:rPr lang="en-US" altLang="ja-JP" sz="1100" u="none" strike="noStrike">
                          <a:effectLst/>
                          <a:latin typeface="+mn-ea"/>
                          <a:ea typeface="+mn-ea"/>
                        </a:rPr>
                        <a:t>M9-8</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G</a:t>
                      </a:r>
                      <a:r>
                        <a:rPr lang="ja-JP" altLang="en-US" sz="1100" u="none" strike="noStrike">
                          <a:effectLst/>
                          <a:latin typeface="+mn-ea"/>
                          <a:ea typeface="+mn-ea"/>
                        </a:rPr>
                        <a:t>流量設定値の数値が点滅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G</a:t>
                      </a:r>
                      <a:r>
                        <a:rPr lang="ja-JP" altLang="en-US" sz="1100" u="none" strike="noStrike" dirty="0">
                          <a:effectLst/>
                          <a:latin typeface="+mn-ea"/>
                          <a:ea typeface="+mn-ea"/>
                        </a:rPr>
                        <a:t>流量設定値が上がる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1"/>
                  </a:ext>
                </a:extLst>
              </a:tr>
              <a:tr h="114509">
                <a:tc>
                  <a:txBody>
                    <a:bodyPr/>
                    <a:lstStyle/>
                    <a:p>
                      <a:pPr algn="l" fontAlgn="ctr"/>
                      <a:r>
                        <a:rPr lang="en-US" altLang="ja-JP" sz="1100" u="none" strike="noStrike" dirty="0">
                          <a:effectLst/>
                          <a:latin typeface="+mn-ea"/>
                          <a:ea typeface="+mn-ea"/>
                        </a:rPr>
                        <a:t>M9-8</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1</a:t>
                      </a:r>
                      <a:r>
                        <a:rPr lang="ja-JP" altLang="en-US" sz="1100" u="none" strike="noStrike">
                          <a:effectLst/>
                          <a:latin typeface="+mn-ea"/>
                          <a:ea typeface="+mn-ea"/>
                        </a:rPr>
                        <a:t>秒長押し</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G</a:t>
                      </a:r>
                      <a:r>
                        <a:rPr lang="ja-JP" altLang="en-US" sz="1100" u="none" strike="noStrike" dirty="0">
                          <a:effectLst/>
                          <a:latin typeface="+mn-ea"/>
                          <a:ea typeface="+mn-ea"/>
                        </a:rPr>
                        <a:t>流量設定値の数値が点滅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G</a:t>
                      </a:r>
                      <a:r>
                        <a:rPr lang="ja-JP" altLang="en-US" sz="1100" u="none" strike="noStrike" dirty="0">
                          <a:effectLst/>
                          <a:latin typeface="+mn-ea"/>
                          <a:ea typeface="+mn-ea"/>
                        </a:rPr>
                        <a:t>流量設定値が急速に上がる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2"/>
                  </a:ext>
                </a:extLst>
              </a:tr>
              <a:tr h="114509">
                <a:tc>
                  <a:txBody>
                    <a:bodyPr/>
                    <a:lstStyle/>
                    <a:p>
                      <a:pPr algn="l" fontAlgn="ctr"/>
                      <a:r>
                        <a:rPr lang="en-US" sz="1100" u="none" strike="noStrike" dirty="0">
                          <a:effectLst/>
                          <a:latin typeface="+mn-ea"/>
                          <a:ea typeface="+mn-ea"/>
                        </a:rPr>
                        <a:t>M9-9</a:t>
                      </a:r>
                      <a:r>
                        <a:rPr lang="ja-JP" altLang="en-US" sz="1100" u="none" strike="noStrike" dirty="0">
                          <a:effectLst/>
                          <a:latin typeface="+mn-ea"/>
                          <a:ea typeface="+mn-ea"/>
                        </a:rPr>
                        <a:t>または</a:t>
                      </a:r>
                      <a:r>
                        <a:rPr lang="en-US" sz="1100" u="none" strike="noStrike" dirty="0">
                          <a:effectLst/>
                          <a:latin typeface="+mn-ea"/>
                          <a:ea typeface="+mn-ea"/>
                        </a:rPr>
                        <a:t>M9-10</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H</a:t>
                      </a:r>
                      <a:r>
                        <a:rPr lang="ja-JP" altLang="en-US" sz="1100" u="none" strike="noStrike" dirty="0">
                          <a:effectLst/>
                          <a:latin typeface="+mn-ea"/>
                          <a:ea typeface="+mn-ea"/>
                        </a:rPr>
                        <a:t>流量設定値の位置に枠を表示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3"/>
                  </a:ext>
                </a:extLst>
              </a:tr>
              <a:tr h="229018">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H</a:t>
                      </a:r>
                      <a:r>
                        <a:rPr lang="ja-JP" altLang="en-US" sz="1100" u="none" strike="noStrike" dirty="0">
                          <a:effectLst/>
                          <a:latin typeface="+mn-ea"/>
                          <a:ea typeface="+mn-ea"/>
                        </a:rPr>
                        <a:t>流量設定値の数値を点滅</a:t>
                      </a:r>
                      <a:br>
                        <a:rPr lang="ja-JP" altLang="en-US" sz="1100" u="none" strike="noStrike" dirty="0">
                          <a:effectLst/>
                          <a:latin typeface="+mn-ea"/>
                          <a:ea typeface="+mn-ea"/>
                        </a:rPr>
                      </a:br>
                      <a:r>
                        <a:rPr lang="ja-JP" altLang="en-US" sz="1100" u="none" strike="noStrike" dirty="0">
                          <a:effectLst/>
                          <a:latin typeface="+mn-ea"/>
                          <a:ea typeface="+mn-ea"/>
                        </a:rPr>
                        <a:t>編集モードにする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4"/>
                  </a:ext>
                </a:extLst>
              </a:tr>
              <a:tr h="114509">
                <a:tc>
                  <a:txBody>
                    <a:bodyPr/>
                    <a:lstStyle/>
                    <a:p>
                      <a:pPr algn="l" fontAlgn="ctr"/>
                      <a:r>
                        <a:rPr lang="en-US" altLang="ja-JP" sz="1100" u="none" strike="noStrike">
                          <a:effectLst/>
                          <a:latin typeface="+mn-ea"/>
                          <a:ea typeface="+mn-ea"/>
                        </a:rPr>
                        <a:t>M9-9</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H</a:t>
                      </a:r>
                      <a:r>
                        <a:rPr lang="ja-JP" altLang="en-US" sz="1100" u="none" strike="noStrike" dirty="0">
                          <a:effectLst/>
                          <a:latin typeface="+mn-ea"/>
                          <a:ea typeface="+mn-ea"/>
                        </a:rPr>
                        <a:t>流量設定値の数値が点滅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H</a:t>
                      </a:r>
                      <a:r>
                        <a:rPr lang="ja-JP" altLang="en-US" sz="1100" u="none" strike="noStrike" dirty="0">
                          <a:effectLst/>
                          <a:latin typeface="+mn-ea"/>
                          <a:ea typeface="+mn-ea"/>
                        </a:rPr>
                        <a:t>流量設定値が下がる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5"/>
                  </a:ext>
                </a:extLst>
              </a:tr>
              <a:tr h="114509">
                <a:tc>
                  <a:txBody>
                    <a:bodyPr/>
                    <a:lstStyle/>
                    <a:p>
                      <a:pPr algn="l" fontAlgn="ctr"/>
                      <a:r>
                        <a:rPr lang="en-US" altLang="ja-JP" sz="1100" u="none" strike="noStrike" dirty="0">
                          <a:effectLst/>
                          <a:latin typeface="+mn-ea"/>
                          <a:ea typeface="+mn-ea"/>
                        </a:rPr>
                        <a:t>M9-9</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1</a:t>
                      </a:r>
                      <a:r>
                        <a:rPr lang="ja-JP" altLang="en-US" sz="1100" u="none" strike="noStrike">
                          <a:effectLst/>
                          <a:latin typeface="+mn-ea"/>
                          <a:ea typeface="+mn-ea"/>
                        </a:rPr>
                        <a:t>秒長押し</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H</a:t>
                      </a:r>
                      <a:r>
                        <a:rPr lang="ja-JP" altLang="en-US" sz="1100" u="none" strike="noStrike">
                          <a:effectLst/>
                          <a:latin typeface="+mn-ea"/>
                          <a:ea typeface="+mn-ea"/>
                        </a:rPr>
                        <a:t>流量設定値の数値が点滅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H</a:t>
                      </a:r>
                      <a:r>
                        <a:rPr lang="ja-JP" altLang="en-US" sz="1100" u="none" strike="noStrike" dirty="0">
                          <a:effectLst/>
                          <a:latin typeface="+mn-ea"/>
                          <a:ea typeface="+mn-ea"/>
                        </a:rPr>
                        <a:t>流量設定値が急速に下がる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6"/>
                  </a:ext>
                </a:extLst>
              </a:tr>
              <a:tr h="114509">
                <a:tc>
                  <a:txBody>
                    <a:bodyPr/>
                    <a:lstStyle/>
                    <a:p>
                      <a:pPr algn="l" fontAlgn="ctr"/>
                      <a:r>
                        <a:rPr lang="en-US" altLang="ja-JP" sz="1100" u="none" strike="noStrike">
                          <a:effectLst/>
                          <a:latin typeface="+mn-ea"/>
                          <a:ea typeface="+mn-ea"/>
                        </a:rPr>
                        <a:t>M9-10</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H</a:t>
                      </a:r>
                      <a:r>
                        <a:rPr lang="ja-JP" altLang="en-US" sz="1100" u="none" strike="noStrike">
                          <a:effectLst/>
                          <a:latin typeface="+mn-ea"/>
                          <a:ea typeface="+mn-ea"/>
                        </a:rPr>
                        <a:t>流量設定値の数値が点滅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H</a:t>
                      </a:r>
                      <a:r>
                        <a:rPr lang="ja-JP" altLang="en-US" sz="1100" u="none" strike="noStrike" dirty="0">
                          <a:effectLst/>
                          <a:latin typeface="+mn-ea"/>
                          <a:ea typeface="+mn-ea"/>
                        </a:rPr>
                        <a:t>流量設定値が上がる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7"/>
                  </a:ext>
                </a:extLst>
              </a:tr>
              <a:tr h="114509">
                <a:tc>
                  <a:txBody>
                    <a:bodyPr/>
                    <a:lstStyle/>
                    <a:p>
                      <a:pPr algn="l" fontAlgn="ctr"/>
                      <a:r>
                        <a:rPr lang="en-US" altLang="ja-JP" sz="1100" u="none" strike="noStrike" dirty="0">
                          <a:effectLst/>
                          <a:latin typeface="+mn-ea"/>
                          <a:ea typeface="+mn-ea"/>
                        </a:rPr>
                        <a:t>M9-10</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1</a:t>
                      </a:r>
                      <a:r>
                        <a:rPr lang="ja-JP" altLang="en-US" sz="1100" u="none" strike="noStrike">
                          <a:effectLst/>
                          <a:latin typeface="+mn-ea"/>
                          <a:ea typeface="+mn-ea"/>
                        </a:rPr>
                        <a:t>秒長押し</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H</a:t>
                      </a:r>
                      <a:r>
                        <a:rPr lang="ja-JP" altLang="en-US" sz="1100" u="none" strike="noStrike" dirty="0">
                          <a:effectLst/>
                          <a:latin typeface="+mn-ea"/>
                          <a:ea typeface="+mn-ea"/>
                        </a:rPr>
                        <a:t>流量設定値の数値が点滅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H</a:t>
                      </a:r>
                      <a:r>
                        <a:rPr lang="ja-JP" altLang="en-US" sz="1100" u="none" strike="noStrike" dirty="0">
                          <a:effectLst/>
                          <a:latin typeface="+mn-ea"/>
                          <a:ea typeface="+mn-ea"/>
                        </a:rPr>
                        <a:t>流量設定値が急速に上がる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8"/>
                  </a:ext>
                </a:extLst>
              </a:tr>
              <a:tr h="114509">
                <a:tc>
                  <a:txBody>
                    <a:bodyPr/>
                    <a:lstStyle/>
                    <a:p>
                      <a:pPr algn="l" fontAlgn="ctr"/>
                      <a:r>
                        <a:rPr lang="en-US" altLang="ja-JP" sz="1100" b="0" i="0" u="none" strike="noStrike" dirty="0">
                          <a:solidFill>
                            <a:srgbClr val="000000"/>
                          </a:solidFill>
                          <a:effectLst/>
                          <a:latin typeface="+mn-ea"/>
                          <a:ea typeface="+mn-ea"/>
                        </a:rPr>
                        <a:t>D5</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数値が点滅</a:t>
                      </a: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mn-ea"/>
                          <a:ea typeface="+mn-ea"/>
                        </a:rPr>
                        <a:t>編集をキャンセル</a:t>
                      </a:r>
                      <a:br>
                        <a:rPr lang="en-US" altLang="ja-JP" sz="1100" b="0" i="0" u="none" strike="noStrike" dirty="0">
                          <a:solidFill>
                            <a:srgbClr val="000000"/>
                          </a:solidFill>
                          <a:effectLst/>
                          <a:latin typeface="+mn-ea"/>
                          <a:ea typeface="+mn-ea"/>
                        </a:rPr>
                      </a:br>
                      <a:r>
                        <a:rPr lang="ja-JP" altLang="en-US" sz="1100" b="0" i="0" u="none" strike="noStrike" dirty="0">
                          <a:solidFill>
                            <a:srgbClr val="000000"/>
                          </a:solidFill>
                          <a:effectLst/>
                          <a:latin typeface="+mn-ea"/>
                          <a:ea typeface="+mn-ea"/>
                        </a:rPr>
                        <a:t>点滅していた数値を点灯</a:t>
                      </a:r>
                    </a:p>
                  </a:txBody>
                  <a:tcPr marL="36000" marR="36000" marT="36000" marB="36000" anchor="ctr"/>
                </a:tc>
                <a:extLst>
                  <a:ext uri="{0D108BD9-81ED-4DB2-BD59-A6C34878D82A}">
                    <a16:rowId xmlns:a16="http://schemas.microsoft.com/office/drawing/2014/main" val="10019"/>
                  </a:ext>
                </a:extLst>
              </a:tr>
              <a:tr h="114509">
                <a:tc>
                  <a:txBody>
                    <a:bodyPr/>
                    <a:lstStyle/>
                    <a:p>
                      <a:pPr algn="l" fontAlgn="ctr"/>
                      <a:r>
                        <a:rPr lang="en-US" altLang="ja-JP" sz="1100" b="0" i="0" u="none" strike="noStrike" dirty="0">
                          <a:solidFill>
                            <a:srgbClr val="000000"/>
                          </a:solidFill>
                          <a:effectLst/>
                          <a:latin typeface="+mn-ea"/>
                          <a:ea typeface="+mn-ea"/>
                        </a:rPr>
                        <a:t>D7</a:t>
                      </a: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数値が点滅</a:t>
                      </a: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編集内容を確定</a:t>
                      </a:r>
                      <a:endParaRPr lang="en-US" altLang="ja-JP" sz="1100" b="0" i="0" u="none" strike="noStrike" dirty="0">
                        <a:solidFill>
                          <a:srgbClr val="000000"/>
                        </a:solidFill>
                        <a:effectLst/>
                        <a:latin typeface="+mn-ea"/>
                        <a:ea typeface="+mn-ea"/>
                      </a:endParaRPr>
                    </a:p>
                    <a:p>
                      <a:pPr algn="l" fontAlgn="ctr"/>
                      <a:r>
                        <a:rPr lang="ja-JP" altLang="en-US" sz="1100" b="0" i="0" u="none" strike="noStrike" dirty="0">
                          <a:solidFill>
                            <a:srgbClr val="000000"/>
                          </a:solidFill>
                          <a:effectLst/>
                          <a:latin typeface="+mn-ea"/>
                          <a:ea typeface="+mn-ea"/>
                        </a:rPr>
                        <a:t>点滅していた数値を点灯</a:t>
                      </a:r>
                    </a:p>
                  </a:txBody>
                  <a:tcPr marL="36000" marR="36000" marT="36000" marB="36000" anchor="ctr"/>
                </a:tc>
                <a:extLst>
                  <a:ext uri="{0D108BD9-81ED-4DB2-BD59-A6C34878D82A}">
                    <a16:rowId xmlns:a16="http://schemas.microsoft.com/office/drawing/2014/main" val="10020"/>
                  </a:ext>
                </a:extLst>
              </a:tr>
            </a:tbl>
          </a:graphicData>
        </a:graphic>
      </p:graphicFrame>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6175" y="1890513"/>
            <a:ext cx="5715000" cy="3429000"/>
          </a:xfrm>
          <a:prstGeom prst="rect">
            <a:avLst/>
          </a:prstGeom>
        </p:spPr>
      </p:pic>
      <p:sp>
        <p:nvSpPr>
          <p:cNvPr id="27" name="角丸四角形 26"/>
          <p:cNvSpPr/>
          <p:nvPr/>
        </p:nvSpPr>
        <p:spPr>
          <a:xfrm>
            <a:off x="1407148" y="222436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M9-2</a:t>
            </a:r>
          </a:p>
        </p:txBody>
      </p:sp>
      <p:sp>
        <p:nvSpPr>
          <p:cNvPr id="28" name="角丸四角形 27"/>
          <p:cNvSpPr/>
          <p:nvPr/>
        </p:nvSpPr>
        <p:spPr>
          <a:xfrm>
            <a:off x="1933235" y="224146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M9-3</a:t>
            </a:r>
          </a:p>
        </p:txBody>
      </p:sp>
      <p:sp>
        <p:nvSpPr>
          <p:cNvPr id="29" name="角丸四角形 28"/>
          <p:cNvSpPr/>
          <p:nvPr/>
        </p:nvSpPr>
        <p:spPr>
          <a:xfrm>
            <a:off x="2426129" y="224146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M9-4</a:t>
            </a:r>
          </a:p>
        </p:txBody>
      </p:sp>
      <p:sp>
        <p:nvSpPr>
          <p:cNvPr id="30" name="角丸四角形 29"/>
          <p:cNvSpPr/>
          <p:nvPr/>
        </p:nvSpPr>
        <p:spPr>
          <a:xfrm>
            <a:off x="914254" y="3032592"/>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M9-5</a:t>
            </a:r>
          </a:p>
        </p:txBody>
      </p:sp>
      <p:sp>
        <p:nvSpPr>
          <p:cNvPr id="31" name="角丸四角形 30"/>
          <p:cNvSpPr/>
          <p:nvPr/>
        </p:nvSpPr>
        <p:spPr>
          <a:xfrm>
            <a:off x="1407148" y="3032592"/>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M9-6</a:t>
            </a:r>
          </a:p>
        </p:txBody>
      </p:sp>
      <p:sp>
        <p:nvSpPr>
          <p:cNvPr id="33" name="角丸四角形 32"/>
          <p:cNvSpPr/>
          <p:nvPr/>
        </p:nvSpPr>
        <p:spPr>
          <a:xfrm>
            <a:off x="914254" y="4537252"/>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M9-7</a:t>
            </a:r>
          </a:p>
        </p:txBody>
      </p:sp>
      <p:sp>
        <p:nvSpPr>
          <p:cNvPr id="34" name="角丸四角形 33"/>
          <p:cNvSpPr/>
          <p:nvPr/>
        </p:nvSpPr>
        <p:spPr>
          <a:xfrm>
            <a:off x="1407148" y="4537252"/>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M9-8</a:t>
            </a:r>
          </a:p>
        </p:txBody>
      </p:sp>
      <p:sp>
        <p:nvSpPr>
          <p:cNvPr id="35" name="角丸四角形 34"/>
          <p:cNvSpPr/>
          <p:nvPr/>
        </p:nvSpPr>
        <p:spPr>
          <a:xfrm>
            <a:off x="1933235" y="4554343"/>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M9-9</a:t>
            </a:r>
          </a:p>
        </p:txBody>
      </p:sp>
      <p:sp>
        <p:nvSpPr>
          <p:cNvPr id="36" name="角丸四角形 35"/>
          <p:cNvSpPr/>
          <p:nvPr/>
        </p:nvSpPr>
        <p:spPr>
          <a:xfrm>
            <a:off x="2426129" y="4554343"/>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M9-10</a:t>
            </a:r>
          </a:p>
        </p:txBody>
      </p:sp>
      <p:sp>
        <p:nvSpPr>
          <p:cNvPr id="37" name="角丸四角形 36"/>
          <p:cNvSpPr/>
          <p:nvPr/>
        </p:nvSpPr>
        <p:spPr>
          <a:xfrm>
            <a:off x="1067816" y="1868060"/>
            <a:ext cx="604468" cy="352425"/>
          </a:xfrm>
          <a:prstGeom prst="round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38" name="角丸四角形 37"/>
          <p:cNvSpPr/>
          <p:nvPr/>
        </p:nvSpPr>
        <p:spPr>
          <a:xfrm>
            <a:off x="914254" y="222436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M9-1</a:t>
            </a:r>
          </a:p>
        </p:txBody>
      </p:sp>
      <p:sp>
        <p:nvSpPr>
          <p:cNvPr id="39" name="角丸四角形 38"/>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40" name="角丸四角形 39"/>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41" name="角丸四角形 40"/>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pic>
        <p:nvPicPr>
          <p:cNvPr id="42" name="図 41"/>
          <p:cNvPicPr>
            <a:picLocks noChangeAspect="1"/>
          </p:cNvPicPr>
          <p:nvPr/>
        </p:nvPicPr>
        <p:blipFill rotWithShape="1">
          <a:blip r:embed="rId4">
            <a:extLst>
              <a:ext uri="{28A0092B-C50C-407E-A947-70E740481C1C}">
                <a14:useLocalDpi xmlns:a14="http://schemas.microsoft.com/office/drawing/2010/main" val="0"/>
              </a:ext>
            </a:extLst>
          </a:blip>
          <a:srcRect l="2526" t="7663" r="89557" b="76254"/>
          <a:stretch/>
        </p:blipFill>
        <p:spPr>
          <a:xfrm rot="5400000">
            <a:off x="2816264" y="847184"/>
            <a:ext cx="452457" cy="551486"/>
          </a:xfrm>
          <a:prstGeom prst="rect">
            <a:avLst/>
          </a:prstGeom>
        </p:spPr>
      </p:pic>
      <p:pic>
        <p:nvPicPr>
          <p:cNvPr id="43" name="図 42"/>
          <p:cNvPicPr>
            <a:picLocks noChangeAspect="1"/>
          </p:cNvPicPr>
          <p:nvPr/>
        </p:nvPicPr>
        <p:blipFill rotWithShape="1">
          <a:blip r:embed="rId3">
            <a:extLst>
              <a:ext uri="{28A0092B-C50C-407E-A947-70E740481C1C}">
                <a14:useLocalDpi xmlns:a14="http://schemas.microsoft.com/office/drawing/2010/main" val="0"/>
              </a:ext>
            </a:extLst>
          </a:blip>
          <a:srcRect l="11720" t="58720" r="74947"/>
          <a:stretch/>
        </p:blipFill>
        <p:spPr>
          <a:xfrm rot="16200000">
            <a:off x="989048" y="4665007"/>
            <a:ext cx="762003" cy="1415493"/>
          </a:xfrm>
          <a:prstGeom prst="rect">
            <a:avLst/>
          </a:prstGeom>
        </p:spPr>
      </p:pic>
      <p:pic>
        <p:nvPicPr>
          <p:cNvPr id="44" name="図 43"/>
          <p:cNvPicPr>
            <a:picLocks noChangeAspect="1"/>
          </p:cNvPicPr>
          <p:nvPr/>
        </p:nvPicPr>
        <p:blipFill rotWithShape="1">
          <a:blip r:embed="rId3">
            <a:extLst>
              <a:ext uri="{28A0092B-C50C-407E-A947-70E740481C1C}">
                <a14:useLocalDpi xmlns:a14="http://schemas.microsoft.com/office/drawing/2010/main" val="0"/>
              </a:ext>
            </a:extLst>
          </a:blip>
          <a:srcRect l="6220" t="21551" r="88382" b="1"/>
          <a:stretch/>
        </p:blipFill>
        <p:spPr>
          <a:xfrm rot="16200000">
            <a:off x="2176577" y="3846987"/>
            <a:ext cx="308491" cy="2690010"/>
          </a:xfrm>
          <a:prstGeom prst="rect">
            <a:avLst/>
          </a:prstGeom>
        </p:spPr>
      </p:pic>
      <p:pic>
        <p:nvPicPr>
          <p:cNvPr id="45" name="図 44"/>
          <p:cNvPicPr>
            <a:picLocks noChangeAspect="1"/>
          </p:cNvPicPr>
          <p:nvPr/>
        </p:nvPicPr>
        <p:blipFill rotWithShape="1">
          <a:blip r:embed="rId3">
            <a:extLst>
              <a:ext uri="{28A0092B-C50C-407E-A947-70E740481C1C}">
                <a14:useLocalDpi xmlns:a14="http://schemas.microsoft.com/office/drawing/2010/main" val="0"/>
              </a:ext>
            </a:extLst>
          </a:blip>
          <a:srcRect l="11720" t="58720" r="82566"/>
          <a:stretch/>
        </p:blipFill>
        <p:spPr>
          <a:xfrm rot="16200000">
            <a:off x="2151848" y="4650119"/>
            <a:ext cx="326576" cy="2494435"/>
          </a:xfrm>
          <a:prstGeom prst="rect">
            <a:avLst/>
          </a:prstGeom>
        </p:spPr>
      </p:pic>
      <p:sp>
        <p:nvSpPr>
          <p:cNvPr id="32" name="Line 124"/>
          <p:cNvSpPr>
            <a:spLocks noChangeShapeType="1"/>
          </p:cNvSpPr>
          <p:nvPr/>
        </p:nvSpPr>
        <p:spPr bwMode="auto">
          <a:xfrm flipH="1" flipV="1">
            <a:off x="3090469" y="1314451"/>
            <a:ext cx="324261" cy="1466850"/>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46" name="テキスト ボックス 45"/>
          <p:cNvSpPr txBox="1"/>
          <p:nvPr/>
        </p:nvSpPr>
        <p:spPr>
          <a:xfrm>
            <a:off x="2362263" y="2756354"/>
            <a:ext cx="1821739" cy="461665"/>
          </a:xfrm>
          <a:prstGeom prst="rect">
            <a:avLst/>
          </a:prstGeom>
          <a:solidFill>
            <a:schemeClr val="bg1"/>
          </a:solidFill>
          <a:ln>
            <a:solidFill>
              <a:schemeClr val="tx1"/>
            </a:solidFill>
          </a:ln>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現在選択している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AUX</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Preset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番号を表示</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4782609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タイトル 1"/>
          <p:cNvSpPr>
            <a:spLocks noGrp="1"/>
          </p:cNvSpPr>
          <p:nvPr>
            <p:ph type="title"/>
          </p:nvPr>
        </p:nvSpPr>
        <p:spPr>
          <a:xfrm>
            <a:off x="228600" y="295929"/>
            <a:ext cx="4133851"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AUX2/4</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流量設定画面③</a:t>
            </a:r>
          </a:p>
        </p:txBody>
      </p:sp>
      <p:sp>
        <p:nvSpPr>
          <p:cNvPr id="195" name="テキスト ボックス 194"/>
          <p:cNvSpPr txBox="1"/>
          <p:nvPr/>
        </p:nvSpPr>
        <p:spPr>
          <a:xfrm>
            <a:off x="4275778" y="103005"/>
            <a:ext cx="7916222" cy="276999"/>
          </a:xfrm>
          <a:prstGeom prst="rect">
            <a:avLst/>
          </a:prstGeom>
          <a:noFill/>
        </p:spPr>
        <p:txBody>
          <a:bodyPr wrap="square" rtlCol="0">
            <a:spAutoFit/>
          </a:bodyPr>
          <a:lstStyle/>
          <a:p>
            <a:r>
              <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ジョグダイアル操作</a:t>
            </a:r>
            <a:endPar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838706587"/>
              </p:ext>
            </p:extLst>
          </p:nvPr>
        </p:nvGraphicFramePr>
        <p:xfrm>
          <a:off x="4275779" y="419100"/>
          <a:ext cx="7668571" cy="3162600"/>
        </p:xfrm>
        <a:graphic>
          <a:graphicData uri="http://schemas.openxmlformats.org/drawingml/2006/table">
            <a:tbl>
              <a:tblPr firstRow="1" bandRow="1">
                <a:tableStyleId>{5C22544A-7EE6-4342-B048-85BDC9FD1C3A}</a:tableStyleId>
              </a:tblPr>
              <a:tblGrid>
                <a:gridCol w="1277296">
                  <a:extLst>
                    <a:ext uri="{9D8B030D-6E8A-4147-A177-3AD203B41FA5}">
                      <a16:colId xmlns:a16="http://schemas.microsoft.com/office/drawing/2014/main" val="20000"/>
                    </a:ext>
                  </a:extLst>
                </a:gridCol>
                <a:gridCol w="2143324">
                  <a:extLst>
                    <a:ext uri="{9D8B030D-6E8A-4147-A177-3AD203B41FA5}">
                      <a16:colId xmlns:a16="http://schemas.microsoft.com/office/drawing/2014/main" val="20001"/>
                    </a:ext>
                  </a:extLst>
                </a:gridCol>
                <a:gridCol w="1093020">
                  <a:extLst>
                    <a:ext uri="{9D8B030D-6E8A-4147-A177-3AD203B41FA5}">
                      <a16:colId xmlns:a16="http://schemas.microsoft.com/office/drawing/2014/main" val="20002"/>
                    </a:ext>
                  </a:extLst>
                </a:gridCol>
                <a:gridCol w="3154931">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操作</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動作</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342900">
                <a:tc>
                  <a:txBody>
                    <a:bodyPr/>
                    <a:lstStyle/>
                    <a:p>
                      <a:pPr algn="l" fontAlgn="ctr"/>
                      <a:r>
                        <a:rPr lang="ja-JP" altLang="en-US" sz="1100" b="0" i="0" u="none" strike="noStrike" dirty="0">
                          <a:solidFill>
                            <a:srgbClr val="000000"/>
                          </a:solidFill>
                          <a:effectLst/>
                          <a:latin typeface="+mn-ea"/>
                          <a:ea typeface="+mn-ea"/>
                        </a:rPr>
                        <a:t>ジョグダイアル</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上下左右に動かす</a:t>
                      </a:r>
                      <a:endParaRPr lang="en-US" altLang="ja-JP" sz="1100" u="none" strike="noStrike" dirty="0">
                        <a:effectLst/>
                        <a:latin typeface="+mn-ea"/>
                        <a:ea typeface="+mn-ea"/>
                      </a:endParaRPr>
                    </a:p>
                    <a:p>
                      <a:pPr algn="l" fontAlgn="ctr"/>
                      <a:r>
                        <a:rPr lang="ja-JP" altLang="en-US" sz="1100" b="0" i="0" u="none" strike="noStrike" dirty="0">
                          <a:solidFill>
                            <a:srgbClr val="000000"/>
                          </a:solidFill>
                          <a:effectLst/>
                          <a:latin typeface="+mn-ea"/>
                          <a:ea typeface="+mn-ea"/>
                        </a:rPr>
                        <a:t>ダイアルを回す</a:t>
                      </a: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枠を移動</a:t>
                      </a:r>
                      <a:br>
                        <a:rPr lang="ja-JP" altLang="en-US" sz="1100" u="none" strike="noStrike">
                          <a:effectLst/>
                          <a:latin typeface="+mn-ea"/>
                          <a:ea typeface="+mn-ea"/>
                        </a:rPr>
                      </a:br>
                      <a:r>
                        <a:rPr lang="en-US" altLang="ja-JP" sz="1100" u="none" strike="noStrike">
                          <a:effectLst/>
                          <a:latin typeface="+mn-ea"/>
                          <a:ea typeface="+mn-ea"/>
                        </a:rPr>
                        <a:t>※</a:t>
                      </a:r>
                      <a:r>
                        <a:rPr lang="ja-JP" altLang="en-US" sz="1100" u="none" strike="noStrike">
                          <a:effectLst/>
                          <a:latin typeface="+mn-ea"/>
                          <a:ea typeface="+mn-ea"/>
                        </a:rPr>
                        <a:t>移動の順番はカーソル遷移図を参照</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342900">
                <a:tc>
                  <a:txBody>
                    <a:bodyPr/>
                    <a:lstStyle/>
                    <a:p>
                      <a:pPr algn="l" fontAlgn="ctr"/>
                      <a:r>
                        <a:rPr lang="ja-JP" altLang="en-US" sz="1100" b="0" i="0" u="none" strike="noStrike" dirty="0">
                          <a:solidFill>
                            <a:srgbClr val="000000"/>
                          </a:solidFill>
                          <a:effectLst/>
                          <a:latin typeface="+mn-ea"/>
                          <a:ea typeface="+mn-ea"/>
                        </a:rPr>
                        <a:t>決定ボタン</a:t>
                      </a: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枠位置の数値を点滅</a:t>
                      </a:r>
                      <a:br>
                        <a:rPr lang="ja-JP" altLang="en-US" sz="1100" u="none" strike="noStrike" dirty="0">
                          <a:effectLst/>
                          <a:latin typeface="+mn-ea"/>
                          <a:ea typeface="+mn-ea"/>
                        </a:rPr>
                      </a:br>
                      <a:r>
                        <a:rPr lang="ja-JP" altLang="en-US" sz="1100" u="none" strike="noStrike" dirty="0">
                          <a:effectLst/>
                          <a:latin typeface="+mn-ea"/>
                          <a:ea typeface="+mn-ea"/>
                        </a:rPr>
                        <a:t>編集モードにする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34290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a:effectLst/>
                          <a:latin typeface="+mn-ea"/>
                          <a:ea typeface="+mn-ea"/>
                        </a:rPr>
                        <a:t>左または下に操作</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数値が点滅</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点滅中の数値を下げる</a:t>
                      </a:r>
                      <a:br>
                        <a:rPr lang="ja-JP" altLang="en-US" sz="1100" u="none" strike="noStrike">
                          <a:effectLst/>
                          <a:latin typeface="+mn-ea"/>
                          <a:ea typeface="+mn-ea"/>
                        </a:rPr>
                      </a:br>
                      <a:r>
                        <a:rPr lang="en-US" altLang="ja-JP" sz="1100" u="none" strike="noStrike">
                          <a:effectLst/>
                          <a:latin typeface="+mn-ea"/>
                          <a:ea typeface="+mn-ea"/>
                        </a:rPr>
                        <a:t>1</a:t>
                      </a:r>
                      <a:r>
                        <a:rPr lang="ja-JP" altLang="en-US" sz="1100" u="none" strike="noStrike">
                          <a:effectLst/>
                          <a:latin typeface="+mn-ea"/>
                          <a:ea typeface="+mn-ea"/>
                        </a:rPr>
                        <a:t>秒以上長押しすると高速で下げる</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7145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a:effectLst/>
                          <a:latin typeface="+mn-ea"/>
                          <a:ea typeface="+mn-ea"/>
                        </a:rPr>
                        <a:t>左回転</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数値が点滅</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点滅中の数値を下げる</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34290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a:effectLst/>
                          <a:latin typeface="+mn-ea"/>
                          <a:ea typeface="+mn-ea"/>
                        </a:rPr>
                        <a:t>右または上に操作</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数値が点滅</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点滅中の数値を上げる</a:t>
                      </a:r>
                      <a:br>
                        <a:rPr lang="ja-JP" altLang="en-US" sz="1100" u="none" strike="noStrike">
                          <a:effectLst/>
                          <a:latin typeface="+mn-ea"/>
                          <a:ea typeface="+mn-ea"/>
                        </a:rPr>
                      </a:br>
                      <a:r>
                        <a:rPr lang="en-US" altLang="ja-JP" sz="1100" u="none" strike="noStrike">
                          <a:effectLst/>
                          <a:latin typeface="+mn-ea"/>
                          <a:ea typeface="+mn-ea"/>
                        </a:rPr>
                        <a:t>1</a:t>
                      </a:r>
                      <a:r>
                        <a:rPr lang="ja-JP" altLang="en-US" sz="1100" u="none" strike="noStrike">
                          <a:effectLst/>
                          <a:latin typeface="+mn-ea"/>
                          <a:ea typeface="+mn-ea"/>
                        </a:rPr>
                        <a:t>秒以上長押しすると高速で上げる</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7145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dirty="0">
                          <a:effectLst/>
                          <a:latin typeface="+mn-ea"/>
                          <a:ea typeface="+mn-ea"/>
                        </a:rPr>
                        <a:t>右回転</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点滅中の数値を上げる</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171450">
                <a:tc>
                  <a:txBody>
                    <a:bodyPr/>
                    <a:lstStyle/>
                    <a:p>
                      <a:pPr algn="l" fontAlgn="ctr"/>
                      <a:r>
                        <a:rPr lang="ja-JP" altLang="en-US" sz="1100" b="0" i="0" u="none" strike="noStrike" dirty="0">
                          <a:solidFill>
                            <a:srgbClr val="000000"/>
                          </a:solidFill>
                          <a:effectLst/>
                          <a:latin typeface="+mn-ea"/>
                          <a:ea typeface="+mn-ea"/>
                        </a:rPr>
                        <a:t>決定ボタン</a:t>
                      </a: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押して離す</a:t>
                      </a: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u="none" strike="noStrike" dirty="0">
                          <a:effectLst/>
                          <a:latin typeface="+mn-ea"/>
                          <a:ea typeface="+mn-ea"/>
                        </a:rPr>
                        <a:t>数値が点滅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編集内容を確定</a:t>
                      </a:r>
                      <a:endParaRPr lang="en-US" altLang="ja-JP" sz="1100" b="0" i="0" u="none" strike="noStrike" dirty="0">
                        <a:solidFill>
                          <a:srgbClr val="000000"/>
                        </a:solidFill>
                        <a:effectLst/>
                        <a:latin typeface="+mn-ea"/>
                        <a:ea typeface="+mn-ea"/>
                      </a:endParaRPr>
                    </a:p>
                    <a:p>
                      <a:pPr algn="l" fontAlgn="ctr"/>
                      <a:r>
                        <a:rPr lang="ja-JP" altLang="en-US" sz="1100" b="0" i="0" u="none" strike="noStrike" dirty="0">
                          <a:solidFill>
                            <a:srgbClr val="000000"/>
                          </a:solidFill>
                          <a:effectLst/>
                          <a:latin typeface="+mn-ea"/>
                          <a:ea typeface="+mn-ea"/>
                        </a:rPr>
                        <a:t>点滅していた数値を点灯</a:t>
                      </a:r>
                    </a:p>
                  </a:txBody>
                  <a:tcPr marL="36000" marR="36000" marT="36000" marB="36000" anchor="ctr"/>
                </a:tc>
                <a:extLst>
                  <a:ext uri="{0D108BD9-81ED-4DB2-BD59-A6C34878D82A}">
                    <a16:rowId xmlns:a16="http://schemas.microsoft.com/office/drawing/2014/main" val="10007"/>
                  </a:ext>
                </a:extLst>
              </a:tr>
              <a:tr h="17145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mn-ea"/>
                          <a:ea typeface="+mn-ea"/>
                        </a:rPr>
                        <a:t>SW4</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数値が点滅</a:t>
                      </a: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mn-ea"/>
                          <a:ea typeface="+mn-ea"/>
                        </a:rPr>
                        <a:t>編集をキャンセル</a:t>
                      </a:r>
                      <a:br>
                        <a:rPr lang="en-US" altLang="ja-JP" sz="1100" b="0" i="0" u="none" strike="noStrike" dirty="0">
                          <a:solidFill>
                            <a:srgbClr val="000000"/>
                          </a:solidFill>
                          <a:effectLst/>
                          <a:latin typeface="+mn-ea"/>
                          <a:ea typeface="+mn-ea"/>
                        </a:rPr>
                      </a:br>
                      <a:r>
                        <a:rPr lang="ja-JP" altLang="en-US" sz="1100" b="0" i="0" u="none" strike="noStrike" dirty="0">
                          <a:solidFill>
                            <a:srgbClr val="000000"/>
                          </a:solidFill>
                          <a:effectLst/>
                          <a:latin typeface="+mn-ea"/>
                          <a:ea typeface="+mn-ea"/>
                        </a:rPr>
                        <a:t>点滅していた数値を点灯</a:t>
                      </a:r>
                    </a:p>
                  </a:txBody>
                  <a:tcPr marL="36000" marR="36000" marT="36000" marB="36000" anchor="ctr"/>
                </a:tc>
                <a:extLst>
                  <a:ext uri="{0D108BD9-81ED-4DB2-BD59-A6C34878D82A}">
                    <a16:rowId xmlns:a16="http://schemas.microsoft.com/office/drawing/2014/main" val="10008"/>
                  </a:ext>
                </a:extLst>
              </a:tr>
            </a:tbl>
          </a:graphicData>
        </a:graphic>
      </p:graphicFrame>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6175" y="1890513"/>
            <a:ext cx="5715000" cy="3429000"/>
          </a:xfrm>
          <a:prstGeom prst="rect">
            <a:avLst/>
          </a:prstGeom>
        </p:spPr>
      </p:pic>
      <p:sp>
        <p:nvSpPr>
          <p:cNvPr id="25" name="Line 124"/>
          <p:cNvSpPr>
            <a:spLocks noChangeShapeType="1"/>
          </p:cNvSpPr>
          <p:nvPr/>
        </p:nvSpPr>
        <p:spPr bwMode="auto">
          <a:xfrm flipH="1" flipV="1">
            <a:off x="3090469" y="1314451"/>
            <a:ext cx="324261" cy="1466850"/>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26" name="角丸四角形 25"/>
          <p:cNvSpPr/>
          <p:nvPr/>
        </p:nvSpPr>
        <p:spPr>
          <a:xfrm>
            <a:off x="1407148" y="222436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M9-2</a:t>
            </a:r>
          </a:p>
        </p:txBody>
      </p:sp>
      <p:sp>
        <p:nvSpPr>
          <p:cNvPr id="27" name="角丸四角形 26"/>
          <p:cNvSpPr/>
          <p:nvPr/>
        </p:nvSpPr>
        <p:spPr>
          <a:xfrm>
            <a:off x="1933235" y="224146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M9-3</a:t>
            </a:r>
          </a:p>
        </p:txBody>
      </p:sp>
      <p:sp>
        <p:nvSpPr>
          <p:cNvPr id="28" name="角丸四角形 27"/>
          <p:cNvSpPr/>
          <p:nvPr/>
        </p:nvSpPr>
        <p:spPr>
          <a:xfrm>
            <a:off x="2426129" y="224146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M9-4</a:t>
            </a:r>
          </a:p>
        </p:txBody>
      </p:sp>
      <p:sp>
        <p:nvSpPr>
          <p:cNvPr id="29" name="角丸四角形 28"/>
          <p:cNvSpPr/>
          <p:nvPr/>
        </p:nvSpPr>
        <p:spPr>
          <a:xfrm>
            <a:off x="914254" y="3032592"/>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M9-5</a:t>
            </a:r>
          </a:p>
        </p:txBody>
      </p:sp>
      <p:sp>
        <p:nvSpPr>
          <p:cNvPr id="30" name="角丸四角形 29"/>
          <p:cNvSpPr/>
          <p:nvPr/>
        </p:nvSpPr>
        <p:spPr>
          <a:xfrm>
            <a:off x="1407148" y="3032592"/>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M9-6</a:t>
            </a:r>
          </a:p>
        </p:txBody>
      </p:sp>
      <p:sp>
        <p:nvSpPr>
          <p:cNvPr id="31" name="角丸四角形 30"/>
          <p:cNvSpPr/>
          <p:nvPr/>
        </p:nvSpPr>
        <p:spPr>
          <a:xfrm>
            <a:off x="914254" y="4537252"/>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M9-7</a:t>
            </a:r>
          </a:p>
        </p:txBody>
      </p:sp>
      <p:sp>
        <p:nvSpPr>
          <p:cNvPr id="32" name="角丸四角形 31"/>
          <p:cNvSpPr/>
          <p:nvPr/>
        </p:nvSpPr>
        <p:spPr>
          <a:xfrm>
            <a:off x="1407148" y="4537252"/>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M9-8</a:t>
            </a:r>
          </a:p>
        </p:txBody>
      </p:sp>
      <p:sp>
        <p:nvSpPr>
          <p:cNvPr id="33" name="角丸四角形 32"/>
          <p:cNvSpPr/>
          <p:nvPr/>
        </p:nvSpPr>
        <p:spPr>
          <a:xfrm>
            <a:off x="1933235" y="4554343"/>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M9-9</a:t>
            </a:r>
          </a:p>
        </p:txBody>
      </p:sp>
      <p:sp>
        <p:nvSpPr>
          <p:cNvPr id="34" name="角丸四角形 33"/>
          <p:cNvSpPr/>
          <p:nvPr/>
        </p:nvSpPr>
        <p:spPr>
          <a:xfrm>
            <a:off x="2426129" y="4554343"/>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M9-10</a:t>
            </a:r>
          </a:p>
        </p:txBody>
      </p:sp>
      <p:sp>
        <p:nvSpPr>
          <p:cNvPr id="35" name="角丸四角形 34"/>
          <p:cNvSpPr/>
          <p:nvPr/>
        </p:nvSpPr>
        <p:spPr>
          <a:xfrm>
            <a:off x="1067816" y="1868060"/>
            <a:ext cx="604468" cy="352425"/>
          </a:xfrm>
          <a:prstGeom prst="round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37" name="角丸四角形 36"/>
          <p:cNvSpPr/>
          <p:nvPr/>
        </p:nvSpPr>
        <p:spPr>
          <a:xfrm>
            <a:off x="914254" y="222436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M9-1</a:t>
            </a:r>
          </a:p>
        </p:txBody>
      </p:sp>
      <p:sp>
        <p:nvSpPr>
          <p:cNvPr id="38" name="角丸四角形 37"/>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39" name="角丸四角形 38"/>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40" name="角丸四角形 39"/>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pic>
        <p:nvPicPr>
          <p:cNvPr id="41" name="図 40"/>
          <p:cNvPicPr>
            <a:picLocks noChangeAspect="1"/>
          </p:cNvPicPr>
          <p:nvPr/>
        </p:nvPicPr>
        <p:blipFill rotWithShape="1">
          <a:blip r:embed="rId4">
            <a:extLst>
              <a:ext uri="{28A0092B-C50C-407E-A947-70E740481C1C}">
                <a14:useLocalDpi xmlns:a14="http://schemas.microsoft.com/office/drawing/2010/main" val="0"/>
              </a:ext>
            </a:extLst>
          </a:blip>
          <a:srcRect l="2526" t="7663" r="89557" b="76254"/>
          <a:stretch/>
        </p:blipFill>
        <p:spPr>
          <a:xfrm rot="5400000">
            <a:off x="2816264" y="847184"/>
            <a:ext cx="452457" cy="551486"/>
          </a:xfrm>
          <a:prstGeom prst="rect">
            <a:avLst/>
          </a:prstGeom>
        </p:spPr>
      </p:pic>
      <p:pic>
        <p:nvPicPr>
          <p:cNvPr id="42" name="図 41"/>
          <p:cNvPicPr>
            <a:picLocks noChangeAspect="1"/>
          </p:cNvPicPr>
          <p:nvPr/>
        </p:nvPicPr>
        <p:blipFill rotWithShape="1">
          <a:blip r:embed="rId3">
            <a:extLst>
              <a:ext uri="{28A0092B-C50C-407E-A947-70E740481C1C}">
                <a14:useLocalDpi xmlns:a14="http://schemas.microsoft.com/office/drawing/2010/main" val="0"/>
              </a:ext>
            </a:extLst>
          </a:blip>
          <a:srcRect l="11720" t="58720" r="74947"/>
          <a:stretch/>
        </p:blipFill>
        <p:spPr>
          <a:xfrm rot="16200000">
            <a:off x="989048" y="4665007"/>
            <a:ext cx="762003" cy="1415493"/>
          </a:xfrm>
          <a:prstGeom prst="rect">
            <a:avLst/>
          </a:prstGeom>
        </p:spPr>
      </p:pic>
      <p:pic>
        <p:nvPicPr>
          <p:cNvPr id="43" name="図 42"/>
          <p:cNvPicPr>
            <a:picLocks noChangeAspect="1"/>
          </p:cNvPicPr>
          <p:nvPr/>
        </p:nvPicPr>
        <p:blipFill rotWithShape="1">
          <a:blip r:embed="rId3">
            <a:extLst>
              <a:ext uri="{28A0092B-C50C-407E-A947-70E740481C1C}">
                <a14:useLocalDpi xmlns:a14="http://schemas.microsoft.com/office/drawing/2010/main" val="0"/>
              </a:ext>
            </a:extLst>
          </a:blip>
          <a:srcRect l="6220" t="21551" r="88382" b="1"/>
          <a:stretch/>
        </p:blipFill>
        <p:spPr>
          <a:xfrm rot="16200000">
            <a:off x="2176577" y="3846987"/>
            <a:ext cx="308491" cy="2690010"/>
          </a:xfrm>
          <a:prstGeom prst="rect">
            <a:avLst/>
          </a:prstGeom>
        </p:spPr>
      </p:pic>
      <p:pic>
        <p:nvPicPr>
          <p:cNvPr id="44" name="図 43"/>
          <p:cNvPicPr>
            <a:picLocks noChangeAspect="1"/>
          </p:cNvPicPr>
          <p:nvPr/>
        </p:nvPicPr>
        <p:blipFill rotWithShape="1">
          <a:blip r:embed="rId3">
            <a:extLst>
              <a:ext uri="{28A0092B-C50C-407E-A947-70E740481C1C}">
                <a14:useLocalDpi xmlns:a14="http://schemas.microsoft.com/office/drawing/2010/main" val="0"/>
              </a:ext>
            </a:extLst>
          </a:blip>
          <a:srcRect l="11720" t="58720" r="82566"/>
          <a:stretch/>
        </p:blipFill>
        <p:spPr>
          <a:xfrm rot="16200000">
            <a:off x="2151848" y="4650119"/>
            <a:ext cx="326576" cy="2494435"/>
          </a:xfrm>
          <a:prstGeom prst="rect">
            <a:avLst/>
          </a:prstGeom>
        </p:spPr>
      </p:pic>
      <p:graphicFrame>
        <p:nvGraphicFramePr>
          <p:cNvPr id="45" name="表 44"/>
          <p:cNvGraphicFramePr>
            <a:graphicFrameLocks noGrp="1"/>
          </p:cNvGraphicFramePr>
          <p:nvPr>
            <p:extLst>
              <p:ext uri="{D42A27DB-BD31-4B8C-83A1-F6EECF244321}">
                <p14:modId xmlns:p14="http://schemas.microsoft.com/office/powerpoint/2010/main" val="1120085431"/>
              </p:ext>
            </p:extLst>
          </p:nvPr>
        </p:nvGraphicFramePr>
        <p:xfrm>
          <a:off x="5496688" y="3635444"/>
          <a:ext cx="4333112" cy="3100320"/>
        </p:xfrm>
        <a:graphic>
          <a:graphicData uri="http://schemas.openxmlformats.org/drawingml/2006/table">
            <a:tbl>
              <a:tblPr firstRow="1">
                <a:tableStyleId>{5C22544A-7EE6-4342-B048-85BDC9FD1C3A}</a:tableStyleId>
              </a:tblPr>
              <a:tblGrid>
                <a:gridCol w="1376801">
                  <a:extLst>
                    <a:ext uri="{9D8B030D-6E8A-4147-A177-3AD203B41FA5}">
                      <a16:colId xmlns:a16="http://schemas.microsoft.com/office/drawing/2014/main" val="20000"/>
                    </a:ext>
                  </a:extLst>
                </a:gridCol>
                <a:gridCol w="1283663">
                  <a:extLst>
                    <a:ext uri="{9D8B030D-6E8A-4147-A177-3AD203B41FA5}">
                      <a16:colId xmlns:a16="http://schemas.microsoft.com/office/drawing/2014/main" val="20001"/>
                    </a:ext>
                  </a:extLst>
                </a:gridCol>
                <a:gridCol w="714971">
                  <a:extLst>
                    <a:ext uri="{9D8B030D-6E8A-4147-A177-3AD203B41FA5}">
                      <a16:colId xmlns:a16="http://schemas.microsoft.com/office/drawing/2014/main" val="20002"/>
                    </a:ext>
                  </a:extLst>
                </a:gridCol>
                <a:gridCol w="957677">
                  <a:extLst>
                    <a:ext uri="{9D8B030D-6E8A-4147-A177-3AD203B41FA5}">
                      <a16:colId xmlns:a16="http://schemas.microsoft.com/office/drawing/2014/main" val="20003"/>
                    </a:ext>
                  </a:extLst>
                </a:gridCol>
              </a:tblGrid>
              <a:tr h="79114">
                <a:tc>
                  <a:txBody>
                    <a:bodyPr/>
                    <a:lstStyle/>
                    <a:p>
                      <a:pPr algn="l" rtl="0" fontAlgn="ctr"/>
                      <a:r>
                        <a:rPr lang="ja-JP" altLang="en-US" sz="1050" u="none" strike="noStrike" dirty="0">
                          <a:effectLst/>
                        </a:rPr>
                        <a:t>項目名</a:t>
                      </a:r>
                      <a:endParaRPr lang="ja-JP" altLang="en-US" sz="1050" b="0" i="0" u="none" strike="noStrike" dirty="0">
                        <a:solidFill>
                          <a:srgbClr val="000000"/>
                        </a:solidFill>
                        <a:effectLst/>
                        <a:latin typeface="+mn-ea"/>
                        <a:ea typeface="+mn-ea"/>
                      </a:endParaRPr>
                    </a:p>
                  </a:txBody>
                  <a:tcPr marL="18000" marR="18000" marT="18000" marB="18000" anchor="ctr"/>
                </a:tc>
                <a:tc>
                  <a:txBody>
                    <a:bodyPr/>
                    <a:lstStyle/>
                    <a:p>
                      <a:pPr algn="l" rtl="0" fontAlgn="ctr"/>
                      <a:r>
                        <a:rPr lang="ja-JP" altLang="en-US" sz="1050" u="none" strike="noStrike" dirty="0">
                          <a:effectLst/>
                        </a:rPr>
                        <a:t>表示する</a:t>
                      </a:r>
                      <a:br>
                        <a:rPr lang="ja-JP" altLang="en-US" sz="1050" u="none" strike="noStrike" dirty="0">
                          <a:effectLst/>
                        </a:rPr>
                      </a:br>
                      <a:r>
                        <a:rPr lang="ja-JP" altLang="en-US" sz="1050" u="none" strike="noStrike" dirty="0">
                          <a:effectLst/>
                        </a:rPr>
                        <a:t>小数点以下の桁数</a:t>
                      </a:r>
                      <a:endParaRPr lang="ja-JP" altLang="en-US" sz="1050" b="0" i="0" u="none" strike="noStrike" dirty="0">
                        <a:solidFill>
                          <a:srgbClr val="000000"/>
                        </a:solidFill>
                        <a:effectLst/>
                        <a:latin typeface="+mn-ea"/>
                        <a:ea typeface="+mn-ea"/>
                      </a:endParaRPr>
                    </a:p>
                  </a:txBody>
                  <a:tcPr marL="18000" marR="18000" marT="18000" marB="18000" anchor="ctr"/>
                </a:tc>
                <a:tc>
                  <a:txBody>
                    <a:bodyPr/>
                    <a:lstStyle/>
                    <a:p>
                      <a:pPr algn="l" rtl="0" fontAlgn="ctr"/>
                      <a:r>
                        <a:rPr lang="ja-JP" altLang="en-US" sz="1050" u="none" strike="noStrike">
                          <a:effectLst/>
                        </a:rPr>
                        <a:t>単位</a:t>
                      </a:r>
                      <a:endParaRPr lang="ja-JP" altLang="en-US" sz="1050" b="0" i="0" u="none" strike="noStrike">
                        <a:solidFill>
                          <a:srgbClr val="000000"/>
                        </a:solidFill>
                        <a:effectLst/>
                        <a:latin typeface="+mn-ea"/>
                        <a:ea typeface="+mn-ea"/>
                      </a:endParaRPr>
                    </a:p>
                  </a:txBody>
                  <a:tcPr marL="18000" marR="18000" marT="18000" marB="18000" anchor="ctr"/>
                </a:tc>
                <a:tc>
                  <a:txBody>
                    <a:bodyPr/>
                    <a:lstStyle/>
                    <a:p>
                      <a:pPr algn="l" rtl="0" fontAlgn="ctr"/>
                      <a:r>
                        <a:rPr lang="ja-JP" altLang="en-US" sz="1050" u="none" strike="noStrike">
                          <a:effectLst/>
                        </a:rPr>
                        <a:t>表示範囲</a:t>
                      </a:r>
                      <a:r>
                        <a:rPr lang="en-US" altLang="ja-JP" sz="1050" u="none" strike="noStrike">
                          <a:effectLst/>
                        </a:rPr>
                        <a:t>(</a:t>
                      </a:r>
                      <a:r>
                        <a:rPr lang="en-US" sz="1050" u="none" strike="noStrike">
                          <a:effectLst/>
                        </a:rPr>
                        <a:t>SI)</a:t>
                      </a:r>
                      <a:br>
                        <a:rPr lang="en-US" sz="1050" u="none" strike="noStrike">
                          <a:effectLst/>
                        </a:rPr>
                      </a:br>
                      <a:r>
                        <a:rPr lang="ja-JP" altLang="en-US" sz="1050" u="none" strike="noStrike">
                          <a:effectLst/>
                        </a:rPr>
                        <a:t>表示範囲</a:t>
                      </a:r>
                      <a:r>
                        <a:rPr lang="en-US" altLang="ja-JP" sz="1050" u="none" strike="noStrike">
                          <a:effectLst/>
                        </a:rPr>
                        <a:t>(</a:t>
                      </a:r>
                      <a:r>
                        <a:rPr lang="en-US" sz="1050" u="none" strike="noStrike">
                          <a:effectLst/>
                        </a:rPr>
                        <a:t>US)</a:t>
                      </a:r>
                      <a:endParaRPr lang="en-US" sz="105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0"/>
                  </a:ext>
                </a:extLst>
              </a:tr>
              <a:tr h="0">
                <a:tc>
                  <a:txBody>
                    <a:bodyPr/>
                    <a:lstStyle/>
                    <a:p>
                      <a:pPr algn="l" rtl="0" fontAlgn="ctr"/>
                      <a:r>
                        <a:rPr lang="en-US" sz="1050" u="none" strike="noStrike" dirty="0">
                          <a:effectLst/>
                        </a:rPr>
                        <a:t>C</a:t>
                      </a:r>
                      <a:r>
                        <a:rPr lang="ja-JP" altLang="en-US" sz="1050" u="none" strike="noStrike" dirty="0">
                          <a:effectLst/>
                        </a:rPr>
                        <a:t>流量設定値</a:t>
                      </a:r>
                      <a:endParaRPr lang="ja-JP" altLang="en-US" sz="1050" b="0" i="0" u="none" strike="noStrike" dirty="0">
                        <a:solidFill>
                          <a:srgbClr val="000000"/>
                        </a:solidFill>
                        <a:effectLst/>
                        <a:latin typeface="+mn-ea"/>
                        <a:ea typeface="+mn-ea"/>
                      </a:endParaRPr>
                    </a:p>
                  </a:txBody>
                  <a:tcPr marL="18000" marR="18000" marT="18000" marB="18000" anchor="ctr"/>
                </a:tc>
                <a:tc>
                  <a:txBody>
                    <a:bodyPr/>
                    <a:lstStyle/>
                    <a:p>
                      <a:pPr algn="l" rtl="0" fontAlgn="ctr"/>
                      <a:r>
                        <a:rPr lang="en-US" altLang="ja-JP" sz="1050" u="none" strike="noStrike">
                          <a:effectLst/>
                        </a:rPr>
                        <a:t>0</a:t>
                      </a:r>
                      <a:endParaRPr lang="en-US" altLang="ja-JP" sz="1050" b="0" i="0" u="none" strike="noStrike">
                        <a:solidFill>
                          <a:srgbClr val="000000"/>
                        </a:solidFill>
                        <a:effectLst/>
                        <a:latin typeface="+mn-ea"/>
                        <a:ea typeface="+mn-ea"/>
                      </a:endParaRPr>
                    </a:p>
                  </a:txBody>
                  <a:tcPr marL="18000" marR="18000" marT="18000" marB="18000" anchor="ctr"/>
                </a:tc>
                <a:tc>
                  <a:txBody>
                    <a:bodyPr/>
                    <a:lstStyle/>
                    <a:p>
                      <a:pPr algn="l" rtl="0" fontAlgn="ctr"/>
                      <a:r>
                        <a:rPr lang="en-US" altLang="ja-JP" sz="1050" u="none" strike="noStrike">
                          <a:effectLst/>
                        </a:rPr>
                        <a:t>%</a:t>
                      </a:r>
                      <a:endParaRPr lang="en-US" altLang="ja-JP" sz="1050" b="0" i="0" u="none" strike="noStrike">
                        <a:solidFill>
                          <a:srgbClr val="000000"/>
                        </a:solidFill>
                        <a:effectLst/>
                        <a:latin typeface="+mn-ea"/>
                        <a:ea typeface="+mn-ea"/>
                      </a:endParaRPr>
                    </a:p>
                  </a:txBody>
                  <a:tcPr marL="18000" marR="18000" marT="18000" marB="18000" anchor="ctr"/>
                </a:tc>
                <a:tc>
                  <a:txBody>
                    <a:bodyPr/>
                    <a:lstStyle/>
                    <a:p>
                      <a:pPr algn="l" rtl="0" fontAlgn="ctr"/>
                      <a:r>
                        <a:rPr lang="en-US" sz="1050" u="none" strike="noStrike">
                          <a:effectLst/>
                        </a:rPr>
                        <a:t>0 to 250</a:t>
                      </a:r>
                      <a:endParaRPr lang="en-US" sz="105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1"/>
                  </a:ext>
                </a:extLst>
              </a:tr>
              <a:tr h="0">
                <a:tc>
                  <a:txBody>
                    <a:bodyPr/>
                    <a:lstStyle/>
                    <a:p>
                      <a:pPr algn="l" rtl="0" fontAlgn="ctr"/>
                      <a:r>
                        <a:rPr lang="en-US" sz="1050" u="none" strike="noStrike" dirty="0">
                          <a:effectLst/>
                        </a:rPr>
                        <a:t>D</a:t>
                      </a:r>
                      <a:r>
                        <a:rPr lang="ja-JP" altLang="en-US" sz="1050" u="none" strike="noStrike" dirty="0">
                          <a:effectLst/>
                        </a:rPr>
                        <a:t>流量設定値</a:t>
                      </a:r>
                      <a:endParaRPr lang="ja-JP" altLang="en-US" sz="1050" b="0" i="0" u="none" strike="noStrike" dirty="0">
                        <a:solidFill>
                          <a:srgbClr val="000000"/>
                        </a:solidFill>
                        <a:effectLst/>
                        <a:latin typeface="+mn-ea"/>
                        <a:ea typeface="+mn-ea"/>
                      </a:endParaRPr>
                    </a:p>
                  </a:txBody>
                  <a:tcPr marL="18000" marR="18000" marT="18000" marB="18000" anchor="ctr"/>
                </a:tc>
                <a:tc>
                  <a:txBody>
                    <a:bodyPr/>
                    <a:lstStyle/>
                    <a:p>
                      <a:pPr algn="l" rtl="0" fontAlgn="ctr"/>
                      <a:r>
                        <a:rPr lang="en-US" altLang="ja-JP" sz="1050" u="none" strike="noStrike" dirty="0">
                          <a:effectLst/>
                        </a:rPr>
                        <a:t>0</a:t>
                      </a:r>
                      <a:endParaRPr lang="en-US" altLang="ja-JP" sz="1050" b="0" i="0" u="none" strike="noStrike" dirty="0">
                        <a:solidFill>
                          <a:srgbClr val="000000"/>
                        </a:solidFill>
                        <a:effectLst/>
                        <a:latin typeface="+mn-ea"/>
                        <a:ea typeface="+mn-ea"/>
                      </a:endParaRPr>
                    </a:p>
                  </a:txBody>
                  <a:tcPr marL="18000" marR="18000" marT="18000" marB="18000" anchor="ctr"/>
                </a:tc>
                <a:tc>
                  <a:txBody>
                    <a:bodyPr/>
                    <a:lstStyle/>
                    <a:p>
                      <a:pPr algn="l" rtl="0" fontAlgn="ctr"/>
                      <a:r>
                        <a:rPr lang="en-US" altLang="ja-JP" sz="1050" u="none" strike="noStrike" dirty="0">
                          <a:effectLst/>
                        </a:rPr>
                        <a:t>%</a:t>
                      </a:r>
                      <a:endParaRPr lang="en-US" altLang="ja-JP" sz="1050" b="0" i="0" u="none" strike="noStrike" dirty="0">
                        <a:solidFill>
                          <a:srgbClr val="000000"/>
                        </a:solidFill>
                        <a:effectLst/>
                        <a:latin typeface="+mn-ea"/>
                        <a:ea typeface="+mn-ea"/>
                      </a:endParaRPr>
                    </a:p>
                  </a:txBody>
                  <a:tcPr marL="18000" marR="18000" marT="18000" marB="18000" anchor="ctr"/>
                </a:tc>
                <a:tc>
                  <a:txBody>
                    <a:bodyPr/>
                    <a:lstStyle/>
                    <a:p>
                      <a:pPr algn="l" rtl="0" fontAlgn="ctr"/>
                      <a:r>
                        <a:rPr lang="en-US" sz="1050" u="none" strike="noStrike" dirty="0">
                          <a:effectLst/>
                        </a:rPr>
                        <a:t>0 to 250</a:t>
                      </a:r>
                      <a:endParaRPr lang="en-US" sz="105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2"/>
                  </a:ext>
                </a:extLst>
              </a:tr>
              <a:tr h="0">
                <a:tc rowSpan="2">
                  <a:txBody>
                    <a:bodyPr/>
                    <a:lstStyle/>
                    <a:p>
                      <a:pPr algn="l" rtl="0" fontAlgn="ctr"/>
                      <a:r>
                        <a:rPr lang="en-US" sz="1050" u="none" strike="noStrike" dirty="0">
                          <a:effectLst/>
                        </a:rPr>
                        <a:t>2nd AUX</a:t>
                      </a:r>
                      <a:r>
                        <a:rPr lang="ja-JP" altLang="en-US" sz="1050" u="none" strike="noStrike" dirty="0">
                          <a:effectLst/>
                        </a:rPr>
                        <a:t>圧力設定値</a:t>
                      </a:r>
                      <a:endParaRPr lang="ja-JP" altLang="en-US" sz="1050" b="0" i="0" u="none" strike="noStrike" dirty="0">
                        <a:solidFill>
                          <a:srgbClr val="000000"/>
                        </a:solidFill>
                        <a:effectLst/>
                        <a:latin typeface="+mn-ea"/>
                        <a:ea typeface="+mn-ea"/>
                      </a:endParaRPr>
                    </a:p>
                  </a:txBody>
                  <a:tcPr marL="18000" marR="18000" marT="18000" marB="18000" anchor="ctr"/>
                </a:tc>
                <a:tc rowSpan="2">
                  <a:txBody>
                    <a:bodyPr/>
                    <a:lstStyle/>
                    <a:p>
                      <a:pPr algn="l" rtl="0" fontAlgn="ctr"/>
                      <a:r>
                        <a:rPr lang="en-US" altLang="ja-JP" sz="1050" u="none" strike="noStrike" dirty="0">
                          <a:effectLst/>
                        </a:rPr>
                        <a:t>0</a:t>
                      </a:r>
                      <a:endParaRPr lang="en-US" altLang="ja-JP" sz="1050" b="0" i="0" u="none" strike="noStrike" dirty="0">
                        <a:solidFill>
                          <a:srgbClr val="000000"/>
                        </a:solidFill>
                        <a:effectLst/>
                        <a:latin typeface="+mn-ea"/>
                        <a:ea typeface="+mn-ea"/>
                      </a:endParaRPr>
                    </a:p>
                  </a:txBody>
                  <a:tcPr marL="18000" marR="18000" marT="18000" marB="18000" anchor="ctr"/>
                </a:tc>
                <a:tc>
                  <a:txBody>
                    <a:bodyPr/>
                    <a:lstStyle/>
                    <a:p>
                      <a:pPr algn="l" rtl="0" fontAlgn="ctr"/>
                      <a:r>
                        <a:rPr lang="en-US" sz="1050" u="none" strike="noStrike">
                          <a:effectLst/>
                        </a:rPr>
                        <a:t>MPa</a:t>
                      </a:r>
                      <a:endParaRPr lang="en-US" sz="1050" b="0" i="0" u="none" strike="noStrike">
                        <a:solidFill>
                          <a:srgbClr val="000000"/>
                        </a:solidFill>
                        <a:effectLst/>
                        <a:latin typeface="+mn-ea"/>
                        <a:ea typeface="+mn-ea"/>
                      </a:endParaRPr>
                    </a:p>
                  </a:txBody>
                  <a:tcPr marL="18000" marR="18000" marT="18000" marB="18000" anchor="ctr"/>
                </a:tc>
                <a:tc>
                  <a:txBody>
                    <a:bodyPr/>
                    <a:lstStyle/>
                    <a:p>
                      <a:pPr algn="l" rtl="0" fontAlgn="ctr"/>
                      <a:r>
                        <a:rPr lang="en-US" sz="1050" u="none" strike="noStrike" dirty="0">
                          <a:effectLst/>
                        </a:rPr>
                        <a:t>0 to 68</a:t>
                      </a:r>
                      <a:endParaRPr lang="en-US" sz="105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3"/>
                  </a:ext>
                </a:extLst>
              </a:tr>
              <a:tr h="0">
                <a:tc vMerge="1">
                  <a:txBody>
                    <a:bodyPr/>
                    <a:lstStyle/>
                    <a:p>
                      <a:endParaRPr kumimoji="1" lang="ja-JP" altLang="en-US"/>
                    </a:p>
                  </a:txBody>
                  <a:tcPr/>
                </a:tc>
                <a:tc vMerge="1">
                  <a:txBody>
                    <a:bodyPr/>
                    <a:lstStyle/>
                    <a:p>
                      <a:endParaRPr kumimoji="1" lang="ja-JP" altLang="en-US"/>
                    </a:p>
                  </a:txBody>
                  <a:tcPr/>
                </a:tc>
                <a:tc>
                  <a:txBody>
                    <a:bodyPr/>
                    <a:lstStyle/>
                    <a:p>
                      <a:pPr algn="l" rtl="0" fontAlgn="ctr"/>
                      <a:r>
                        <a:rPr lang="en-US" sz="1050" u="none" strike="noStrike" dirty="0">
                          <a:effectLst/>
                        </a:rPr>
                        <a:t>psi</a:t>
                      </a:r>
                      <a:endParaRPr lang="en-US" sz="1050" b="0" i="0" u="none" strike="noStrike" dirty="0">
                        <a:solidFill>
                          <a:srgbClr val="000000"/>
                        </a:solidFill>
                        <a:effectLst/>
                        <a:latin typeface="+mn-ea"/>
                        <a:ea typeface="+mn-ea"/>
                      </a:endParaRPr>
                    </a:p>
                  </a:txBody>
                  <a:tcPr marL="18000" marR="18000" marT="18000" marB="18000" anchor="ctr"/>
                </a:tc>
                <a:tc>
                  <a:txBody>
                    <a:bodyPr/>
                    <a:lstStyle/>
                    <a:p>
                      <a:pPr algn="l" rtl="0" fontAlgn="ctr"/>
                      <a:r>
                        <a:rPr lang="en-US" sz="1050" u="none" strike="noStrike" dirty="0">
                          <a:effectLst/>
                        </a:rPr>
                        <a:t>0 to 9999</a:t>
                      </a:r>
                      <a:endParaRPr lang="en-US" sz="105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4"/>
                  </a:ext>
                </a:extLst>
              </a:tr>
              <a:tr h="0">
                <a:tc rowSpan="2">
                  <a:txBody>
                    <a:bodyPr/>
                    <a:lstStyle/>
                    <a:p>
                      <a:pPr algn="l" rtl="0" fontAlgn="ctr"/>
                      <a:r>
                        <a:rPr lang="en-US" sz="1050" u="none" strike="noStrike" dirty="0">
                          <a:effectLst/>
                        </a:rPr>
                        <a:t>C</a:t>
                      </a:r>
                      <a:r>
                        <a:rPr lang="ja-JP" altLang="en-US" sz="1050" u="none" strike="noStrike" dirty="0">
                          <a:effectLst/>
                        </a:rPr>
                        <a:t>流量</a:t>
                      </a:r>
                      <a:endParaRPr lang="ja-JP" altLang="en-US" sz="1050" b="0" i="0" u="none" strike="noStrike" dirty="0">
                        <a:solidFill>
                          <a:srgbClr val="000000"/>
                        </a:solidFill>
                        <a:effectLst/>
                        <a:latin typeface="+mn-ea"/>
                        <a:ea typeface="+mn-ea"/>
                      </a:endParaRPr>
                    </a:p>
                  </a:txBody>
                  <a:tcPr marL="18000" marR="18000" marT="18000" marB="18000" anchor="ctr"/>
                </a:tc>
                <a:tc rowSpan="2">
                  <a:txBody>
                    <a:bodyPr/>
                    <a:lstStyle/>
                    <a:p>
                      <a:pPr algn="l" rtl="0" fontAlgn="ctr"/>
                      <a:r>
                        <a:rPr lang="en-US" altLang="ja-JP" sz="1050" u="none" strike="noStrike">
                          <a:effectLst/>
                        </a:rPr>
                        <a:t>0</a:t>
                      </a:r>
                      <a:endParaRPr lang="en-US" altLang="ja-JP" sz="1050" b="0" i="0" u="none" strike="noStrike">
                        <a:solidFill>
                          <a:srgbClr val="000000"/>
                        </a:solidFill>
                        <a:effectLst/>
                        <a:latin typeface="+mn-ea"/>
                        <a:ea typeface="+mn-ea"/>
                      </a:endParaRPr>
                    </a:p>
                  </a:txBody>
                  <a:tcPr marL="18000" marR="18000" marT="18000" marB="18000" anchor="ctr"/>
                </a:tc>
                <a:tc>
                  <a:txBody>
                    <a:bodyPr/>
                    <a:lstStyle/>
                    <a:p>
                      <a:pPr algn="l" rtl="0" fontAlgn="ctr"/>
                      <a:r>
                        <a:rPr lang="en-US" sz="1050" u="none" strike="noStrike">
                          <a:effectLst/>
                        </a:rPr>
                        <a:t>L/min</a:t>
                      </a:r>
                      <a:endParaRPr lang="en-US" sz="1050" b="0" i="0" u="none" strike="noStrike">
                        <a:solidFill>
                          <a:srgbClr val="000000"/>
                        </a:solidFill>
                        <a:effectLst/>
                        <a:latin typeface="+mn-ea"/>
                        <a:ea typeface="+mn-ea"/>
                      </a:endParaRPr>
                    </a:p>
                  </a:txBody>
                  <a:tcPr marL="18000" marR="18000" marT="18000" marB="18000" anchor="ctr"/>
                </a:tc>
                <a:tc>
                  <a:txBody>
                    <a:bodyPr/>
                    <a:lstStyle/>
                    <a:p>
                      <a:pPr algn="l" rtl="0" fontAlgn="ctr"/>
                      <a:r>
                        <a:rPr lang="en-US" sz="1050" u="none" strike="noStrike" dirty="0">
                          <a:effectLst/>
                        </a:rPr>
                        <a:t>0 to 999</a:t>
                      </a:r>
                      <a:endParaRPr lang="en-US" sz="105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5"/>
                  </a:ext>
                </a:extLst>
              </a:tr>
              <a:tr h="0">
                <a:tc vMerge="1">
                  <a:txBody>
                    <a:bodyPr/>
                    <a:lstStyle/>
                    <a:p>
                      <a:endParaRPr kumimoji="1" lang="ja-JP" altLang="en-US"/>
                    </a:p>
                  </a:txBody>
                  <a:tcPr/>
                </a:tc>
                <a:tc vMerge="1">
                  <a:txBody>
                    <a:bodyPr/>
                    <a:lstStyle/>
                    <a:p>
                      <a:endParaRPr kumimoji="1" lang="ja-JP" altLang="en-US"/>
                    </a:p>
                  </a:txBody>
                  <a:tcPr/>
                </a:tc>
                <a:tc>
                  <a:txBody>
                    <a:bodyPr/>
                    <a:lstStyle/>
                    <a:p>
                      <a:pPr algn="l" rtl="0" fontAlgn="ctr"/>
                      <a:r>
                        <a:rPr lang="en-US" sz="1050" u="none" strike="noStrike">
                          <a:effectLst/>
                        </a:rPr>
                        <a:t>gpm</a:t>
                      </a:r>
                      <a:endParaRPr lang="en-US" sz="1050" b="0" i="0" u="none" strike="noStrike">
                        <a:solidFill>
                          <a:srgbClr val="000000"/>
                        </a:solidFill>
                        <a:effectLst/>
                        <a:latin typeface="+mn-ea"/>
                        <a:ea typeface="+mn-ea"/>
                      </a:endParaRPr>
                    </a:p>
                  </a:txBody>
                  <a:tcPr marL="18000" marR="18000" marT="18000" marB="18000" anchor="ctr"/>
                </a:tc>
                <a:tc>
                  <a:txBody>
                    <a:bodyPr/>
                    <a:lstStyle/>
                    <a:p>
                      <a:pPr algn="l" rtl="0" fontAlgn="ctr"/>
                      <a:r>
                        <a:rPr lang="en-US" sz="1050" u="none" strike="noStrike" dirty="0">
                          <a:effectLst/>
                        </a:rPr>
                        <a:t>0 to 263</a:t>
                      </a:r>
                      <a:endParaRPr lang="en-US" sz="105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6"/>
                  </a:ext>
                </a:extLst>
              </a:tr>
              <a:tr h="0">
                <a:tc rowSpan="2">
                  <a:txBody>
                    <a:bodyPr/>
                    <a:lstStyle/>
                    <a:p>
                      <a:pPr algn="l" rtl="0" fontAlgn="ctr"/>
                      <a:r>
                        <a:rPr lang="en-US" sz="1050" u="none" strike="noStrike" dirty="0">
                          <a:effectLst/>
                        </a:rPr>
                        <a:t>D</a:t>
                      </a:r>
                      <a:r>
                        <a:rPr lang="ja-JP" altLang="en-US" sz="1050" u="none" strike="noStrike" dirty="0">
                          <a:effectLst/>
                        </a:rPr>
                        <a:t>流量</a:t>
                      </a:r>
                      <a:endParaRPr lang="ja-JP" altLang="en-US" sz="1050" b="0" i="0" u="none" strike="noStrike" dirty="0">
                        <a:solidFill>
                          <a:srgbClr val="000000"/>
                        </a:solidFill>
                        <a:effectLst/>
                        <a:latin typeface="+mn-ea"/>
                        <a:ea typeface="+mn-ea"/>
                      </a:endParaRPr>
                    </a:p>
                  </a:txBody>
                  <a:tcPr marL="18000" marR="18000" marT="18000" marB="18000" anchor="ctr"/>
                </a:tc>
                <a:tc rowSpan="2">
                  <a:txBody>
                    <a:bodyPr/>
                    <a:lstStyle/>
                    <a:p>
                      <a:pPr algn="l" rtl="0" fontAlgn="ctr"/>
                      <a:r>
                        <a:rPr lang="en-US" altLang="ja-JP" sz="1050" u="none" strike="noStrike">
                          <a:effectLst/>
                        </a:rPr>
                        <a:t>0</a:t>
                      </a:r>
                      <a:endParaRPr lang="en-US" altLang="ja-JP" sz="1050" b="0" i="0" u="none" strike="noStrike">
                        <a:solidFill>
                          <a:srgbClr val="000000"/>
                        </a:solidFill>
                        <a:effectLst/>
                        <a:latin typeface="+mn-ea"/>
                        <a:ea typeface="+mn-ea"/>
                      </a:endParaRPr>
                    </a:p>
                  </a:txBody>
                  <a:tcPr marL="18000" marR="18000" marT="18000" marB="18000" anchor="ctr"/>
                </a:tc>
                <a:tc>
                  <a:txBody>
                    <a:bodyPr/>
                    <a:lstStyle/>
                    <a:p>
                      <a:pPr algn="l" rtl="0" fontAlgn="ctr"/>
                      <a:r>
                        <a:rPr lang="en-US" sz="1050" u="none" strike="noStrike">
                          <a:effectLst/>
                        </a:rPr>
                        <a:t>L/min</a:t>
                      </a:r>
                      <a:endParaRPr lang="en-US" sz="1050" b="0" i="0" u="none" strike="noStrike">
                        <a:solidFill>
                          <a:srgbClr val="000000"/>
                        </a:solidFill>
                        <a:effectLst/>
                        <a:latin typeface="+mn-ea"/>
                        <a:ea typeface="+mn-ea"/>
                      </a:endParaRPr>
                    </a:p>
                  </a:txBody>
                  <a:tcPr marL="18000" marR="18000" marT="18000" marB="18000" anchor="ctr"/>
                </a:tc>
                <a:tc>
                  <a:txBody>
                    <a:bodyPr/>
                    <a:lstStyle/>
                    <a:p>
                      <a:pPr algn="l" rtl="0" fontAlgn="ctr"/>
                      <a:r>
                        <a:rPr lang="en-US" sz="1050" u="none" strike="noStrike" dirty="0">
                          <a:effectLst/>
                        </a:rPr>
                        <a:t>0 to 999</a:t>
                      </a:r>
                      <a:endParaRPr lang="en-US" sz="105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7"/>
                  </a:ext>
                </a:extLst>
              </a:tr>
              <a:tr h="0">
                <a:tc vMerge="1">
                  <a:txBody>
                    <a:bodyPr/>
                    <a:lstStyle/>
                    <a:p>
                      <a:endParaRPr kumimoji="1" lang="ja-JP" altLang="en-US"/>
                    </a:p>
                  </a:txBody>
                  <a:tcPr/>
                </a:tc>
                <a:tc vMerge="1">
                  <a:txBody>
                    <a:bodyPr/>
                    <a:lstStyle/>
                    <a:p>
                      <a:endParaRPr kumimoji="1" lang="ja-JP" altLang="en-US"/>
                    </a:p>
                  </a:txBody>
                  <a:tcPr/>
                </a:tc>
                <a:tc>
                  <a:txBody>
                    <a:bodyPr/>
                    <a:lstStyle/>
                    <a:p>
                      <a:pPr algn="l" rtl="0" fontAlgn="ctr"/>
                      <a:r>
                        <a:rPr lang="en-US" sz="1050" u="none" strike="noStrike">
                          <a:effectLst/>
                        </a:rPr>
                        <a:t>gpm</a:t>
                      </a:r>
                      <a:endParaRPr lang="en-US" sz="1050" b="0" i="0" u="none" strike="noStrike">
                        <a:solidFill>
                          <a:srgbClr val="000000"/>
                        </a:solidFill>
                        <a:effectLst/>
                        <a:latin typeface="+mn-ea"/>
                        <a:ea typeface="+mn-ea"/>
                      </a:endParaRPr>
                    </a:p>
                  </a:txBody>
                  <a:tcPr marL="18000" marR="18000" marT="18000" marB="18000" anchor="ctr"/>
                </a:tc>
                <a:tc>
                  <a:txBody>
                    <a:bodyPr/>
                    <a:lstStyle/>
                    <a:p>
                      <a:pPr algn="l" rtl="0" fontAlgn="ctr"/>
                      <a:r>
                        <a:rPr lang="en-US" sz="1050" u="none" strike="noStrike" dirty="0">
                          <a:effectLst/>
                        </a:rPr>
                        <a:t>0 to 263</a:t>
                      </a:r>
                      <a:endParaRPr lang="en-US" sz="105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8"/>
                  </a:ext>
                </a:extLst>
              </a:tr>
              <a:tr h="0">
                <a:tc>
                  <a:txBody>
                    <a:bodyPr/>
                    <a:lstStyle/>
                    <a:p>
                      <a:pPr algn="l" rtl="0" fontAlgn="ctr"/>
                      <a:r>
                        <a:rPr lang="en-US" sz="1050" u="none" strike="noStrike" dirty="0">
                          <a:effectLst/>
                        </a:rPr>
                        <a:t>G</a:t>
                      </a:r>
                      <a:r>
                        <a:rPr lang="ja-JP" altLang="en-US" sz="1050" u="none" strike="noStrike" dirty="0">
                          <a:effectLst/>
                        </a:rPr>
                        <a:t>流量設定値</a:t>
                      </a:r>
                      <a:endParaRPr lang="ja-JP" altLang="en-US" sz="1050" b="0" i="0" u="none" strike="noStrike" dirty="0">
                        <a:solidFill>
                          <a:srgbClr val="000000"/>
                        </a:solidFill>
                        <a:effectLst/>
                        <a:latin typeface="+mn-ea"/>
                        <a:ea typeface="+mn-ea"/>
                      </a:endParaRPr>
                    </a:p>
                  </a:txBody>
                  <a:tcPr marL="18000" marR="18000" marT="18000" marB="18000" anchor="ctr"/>
                </a:tc>
                <a:tc>
                  <a:txBody>
                    <a:bodyPr/>
                    <a:lstStyle/>
                    <a:p>
                      <a:pPr algn="l" rtl="0" fontAlgn="ctr"/>
                      <a:r>
                        <a:rPr lang="en-US" altLang="ja-JP" sz="1050" u="none" strike="noStrike">
                          <a:effectLst/>
                        </a:rPr>
                        <a:t>0</a:t>
                      </a:r>
                      <a:endParaRPr lang="en-US" altLang="ja-JP" sz="1050" b="0" i="0" u="none" strike="noStrike">
                        <a:solidFill>
                          <a:srgbClr val="000000"/>
                        </a:solidFill>
                        <a:effectLst/>
                        <a:latin typeface="+mn-ea"/>
                        <a:ea typeface="+mn-ea"/>
                      </a:endParaRPr>
                    </a:p>
                  </a:txBody>
                  <a:tcPr marL="18000" marR="18000" marT="18000" marB="18000" anchor="ctr"/>
                </a:tc>
                <a:tc>
                  <a:txBody>
                    <a:bodyPr/>
                    <a:lstStyle/>
                    <a:p>
                      <a:pPr algn="l" rtl="0" fontAlgn="ctr"/>
                      <a:r>
                        <a:rPr lang="en-US" altLang="ja-JP" sz="1050" u="none" strike="noStrike">
                          <a:effectLst/>
                        </a:rPr>
                        <a:t>%</a:t>
                      </a:r>
                      <a:endParaRPr lang="en-US" altLang="ja-JP" sz="1050" b="0" i="0" u="none" strike="noStrike">
                        <a:solidFill>
                          <a:srgbClr val="000000"/>
                        </a:solidFill>
                        <a:effectLst/>
                        <a:latin typeface="+mn-ea"/>
                        <a:ea typeface="+mn-ea"/>
                      </a:endParaRPr>
                    </a:p>
                  </a:txBody>
                  <a:tcPr marL="18000" marR="18000" marT="18000" marB="18000" anchor="ctr"/>
                </a:tc>
                <a:tc>
                  <a:txBody>
                    <a:bodyPr/>
                    <a:lstStyle/>
                    <a:p>
                      <a:pPr algn="l" rtl="0" fontAlgn="ctr"/>
                      <a:r>
                        <a:rPr lang="en-US" sz="1050" u="none" strike="noStrike" dirty="0">
                          <a:effectLst/>
                        </a:rPr>
                        <a:t>0 to 250</a:t>
                      </a:r>
                      <a:endParaRPr lang="en-US" sz="105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9"/>
                  </a:ext>
                </a:extLst>
              </a:tr>
              <a:tr h="0">
                <a:tc>
                  <a:txBody>
                    <a:bodyPr/>
                    <a:lstStyle/>
                    <a:p>
                      <a:pPr algn="l" rtl="0" fontAlgn="ctr"/>
                      <a:r>
                        <a:rPr lang="en-US" sz="1050" u="none" strike="noStrike" dirty="0">
                          <a:effectLst/>
                        </a:rPr>
                        <a:t>H</a:t>
                      </a:r>
                      <a:r>
                        <a:rPr lang="ja-JP" altLang="en-US" sz="1050" u="none" strike="noStrike" dirty="0">
                          <a:effectLst/>
                        </a:rPr>
                        <a:t>流量設定値</a:t>
                      </a:r>
                      <a:endParaRPr lang="ja-JP" altLang="en-US" sz="1050" b="0" i="0" u="none" strike="noStrike" dirty="0">
                        <a:solidFill>
                          <a:srgbClr val="000000"/>
                        </a:solidFill>
                        <a:effectLst/>
                        <a:latin typeface="+mn-ea"/>
                        <a:ea typeface="+mn-ea"/>
                      </a:endParaRPr>
                    </a:p>
                  </a:txBody>
                  <a:tcPr marL="18000" marR="18000" marT="18000" marB="18000" anchor="ctr"/>
                </a:tc>
                <a:tc>
                  <a:txBody>
                    <a:bodyPr/>
                    <a:lstStyle/>
                    <a:p>
                      <a:pPr algn="l" rtl="0" fontAlgn="ctr"/>
                      <a:r>
                        <a:rPr lang="en-US" altLang="ja-JP" sz="1050" u="none" strike="noStrike">
                          <a:effectLst/>
                        </a:rPr>
                        <a:t>0</a:t>
                      </a:r>
                      <a:endParaRPr lang="en-US" altLang="ja-JP" sz="1050" b="0" i="0" u="none" strike="noStrike">
                        <a:solidFill>
                          <a:srgbClr val="000000"/>
                        </a:solidFill>
                        <a:effectLst/>
                        <a:latin typeface="+mn-ea"/>
                        <a:ea typeface="+mn-ea"/>
                      </a:endParaRPr>
                    </a:p>
                  </a:txBody>
                  <a:tcPr marL="18000" marR="18000" marT="18000" marB="18000" anchor="ctr"/>
                </a:tc>
                <a:tc>
                  <a:txBody>
                    <a:bodyPr/>
                    <a:lstStyle/>
                    <a:p>
                      <a:pPr algn="l" rtl="0" fontAlgn="ctr"/>
                      <a:r>
                        <a:rPr lang="en-US" altLang="ja-JP" sz="1050" u="none" strike="noStrike">
                          <a:effectLst/>
                        </a:rPr>
                        <a:t>%</a:t>
                      </a:r>
                      <a:endParaRPr lang="en-US" altLang="ja-JP" sz="1050" b="0" i="0" u="none" strike="noStrike">
                        <a:solidFill>
                          <a:srgbClr val="000000"/>
                        </a:solidFill>
                        <a:effectLst/>
                        <a:latin typeface="+mn-ea"/>
                        <a:ea typeface="+mn-ea"/>
                      </a:endParaRPr>
                    </a:p>
                  </a:txBody>
                  <a:tcPr marL="18000" marR="18000" marT="18000" marB="18000" anchor="ctr"/>
                </a:tc>
                <a:tc>
                  <a:txBody>
                    <a:bodyPr/>
                    <a:lstStyle/>
                    <a:p>
                      <a:pPr algn="l" rtl="0" fontAlgn="ctr"/>
                      <a:r>
                        <a:rPr lang="en-US" sz="1050" u="none" strike="noStrike" dirty="0">
                          <a:effectLst/>
                        </a:rPr>
                        <a:t>0 to 250</a:t>
                      </a:r>
                      <a:endParaRPr lang="en-US" sz="105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10"/>
                  </a:ext>
                </a:extLst>
              </a:tr>
              <a:tr h="0">
                <a:tc rowSpan="2">
                  <a:txBody>
                    <a:bodyPr/>
                    <a:lstStyle/>
                    <a:p>
                      <a:pPr algn="l" rtl="0" fontAlgn="ctr"/>
                      <a:r>
                        <a:rPr lang="en-US" sz="1050" u="none" strike="noStrike" dirty="0">
                          <a:effectLst/>
                        </a:rPr>
                        <a:t>G</a:t>
                      </a:r>
                      <a:r>
                        <a:rPr lang="ja-JP" altLang="en-US" sz="1050" u="none" strike="noStrike" dirty="0">
                          <a:effectLst/>
                        </a:rPr>
                        <a:t>流量</a:t>
                      </a:r>
                      <a:endParaRPr lang="ja-JP" altLang="en-US" sz="1050" b="0" i="0" u="none" strike="noStrike" dirty="0">
                        <a:solidFill>
                          <a:srgbClr val="000000"/>
                        </a:solidFill>
                        <a:effectLst/>
                        <a:latin typeface="+mn-ea"/>
                        <a:ea typeface="+mn-ea"/>
                      </a:endParaRPr>
                    </a:p>
                  </a:txBody>
                  <a:tcPr marL="18000" marR="18000" marT="18000" marB="18000" anchor="ctr"/>
                </a:tc>
                <a:tc rowSpan="2">
                  <a:txBody>
                    <a:bodyPr/>
                    <a:lstStyle/>
                    <a:p>
                      <a:pPr algn="l" rtl="0" fontAlgn="ctr"/>
                      <a:r>
                        <a:rPr lang="en-US" altLang="ja-JP" sz="1050" u="none" strike="noStrike">
                          <a:effectLst/>
                        </a:rPr>
                        <a:t>0</a:t>
                      </a:r>
                      <a:endParaRPr lang="en-US" altLang="ja-JP" sz="1050" b="0" i="0" u="none" strike="noStrike">
                        <a:solidFill>
                          <a:srgbClr val="000000"/>
                        </a:solidFill>
                        <a:effectLst/>
                        <a:latin typeface="+mn-ea"/>
                        <a:ea typeface="+mn-ea"/>
                      </a:endParaRPr>
                    </a:p>
                  </a:txBody>
                  <a:tcPr marL="18000" marR="18000" marT="18000" marB="18000" anchor="ctr"/>
                </a:tc>
                <a:tc>
                  <a:txBody>
                    <a:bodyPr/>
                    <a:lstStyle/>
                    <a:p>
                      <a:pPr algn="l" rtl="0" fontAlgn="ctr"/>
                      <a:r>
                        <a:rPr lang="en-US" sz="1050" u="none" strike="noStrike">
                          <a:effectLst/>
                        </a:rPr>
                        <a:t>L/min</a:t>
                      </a:r>
                      <a:endParaRPr lang="en-US" sz="1050" b="0" i="0" u="none" strike="noStrike">
                        <a:solidFill>
                          <a:srgbClr val="000000"/>
                        </a:solidFill>
                        <a:effectLst/>
                        <a:latin typeface="+mn-ea"/>
                        <a:ea typeface="+mn-ea"/>
                      </a:endParaRPr>
                    </a:p>
                  </a:txBody>
                  <a:tcPr marL="18000" marR="18000" marT="18000" marB="18000" anchor="ctr"/>
                </a:tc>
                <a:tc>
                  <a:txBody>
                    <a:bodyPr/>
                    <a:lstStyle/>
                    <a:p>
                      <a:pPr algn="l" rtl="0" fontAlgn="ctr"/>
                      <a:r>
                        <a:rPr lang="en-US" sz="1050" u="none" strike="noStrike" dirty="0">
                          <a:effectLst/>
                        </a:rPr>
                        <a:t>0 to 999</a:t>
                      </a:r>
                      <a:endParaRPr lang="en-US" sz="105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11"/>
                  </a:ext>
                </a:extLst>
              </a:tr>
              <a:tr h="0">
                <a:tc vMerge="1">
                  <a:txBody>
                    <a:bodyPr/>
                    <a:lstStyle/>
                    <a:p>
                      <a:endParaRPr kumimoji="1" lang="ja-JP" altLang="en-US"/>
                    </a:p>
                  </a:txBody>
                  <a:tcPr/>
                </a:tc>
                <a:tc vMerge="1">
                  <a:txBody>
                    <a:bodyPr/>
                    <a:lstStyle/>
                    <a:p>
                      <a:endParaRPr kumimoji="1" lang="ja-JP" altLang="en-US"/>
                    </a:p>
                  </a:txBody>
                  <a:tcPr/>
                </a:tc>
                <a:tc>
                  <a:txBody>
                    <a:bodyPr/>
                    <a:lstStyle/>
                    <a:p>
                      <a:pPr algn="l" rtl="0" fontAlgn="ctr"/>
                      <a:r>
                        <a:rPr lang="en-US" sz="1050" u="none" strike="noStrike">
                          <a:effectLst/>
                        </a:rPr>
                        <a:t>gpm</a:t>
                      </a:r>
                      <a:endParaRPr lang="en-US" sz="1050" b="0" i="0" u="none" strike="noStrike">
                        <a:solidFill>
                          <a:srgbClr val="000000"/>
                        </a:solidFill>
                        <a:effectLst/>
                        <a:latin typeface="+mn-ea"/>
                        <a:ea typeface="+mn-ea"/>
                      </a:endParaRPr>
                    </a:p>
                  </a:txBody>
                  <a:tcPr marL="18000" marR="18000" marT="18000" marB="18000" anchor="ctr"/>
                </a:tc>
                <a:tc>
                  <a:txBody>
                    <a:bodyPr/>
                    <a:lstStyle/>
                    <a:p>
                      <a:pPr algn="l" rtl="0" fontAlgn="ctr"/>
                      <a:r>
                        <a:rPr lang="en-US" sz="1050" u="none" strike="noStrike" dirty="0">
                          <a:effectLst/>
                        </a:rPr>
                        <a:t>0 to 263</a:t>
                      </a:r>
                      <a:endParaRPr lang="en-US" sz="105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12"/>
                  </a:ext>
                </a:extLst>
              </a:tr>
              <a:tr h="0">
                <a:tc rowSpan="2">
                  <a:txBody>
                    <a:bodyPr/>
                    <a:lstStyle/>
                    <a:p>
                      <a:pPr algn="l" rtl="0" fontAlgn="ctr"/>
                      <a:r>
                        <a:rPr lang="en-US" sz="1050" u="none" strike="noStrike">
                          <a:effectLst/>
                        </a:rPr>
                        <a:t>H</a:t>
                      </a:r>
                      <a:r>
                        <a:rPr lang="ja-JP" altLang="en-US" sz="1050" u="none" strike="noStrike">
                          <a:effectLst/>
                        </a:rPr>
                        <a:t>流量</a:t>
                      </a:r>
                      <a:endParaRPr lang="ja-JP" altLang="en-US" sz="1050" b="0" i="0" u="none" strike="noStrike">
                        <a:solidFill>
                          <a:srgbClr val="000000"/>
                        </a:solidFill>
                        <a:effectLst/>
                        <a:latin typeface="+mn-ea"/>
                        <a:ea typeface="+mn-ea"/>
                      </a:endParaRPr>
                    </a:p>
                  </a:txBody>
                  <a:tcPr marL="18000" marR="18000" marT="18000" marB="18000" anchor="ctr"/>
                </a:tc>
                <a:tc rowSpan="2">
                  <a:txBody>
                    <a:bodyPr/>
                    <a:lstStyle/>
                    <a:p>
                      <a:pPr algn="l" rtl="0" fontAlgn="ctr"/>
                      <a:r>
                        <a:rPr lang="en-US" altLang="ja-JP" sz="1050" u="none" strike="noStrike">
                          <a:effectLst/>
                        </a:rPr>
                        <a:t>0</a:t>
                      </a:r>
                      <a:endParaRPr lang="en-US" altLang="ja-JP" sz="1050" b="0" i="0" u="none" strike="noStrike">
                        <a:solidFill>
                          <a:srgbClr val="000000"/>
                        </a:solidFill>
                        <a:effectLst/>
                        <a:latin typeface="+mn-ea"/>
                        <a:ea typeface="+mn-ea"/>
                      </a:endParaRPr>
                    </a:p>
                  </a:txBody>
                  <a:tcPr marL="18000" marR="18000" marT="18000" marB="18000" anchor="ctr"/>
                </a:tc>
                <a:tc>
                  <a:txBody>
                    <a:bodyPr/>
                    <a:lstStyle/>
                    <a:p>
                      <a:pPr algn="l" rtl="0" fontAlgn="ctr"/>
                      <a:r>
                        <a:rPr lang="en-US" sz="1050" u="none" strike="noStrike">
                          <a:effectLst/>
                        </a:rPr>
                        <a:t>L/min</a:t>
                      </a:r>
                      <a:endParaRPr lang="en-US" sz="1050" b="0" i="0" u="none" strike="noStrike">
                        <a:solidFill>
                          <a:srgbClr val="000000"/>
                        </a:solidFill>
                        <a:effectLst/>
                        <a:latin typeface="+mn-ea"/>
                        <a:ea typeface="+mn-ea"/>
                      </a:endParaRPr>
                    </a:p>
                  </a:txBody>
                  <a:tcPr marL="18000" marR="18000" marT="18000" marB="18000" anchor="ctr"/>
                </a:tc>
                <a:tc>
                  <a:txBody>
                    <a:bodyPr/>
                    <a:lstStyle/>
                    <a:p>
                      <a:pPr algn="l" rtl="0" fontAlgn="ctr"/>
                      <a:r>
                        <a:rPr lang="en-US" sz="1050" u="none" strike="noStrike" dirty="0">
                          <a:effectLst/>
                        </a:rPr>
                        <a:t>0 to 999</a:t>
                      </a:r>
                      <a:endParaRPr lang="en-US" sz="105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13"/>
                  </a:ext>
                </a:extLst>
              </a:tr>
              <a:tr h="0">
                <a:tc vMerge="1">
                  <a:txBody>
                    <a:bodyPr/>
                    <a:lstStyle/>
                    <a:p>
                      <a:endParaRPr kumimoji="1" lang="ja-JP" altLang="en-US"/>
                    </a:p>
                  </a:txBody>
                  <a:tcPr/>
                </a:tc>
                <a:tc vMerge="1">
                  <a:txBody>
                    <a:bodyPr/>
                    <a:lstStyle/>
                    <a:p>
                      <a:endParaRPr kumimoji="1" lang="ja-JP" altLang="en-US"/>
                    </a:p>
                  </a:txBody>
                  <a:tcPr/>
                </a:tc>
                <a:tc>
                  <a:txBody>
                    <a:bodyPr/>
                    <a:lstStyle/>
                    <a:p>
                      <a:pPr algn="l" rtl="0" fontAlgn="ctr"/>
                      <a:r>
                        <a:rPr lang="en-US" sz="1050" u="none" strike="noStrike">
                          <a:effectLst/>
                        </a:rPr>
                        <a:t>gpm</a:t>
                      </a:r>
                      <a:endParaRPr lang="en-US" sz="1050" b="0" i="0" u="none" strike="noStrike">
                        <a:solidFill>
                          <a:srgbClr val="000000"/>
                        </a:solidFill>
                        <a:effectLst/>
                        <a:latin typeface="+mn-ea"/>
                        <a:ea typeface="+mn-ea"/>
                      </a:endParaRPr>
                    </a:p>
                  </a:txBody>
                  <a:tcPr marL="18000" marR="18000" marT="18000" marB="18000" anchor="ctr"/>
                </a:tc>
                <a:tc>
                  <a:txBody>
                    <a:bodyPr/>
                    <a:lstStyle/>
                    <a:p>
                      <a:pPr algn="l" rtl="0" fontAlgn="ctr"/>
                      <a:r>
                        <a:rPr lang="en-US" sz="1050" u="none" strike="noStrike" dirty="0">
                          <a:effectLst/>
                        </a:rPr>
                        <a:t>0 to 263</a:t>
                      </a:r>
                      <a:endParaRPr lang="en-US" sz="105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14"/>
                  </a:ext>
                </a:extLst>
              </a:tr>
            </a:tbl>
          </a:graphicData>
        </a:graphic>
      </p:graphicFrame>
      <p:sp>
        <p:nvSpPr>
          <p:cNvPr id="46" name="テキスト ボックス 45"/>
          <p:cNvSpPr txBox="1"/>
          <p:nvPr/>
        </p:nvSpPr>
        <p:spPr>
          <a:xfrm>
            <a:off x="4275778" y="3620796"/>
            <a:ext cx="1979156" cy="261610"/>
          </a:xfrm>
          <a:prstGeom prst="rect">
            <a:avLst/>
          </a:prstGeom>
          <a:noFill/>
        </p:spPr>
        <p:txBody>
          <a:bodyPr wrap="square" rtlCol="0">
            <a:spAutoFit/>
          </a:bodyPr>
          <a:lstStyle/>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表示について</a:t>
            </a:r>
            <a:endParaRPr lang="en-US" altLang="ja-JP" sz="1100" dirty="0">
              <a:solidFill>
                <a:srgbClr val="FF0000"/>
              </a:solidFill>
              <a:latin typeface="+mn-ea"/>
              <a:cs typeface="メイリオ" panose="020B0604030504040204" pitchFamily="50" charset="-128"/>
            </a:endParaRPr>
          </a:p>
        </p:txBody>
      </p:sp>
      <p:sp>
        <p:nvSpPr>
          <p:cNvPr id="47" name="テキスト ボックス 46"/>
          <p:cNvSpPr txBox="1"/>
          <p:nvPr/>
        </p:nvSpPr>
        <p:spPr>
          <a:xfrm>
            <a:off x="2362263" y="2756354"/>
            <a:ext cx="1821739" cy="461665"/>
          </a:xfrm>
          <a:prstGeom prst="rect">
            <a:avLst/>
          </a:prstGeom>
          <a:solidFill>
            <a:schemeClr val="bg1"/>
          </a:solidFill>
          <a:ln>
            <a:solidFill>
              <a:schemeClr val="tx1"/>
            </a:solidFill>
          </a:ln>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現在選択している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AUX</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Preset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番号を表示</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450977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タイトル 1"/>
          <p:cNvSpPr>
            <a:spLocks noGrp="1"/>
          </p:cNvSpPr>
          <p:nvPr>
            <p:ph type="title"/>
          </p:nvPr>
        </p:nvSpPr>
        <p:spPr>
          <a:xfrm>
            <a:off x="228601" y="295929"/>
            <a:ext cx="4143374"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AUX2/4</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流量設定画面④</a:t>
            </a:r>
          </a:p>
        </p:txBody>
      </p:sp>
      <p:sp>
        <p:nvSpPr>
          <p:cNvPr id="120" name="テキスト ボックス 119"/>
          <p:cNvSpPr txBox="1"/>
          <p:nvPr/>
        </p:nvSpPr>
        <p:spPr>
          <a:xfrm>
            <a:off x="7315200" y="324967"/>
            <a:ext cx="4876800" cy="3817968"/>
          </a:xfrm>
          <a:prstGeom prst="rect">
            <a:avLst/>
          </a:prstGeom>
          <a:noFill/>
        </p:spPr>
        <p:txBody>
          <a:bodyPr wrap="square" rtlCol="0">
            <a:spAutoFit/>
          </a:bodyPr>
          <a:lstStyle/>
          <a:p>
            <a:pPr>
              <a:lnSpc>
                <a:spcPts val="1200"/>
              </a:lnSpc>
              <a:defRPr sz="1000"/>
            </a:pPr>
            <a:r>
              <a:rPr lang="ja-JP" altLang="en-US" sz="12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下記パラメータを下グラフに代入し流量値を表示する</a:t>
            </a:r>
            <a:endParaRPr lang="en-US" altLang="ja-JP" sz="12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endParaRPr lang="en-US" altLang="ja-JP" sz="12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r>
              <a:rPr lang="ja-JP" altLang="en-US" sz="12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パラメータ）</a:t>
            </a:r>
            <a:endParaRPr lang="en-US" altLang="ja-JP" sz="12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endParaRPr lang="en-US" altLang="ja-JP" sz="12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r>
              <a:rPr lang="en-US" altLang="ja-JP" sz="12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C,D</a:t>
            </a:r>
            <a:r>
              <a:rPr lang="ja-JP" altLang="en-US" sz="12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No2(AUX_U/L5 0byte),(AUX_U/L4_0byte)</a:t>
            </a:r>
          </a:p>
          <a:p>
            <a:pPr>
              <a:lnSpc>
                <a:spcPts val="1200"/>
              </a:lnSpc>
              <a:defRPr sz="1000"/>
            </a:pPr>
            <a:r>
              <a:rPr lang="ja-JP" altLang="en-US" sz="12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のシグナル値を保持する</a:t>
            </a:r>
            <a:endParaRPr lang="en-US" altLang="ja-JP" sz="12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endParaRPr lang="en-US" altLang="ja-JP" sz="1051"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r>
              <a:rPr lang="en-US" altLang="ja-JP" sz="1051" dirty="0" err="1">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Xa</a:t>
            </a:r>
            <a:r>
              <a:rPr lang="ja-JP" altLang="en-US" sz="1051"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[AUX_U/L5] 1byte</a:t>
            </a:r>
            <a:r>
              <a:rPr lang="ja-JP" altLang="en-US" sz="1051"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51" dirty="0" err="1">
                <a:latin typeface="メイリオ" panose="020B0604030504040204" pitchFamily="50" charset="-128"/>
                <a:ea typeface="メイリオ" panose="020B0604030504040204" pitchFamily="50" charset="-128"/>
                <a:cs typeface="メイリオ" panose="020B0604030504040204" pitchFamily="50" charset="-128"/>
              </a:rPr>
              <a:t>Ya</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[AUX_U/L4] 1byte</a:t>
            </a:r>
            <a:endParaRPr lang="ja-JP"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defRPr/>
            </a:pPr>
            <a:r>
              <a:rPr lang="en-US" altLang="ja-JP" sz="1051" dirty="0" err="1">
                <a:latin typeface="メイリオ" panose="020B0604030504040204" pitchFamily="50" charset="-128"/>
                <a:ea typeface="メイリオ" panose="020B0604030504040204" pitchFamily="50" charset="-128"/>
                <a:cs typeface="メイリオ" panose="020B0604030504040204" pitchFamily="50" charset="-128"/>
              </a:rPr>
              <a:t>Xb</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[AUX_U/L5] 2byte</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51" dirty="0" err="1">
                <a:latin typeface="メイリオ" panose="020B0604030504040204" pitchFamily="50" charset="-128"/>
                <a:ea typeface="メイリオ" panose="020B0604030504040204" pitchFamily="50" charset="-128"/>
                <a:cs typeface="メイリオ" panose="020B0604030504040204" pitchFamily="50" charset="-128"/>
              </a:rPr>
              <a:t>Yb</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[AUX_U/L4] 2byte</a:t>
            </a:r>
            <a:endParaRPr lang="ja-JP"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defRPr/>
            </a:pPr>
            <a:r>
              <a:rPr lang="en-US" altLang="ja-JP" sz="1051" dirty="0" err="1">
                <a:latin typeface="メイリオ" panose="020B0604030504040204" pitchFamily="50" charset="-128"/>
                <a:ea typeface="メイリオ" panose="020B0604030504040204" pitchFamily="50" charset="-128"/>
                <a:cs typeface="メイリオ" panose="020B0604030504040204" pitchFamily="50" charset="-128"/>
              </a:rPr>
              <a:t>Xc</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[AUX_U/L5] 3byte</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51" dirty="0" err="1">
                <a:latin typeface="メイリオ" panose="020B0604030504040204" pitchFamily="50" charset="-128"/>
                <a:ea typeface="メイリオ" panose="020B0604030504040204" pitchFamily="50" charset="-128"/>
                <a:cs typeface="メイリオ" panose="020B0604030504040204" pitchFamily="50" charset="-128"/>
              </a:rPr>
              <a:t>Yc</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[AUX_U/L4] 3byte</a:t>
            </a:r>
            <a:endParaRPr lang="ja-JP"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defRPr/>
            </a:pPr>
            <a:r>
              <a:rPr lang="en-US" altLang="ja-JP" sz="1051" dirty="0" err="1">
                <a:latin typeface="メイリオ" panose="020B0604030504040204" pitchFamily="50" charset="-128"/>
                <a:ea typeface="メイリオ" panose="020B0604030504040204" pitchFamily="50" charset="-128"/>
                <a:cs typeface="メイリオ" panose="020B0604030504040204" pitchFamily="50" charset="-128"/>
              </a:rPr>
              <a:t>Xd</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[AUX_U/L5] 4byte</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51" dirty="0" err="1">
                <a:latin typeface="メイリオ" panose="020B0604030504040204" pitchFamily="50" charset="-128"/>
                <a:ea typeface="メイリオ" panose="020B0604030504040204" pitchFamily="50" charset="-128"/>
                <a:cs typeface="メイリオ" panose="020B0604030504040204" pitchFamily="50" charset="-128"/>
              </a:rPr>
              <a:t>Yd</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[AUX_U/L4] 4byte</a:t>
            </a:r>
            <a:endParaRPr lang="ja-JP"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defRPr/>
            </a:pPr>
            <a:r>
              <a:rPr lang="en-US" altLang="ja-JP" sz="1051" dirty="0" err="1">
                <a:latin typeface="メイリオ" panose="020B0604030504040204" pitchFamily="50" charset="-128"/>
                <a:ea typeface="メイリオ" panose="020B0604030504040204" pitchFamily="50" charset="-128"/>
                <a:cs typeface="メイリオ" panose="020B0604030504040204" pitchFamily="50" charset="-128"/>
              </a:rPr>
              <a:t>Xe</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[AUX_U/L5] 5byte</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Ye</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[AUX_U/L4] 5byte</a:t>
            </a:r>
            <a:endParaRPr lang="ja-JP"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defRPr/>
            </a:pPr>
            <a:r>
              <a:rPr lang="en-US" altLang="ja-JP" sz="1051" dirty="0" err="1">
                <a:latin typeface="メイリオ" panose="020B0604030504040204" pitchFamily="50" charset="-128"/>
                <a:ea typeface="メイリオ" panose="020B0604030504040204" pitchFamily="50" charset="-128"/>
                <a:cs typeface="メイリオ" panose="020B0604030504040204" pitchFamily="50" charset="-128"/>
              </a:rPr>
              <a:t>Xf</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[AUX_U/L5] 6byte</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51" dirty="0" err="1">
                <a:latin typeface="メイリオ" panose="020B0604030504040204" pitchFamily="50" charset="-128"/>
                <a:ea typeface="メイリオ" panose="020B0604030504040204" pitchFamily="50" charset="-128"/>
                <a:cs typeface="メイリオ" panose="020B0604030504040204" pitchFamily="50" charset="-128"/>
              </a:rPr>
              <a:t>Yf</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[AUX_U/L4] 6byte</a:t>
            </a:r>
            <a:endParaRPr lang="ja-JP"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defRPr/>
            </a:pPr>
            <a:endParaRPr lang="ja-JP"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G,H</a:t>
            </a:r>
            <a:r>
              <a:rPr lang="ja-JP"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No3(AUX_U/L5 0byte),(AUX_U/L4_0byte)</a:t>
            </a:r>
            <a:endParaRPr lang="ja-JP"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ja-JP" sz="1200" dirty="0">
                <a:latin typeface="メイリオ" panose="020B0604030504040204" pitchFamily="50" charset="-128"/>
                <a:ea typeface="メイリオ" panose="020B0604030504040204" pitchFamily="50" charset="-128"/>
                <a:cs typeface="メイリオ" panose="020B0604030504040204" pitchFamily="50" charset="-128"/>
              </a:rPr>
              <a:t>のシグナル</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値</a:t>
            </a:r>
            <a:r>
              <a:rPr lang="ja-JP" altLang="ja-JP" sz="1200" dirty="0">
                <a:latin typeface="メイリオ" panose="020B0604030504040204" pitchFamily="50" charset="-128"/>
                <a:ea typeface="メイリオ" panose="020B0604030504040204" pitchFamily="50" charset="-128"/>
                <a:cs typeface="メイリオ" panose="020B0604030504040204" pitchFamily="50" charset="-128"/>
              </a:rPr>
              <a:t>を保持する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051" dirty="0" err="1">
                <a:latin typeface="メイリオ" panose="020B0604030504040204" pitchFamily="50" charset="-128"/>
                <a:ea typeface="メイリオ" panose="020B0604030504040204" pitchFamily="50" charset="-128"/>
                <a:cs typeface="メイリオ" panose="020B0604030504040204" pitchFamily="50" charset="-128"/>
              </a:rPr>
              <a:t>Xa</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[AUX_U/L5] 1byte</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51" dirty="0" err="1">
                <a:latin typeface="メイリオ" panose="020B0604030504040204" pitchFamily="50" charset="-128"/>
                <a:ea typeface="メイリオ" panose="020B0604030504040204" pitchFamily="50" charset="-128"/>
                <a:cs typeface="メイリオ" panose="020B0604030504040204" pitchFamily="50" charset="-128"/>
              </a:rPr>
              <a:t>Ya</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[AUX_U/L4] 1byte</a:t>
            </a:r>
            <a:endParaRPr lang="ja-JP"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051" dirty="0" err="1">
                <a:latin typeface="メイリオ" panose="020B0604030504040204" pitchFamily="50" charset="-128"/>
                <a:ea typeface="メイリオ" panose="020B0604030504040204" pitchFamily="50" charset="-128"/>
                <a:cs typeface="メイリオ" panose="020B0604030504040204" pitchFamily="50" charset="-128"/>
              </a:rPr>
              <a:t>Xb</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[AUX_U/L5] 2byte</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51" dirty="0" err="1">
                <a:latin typeface="メイリオ" panose="020B0604030504040204" pitchFamily="50" charset="-128"/>
                <a:ea typeface="メイリオ" panose="020B0604030504040204" pitchFamily="50" charset="-128"/>
                <a:cs typeface="メイリオ" panose="020B0604030504040204" pitchFamily="50" charset="-128"/>
              </a:rPr>
              <a:t>Yb</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[AUX_U/L4] 2byte</a:t>
            </a:r>
            <a:endParaRPr lang="ja-JP"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051" dirty="0" err="1">
                <a:latin typeface="メイリオ" panose="020B0604030504040204" pitchFamily="50" charset="-128"/>
                <a:ea typeface="メイリオ" panose="020B0604030504040204" pitchFamily="50" charset="-128"/>
                <a:cs typeface="メイリオ" panose="020B0604030504040204" pitchFamily="50" charset="-128"/>
              </a:rPr>
              <a:t>Xc</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[AUX_U/L5] 3byte</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51" dirty="0" err="1">
                <a:latin typeface="メイリオ" panose="020B0604030504040204" pitchFamily="50" charset="-128"/>
                <a:ea typeface="メイリオ" panose="020B0604030504040204" pitchFamily="50" charset="-128"/>
                <a:cs typeface="メイリオ" panose="020B0604030504040204" pitchFamily="50" charset="-128"/>
              </a:rPr>
              <a:t>Yc</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[AUX_U/L4] 3byte</a:t>
            </a:r>
            <a:endParaRPr lang="ja-JP"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051" dirty="0" err="1">
                <a:latin typeface="メイリオ" panose="020B0604030504040204" pitchFamily="50" charset="-128"/>
                <a:ea typeface="メイリオ" panose="020B0604030504040204" pitchFamily="50" charset="-128"/>
                <a:cs typeface="メイリオ" panose="020B0604030504040204" pitchFamily="50" charset="-128"/>
              </a:rPr>
              <a:t>Xd</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[AUX_U/L5] 4byte</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51" dirty="0" err="1">
                <a:latin typeface="メイリオ" panose="020B0604030504040204" pitchFamily="50" charset="-128"/>
                <a:ea typeface="メイリオ" panose="020B0604030504040204" pitchFamily="50" charset="-128"/>
                <a:cs typeface="メイリオ" panose="020B0604030504040204" pitchFamily="50" charset="-128"/>
              </a:rPr>
              <a:t>Yd</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[AUX_U/L4] 4byte</a:t>
            </a:r>
            <a:endParaRPr lang="ja-JP"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051" dirty="0" err="1">
                <a:latin typeface="メイリオ" panose="020B0604030504040204" pitchFamily="50" charset="-128"/>
                <a:ea typeface="メイリオ" panose="020B0604030504040204" pitchFamily="50" charset="-128"/>
                <a:cs typeface="メイリオ" panose="020B0604030504040204" pitchFamily="50" charset="-128"/>
              </a:rPr>
              <a:t>Xe</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[AUX_U/L5] 5byte</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Ye</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[AUX_U/L4] 5byte</a:t>
            </a:r>
            <a:endParaRPr lang="ja-JP"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051" dirty="0" err="1">
                <a:latin typeface="メイリオ" panose="020B0604030504040204" pitchFamily="50" charset="-128"/>
                <a:ea typeface="メイリオ" panose="020B0604030504040204" pitchFamily="50" charset="-128"/>
                <a:cs typeface="メイリオ" panose="020B0604030504040204" pitchFamily="50" charset="-128"/>
              </a:rPr>
              <a:t>Xf</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[AUX_U/L5] 6byte</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51" dirty="0" err="1">
                <a:latin typeface="メイリオ" panose="020B0604030504040204" pitchFamily="50" charset="-128"/>
                <a:ea typeface="メイリオ" panose="020B0604030504040204" pitchFamily="50" charset="-128"/>
                <a:cs typeface="メイリオ" panose="020B0604030504040204" pitchFamily="50" charset="-128"/>
              </a:rPr>
              <a:t>Yf</a:t>
            </a:r>
            <a:r>
              <a:rPr lang="ja-JP"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[AUX_U/L4] 6byte</a:t>
            </a:r>
            <a:endParaRPr lang="ja-JP" altLang="ja-JP" sz="105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3" name="グループ化 32"/>
          <p:cNvGrpSpPr/>
          <p:nvPr/>
        </p:nvGrpSpPr>
        <p:grpSpPr>
          <a:xfrm>
            <a:off x="7874651" y="4217187"/>
            <a:ext cx="3481870" cy="2275033"/>
            <a:chOff x="0" y="0"/>
            <a:chExt cx="2698100" cy="1722366"/>
          </a:xfrm>
        </p:grpSpPr>
        <p:cxnSp>
          <p:nvCxnSpPr>
            <p:cNvPr id="34" name="直線コネクタ 33"/>
            <p:cNvCxnSpPr/>
            <p:nvPr/>
          </p:nvCxnSpPr>
          <p:spPr>
            <a:xfrm>
              <a:off x="618264" y="108179"/>
              <a:ext cx="0" cy="1174393"/>
            </a:xfrm>
            <a:prstGeom prst="line">
              <a:avLst/>
            </a:prstGeom>
          </p:spPr>
          <p:style>
            <a:lnRef idx="1">
              <a:schemeClr val="dk1"/>
            </a:lnRef>
            <a:fillRef idx="0">
              <a:schemeClr val="dk1"/>
            </a:fillRef>
            <a:effectRef idx="0">
              <a:schemeClr val="dk1"/>
            </a:effectRef>
            <a:fontRef idx="minor">
              <a:schemeClr val="tx1"/>
            </a:fontRef>
          </p:style>
        </p:cxnSp>
        <p:cxnSp>
          <p:nvCxnSpPr>
            <p:cNvPr id="35" name="直線コネクタ 34"/>
            <p:cNvCxnSpPr/>
            <p:nvPr/>
          </p:nvCxnSpPr>
          <p:spPr>
            <a:xfrm flipH="1">
              <a:off x="627813" y="1277739"/>
              <a:ext cx="2024277" cy="0"/>
            </a:xfrm>
            <a:prstGeom prst="line">
              <a:avLst/>
            </a:prstGeom>
          </p:spPr>
          <p:style>
            <a:lnRef idx="1">
              <a:schemeClr val="dk1"/>
            </a:lnRef>
            <a:fillRef idx="0">
              <a:schemeClr val="dk1"/>
            </a:fillRef>
            <a:effectRef idx="0">
              <a:schemeClr val="dk1"/>
            </a:effectRef>
            <a:fontRef idx="minor">
              <a:schemeClr val="tx1"/>
            </a:fontRef>
          </p:style>
        </p:cxnSp>
        <p:cxnSp>
          <p:nvCxnSpPr>
            <p:cNvPr id="36" name="直線コネクタ 35"/>
            <p:cNvCxnSpPr/>
            <p:nvPr/>
          </p:nvCxnSpPr>
          <p:spPr>
            <a:xfrm flipV="1">
              <a:off x="1974148" y="600556"/>
              <a:ext cx="254702" cy="232558"/>
            </a:xfrm>
            <a:prstGeom prst="line">
              <a:avLst/>
            </a:prstGeom>
            <a:ln w="9525"/>
          </p:spPr>
          <p:style>
            <a:lnRef idx="1">
              <a:schemeClr val="dk1"/>
            </a:lnRef>
            <a:fillRef idx="0">
              <a:schemeClr val="dk1"/>
            </a:fillRef>
            <a:effectRef idx="0">
              <a:schemeClr val="dk1"/>
            </a:effectRef>
            <a:fontRef idx="minor">
              <a:schemeClr val="tx1"/>
            </a:fontRef>
          </p:style>
        </p:cxnSp>
        <p:cxnSp>
          <p:nvCxnSpPr>
            <p:cNvPr id="37" name="直線コネクタ 36"/>
            <p:cNvCxnSpPr/>
            <p:nvPr/>
          </p:nvCxnSpPr>
          <p:spPr>
            <a:xfrm flipV="1">
              <a:off x="773641" y="1130781"/>
              <a:ext cx="357718" cy="60325"/>
            </a:xfrm>
            <a:prstGeom prst="line">
              <a:avLst/>
            </a:prstGeom>
            <a:ln w="9525"/>
          </p:spPr>
          <p:style>
            <a:lnRef idx="1">
              <a:schemeClr val="dk1"/>
            </a:lnRef>
            <a:fillRef idx="0">
              <a:schemeClr val="dk1"/>
            </a:fillRef>
            <a:effectRef idx="0">
              <a:schemeClr val="dk1"/>
            </a:effectRef>
            <a:fontRef idx="minor">
              <a:schemeClr val="tx1"/>
            </a:fontRef>
          </p:style>
        </p:cxnSp>
        <p:cxnSp>
          <p:nvCxnSpPr>
            <p:cNvPr id="38" name="直線コネクタ 37"/>
            <p:cNvCxnSpPr/>
            <p:nvPr/>
          </p:nvCxnSpPr>
          <p:spPr>
            <a:xfrm>
              <a:off x="1983696" y="823447"/>
              <a:ext cx="0" cy="454292"/>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613490" y="823447"/>
              <a:ext cx="137498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618264" y="156508"/>
              <a:ext cx="1866727"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2484991" y="156508"/>
              <a:ext cx="0" cy="1116398"/>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
          <p:nvSpPr>
            <p:cNvPr id="42" name="テキスト ボックス 1744"/>
            <p:cNvSpPr txBox="1"/>
            <p:nvPr/>
          </p:nvSpPr>
          <p:spPr>
            <a:xfrm>
              <a:off x="403424" y="1205246"/>
              <a:ext cx="253034" cy="2464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a:t>0</a:t>
              </a:r>
              <a:endParaRPr lang="ja-JP" altLang="en-US"/>
            </a:p>
          </p:txBody>
        </p:sp>
        <p:sp>
          <p:nvSpPr>
            <p:cNvPr id="43" name="テキスト ボックス 1745"/>
            <p:cNvSpPr txBox="1"/>
            <p:nvPr/>
          </p:nvSpPr>
          <p:spPr>
            <a:xfrm>
              <a:off x="1024976" y="1243910"/>
              <a:ext cx="377164" cy="2464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Xb</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44" name="テキスト ボックス 1746"/>
            <p:cNvSpPr txBox="1"/>
            <p:nvPr/>
          </p:nvSpPr>
          <p:spPr>
            <a:xfrm>
              <a:off x="603623" y="1252193"/>
              <a:ext cx="377164" cy="2464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Xa</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45" name="テキスト ボックス 1747"/>
            <p:cNvSpPr txBox="1"/>
            <p:nvPr/>
          </p:nvSpPr>
          <p:spPr>
            <a:xfrm>
              <a:off x="236598" y="886274"/>
              <a:ext cx="377164" cy="2464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Yb</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46" name="テキスト ボックス 1748"/>
            <p:cNvSpPr txBox="1"/>
            <p:nvPr/>
          </p:nvSpPr>
          <p:spPr>
            <a:xfrm>
              <a:off x="240455" y="1021412"/>
              <a:ext cx="377164" cy="2464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Ya</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47" name="テキスト ボックス 1749"/>
            <p:cNvSpPr txBox="1"/>
            <p:nvPr/>
          </p:nvSpPr>
          <p:spPr>
            <a:xfrm>
              <a:off x="656458" y="1475889"/>
              <a:ext cx="1881050" cy="2464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rPr>
                <a:t>流量設定 </a:t>
              </a:r>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53" name="テキスト ボックス 1750"/>
            <p:cNvSpPr txBox="1"/>
            <p:nvPr/>
          </p:nvSpPr>
          <p:spPr>
            <a:xfrm rot="16200000">
              <a:off x="-284818" y="535570"/>
              <a:ext cx="910998" cy="3413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001" dirty="0">
                  <a:latin typeface="Arial Unicode MS" panose="020B0604020202020204" pitchFamily="50" charset="-128"/>
                  <a:ea typeface="Arial Unicode MS" panose="020B0604020202020204" pitchFamily="50" charset="-128"/>
                  <a:cs typeface="Arial Unicode MS" panose="020B0604020202020204" pitchFamily="50" charset="-128"/>
                </a:rPr>
                <a:t>流量</a:t>
              </a:r>
              <a:r>
                <a:rPr lang="en-US" altLang="ja-JP" sz="1001" dirty="0">
                  <a:latin typeface="Arial Unicode MS" panose="020B0604020202020204" pitchFamily="50" charset="-128"/>
                  <a:ea typeface="Arial Unicode MS" panose="020B0604020202020204" pitchFamily="50" charset="-128"/>
                  <a:cs typeface="Arial Unicode MS" panose="020B0604020202020204" pitchFamily="50" charset="-128"/>
                </a:rPr>
                <a:t>(L/min)</a:t>
              </a:r>
              <a:endParaRPr lang="ja-JP" altLang="en-US" sz="1001"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cxnSp>
          <p:nvCxnSpPr>
            <p:cNvPr id="54" name="直線コネクタ 53"/>
            <p:cNvCxnSpPr/>
            <p:nvPr/>
          </p:nvCxnSpPr>
          <p:spPr>
            <a:xfrm flipV="1">
              <a:off x="1136650" y="927581"/>
              <a:ext cx="431800" cy="203201"/>
            </a:xfrm>
            <a:prstGeom prst="line">
              <a:avLst/>
            </a:prstGeom>
            <a:ln w="9525"/>
          </p:spPr>
          <p:style>
            <a:lnRef idx="1">
              <a:schemeClr val="dk1"/>
            </a:lnRef>
            <a:fillRef idx="0">
              <a:schemeClr val="dk1"/>
            </a:fillRef>
            <a:effectRef idx="0">
              <a:schemeClr val="dk1"/>
            </a:effectRef>
            <a:fontRef idx="minor">
              <a:schemeClr val="tx1"/>
            </a:fontRef>
          </p:style>
        </p:cxnSp>
        <p:sp>
          <p:nvSpPr>
            <p:cNvPr id="55" name="テキスト ボックス 1752"/>
            <p:cNvSpPr txBox="1"/>
            <p:nvPr/>
          </p:nvSpPr>
          <p:spPr>
            <a:xfrm>
              <a:off x="1437726" y="1249201"/>
              <a:ext cx="375047" cy="2464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Xc</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56" name="テキスト ボックス 1753"/>
            <p:cNvSpPr txBox="1"/>
            <p:nvPr/>
          </p:nvSpPr>
          <p:spPr>
            <a:xfrm>
              <a:off x="1821901" y="1249201"/>
              <a:ext cx="375047" cy="2464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Xd</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57" name="テキスト ボックス 1754"/>
            <p:cNvSpPr txBox="1"/>
            <p:nvPr/>
          </p:nvSpPr>
          <p:spPr>
            <a:xfrm>
              <a:off x="2320936" y="1237373"/>
              <a:ext cx="377164" cy="24803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Xf</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cxnSp>
          <p:nvCxnSpPr>
            <p:cNvPr id="58" name="直線コネクタ 57"/>
            <p:cNvCxnSpPr/>
            <p:nvPr/>
          </p:nvCxnSpPr>
          <p:spPr>
            <a:xfrm flipV="1">
              <a:off x="1565275" y="822806"/>
              <a:ext cx="415925" cy="104775"/>
            </a:xfrm>
            <a:prstGeom prst="line">
              <a:avLst/>
            </a:prstGeom>
            <a:ln w="9525"/>
          </p:spPr>
          <p:style>
            <a:lnRef idx="1">
              <a:schemeClr val="dk1"/>
            </a:lnRef>
            <a:fillRef idx="0">
              <a:schemeClr val="dk1"/>
            </a:fillRef>
            <a:effectRef idx="0">
              <a:schemeClr val="dk1"/>
            </a:effectRef>
            <a:fontRef idx="minor">
              <a:schemeClr val="tx1"/>
            </a:fontRef>
          </p:style>
        </p:cxnSp>
        <p:cxnSp>
          <p:nvCxnSpPr>
            <p:cNvPr id="59" name="直線コネクタ 58"/>
            <p:cNvCxnSpPr/>
            <p:nvPr/>
          </p:nvCxnSpPr>
          <p:spPr>
            <a:xfrm>
              <a:off x="1565654" y="926946"/>
              <a:ext cx="0" cy="350793"/>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1144438" y="1136496"/>
              <a:ext cx="0" cy="146535"/>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779313" y="1201689"/>
              <a:ext cx="0" cy="81342"/>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613490" y="923988"/>
              <a:ext cx="954325"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a:off x="613490" y="1128034"/>
              <a:ext cx="531415"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613491" y="1192804"/>
              <a:ext cx="160150"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
          <p:nvSpPr>
            <p:cNvPr id="65" name="テキスト ボックス 1762"/>
            <p:cNvSpPr txBox="1"/>
            <p:nvPr/>
          </p:nvSpPr>
          <p:spPr>
            <a:xfrm>
              <a:off x="241193" y="733873"/>
              <a:ext cx="377164" cy="2464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Yc</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66" name="テキスト ボックス 1763"/>
            <p:cNvSpPr txBox="1"/>
            <p:nvPr/>
          </p:nvSpPr>
          <p:spPr>
            <a:xfrm>
              <a:off x="248813" y="533400"/>
              <a:ext cx="377164" cy="2464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Yd</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67" name="テキスト ボックス 1764"/>
            <p:cNvSpPr txBox="1"/>
            <p:nvPr/>
          </p:nvSpPr>
          <p:spPr>
            <a:xfrm>
              <a:off x="246348" y="0"/>
              <a:ext cx="377164" cy="2464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Yf</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cxnSp>
          <p:nvCxnSpPr>
            <p:cNvPr id="68" name="直線コネクタ 67"/>
            <p:cNvCxnSpPr/>
            <p:nvPr/>
          </p:nvCxnSpPr>
          <p:spPr>
            <a:xfrm>
              <a:off x="2229721" y="610081"/>
              <a:ext cx="0" cy="662825"/>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606835" y="606906"/>
              <a:ext cx="1625190" cy="2992"/>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2228850" y="165582"/>
              <a:ext cx="254000" cy="438149"/>
            </a:xfrm>
            <a:prstGeom prst="line">
              <a:avLst/>
            </a:prstGeom>
            <a:ln w="9525"/>
          </p:spPr>
          <p:style>
            <a:lnRef idx="1">
              <a:schemeClr val="dk1"/>
            </a:lnRef>
            <a:fillRef idx="0">
              <a:schemeClr val="dk1"/>
            </a:fillRef>
            <a:effectRef idx="0">
              <a:schemeClr val="dk1"/>
            </a:effectRef>
            <a:fontRef idx="minor">
              <a:schemeClr val="tx1"/>
            </a:fontRef>
          </p:style>
        </p:cxnSp>
        <p:sp>
          <p:nvSpPr>
            <p:cNvPr id="71" name="テキスト ボックス 1768"/>
            <p:cNvSpPr txBox="1"/>
            <p:nvPr/>
          </p:nvSpPr>
          <p:spPr>
            <a:xfrm>
              <a:off x="2077769" y="1248579"/>
              <a:ext cx="376604" cy="24803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Xe</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72" name="テキスト ボックス 1769"/>
            <p:cNvSpPr txBox="1"/>
            <p:nvPr/>
          </p:nvSpPr>
          <p:spPr>
            <a:xfrm>
              <a:off x="243547" y="331695"/>
              <a:ext cx="377164" cy="2464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1">
                  <a:latin typeface="Arial Unicode MS" panose="020B0604020202020204" pitchFamily="50" charset="-128"/>
                  <a:ea typeface="Arial Unicode MS" panose="020B0604020202020204" pitchFamily="50" charset="-128"/>
                  <a:cs typeface="Arial Unicode MS" panose="020B0604020202020204" pitchFamily="50" charset="-128"/>
                </a:rPr>
                <a:t>Ye</a:t>
              </a:r>
              <a:endParaRPr lang="ja-JP" altLang="en-US" sz="1001">
                <a:latin typeface="Arial Unicode MS" panose="020B0604020202020204" pitchFamily="50" charset="-128"/>
                <a:ea typeface="Arial Unicode MS" panose="020B0604020202020204" pitchFamily="50" charset="-128"/>
                <a:cs typeface="Arial Unicode MS" panose="020B0604020202020204" pitchFamily="50" charset="-128"/>
              </a:endParaRPr>
            </a:p>
          </p:txBody>
        </p:sp>
        <p:cxnSp>
          <p:nvCxnSpPr>
            <p:cNvPr id="74" name="直線コネクタ 73"/>
            <p:cNvCxnSpPr>
              <a:stCxn id="46" idx="3"/>
              <a:endCxn id="46" idx="3"/>
            </p:cNvCxnSpPr>
            <p:nvPr/>
          </p:nvCxnSpPr>
          <p:spPr>
            <a:xfrm>
              <a:off x="617619" y="114437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flipH="1" flipV="1">
              <a:off x="514350" y="1187371"/>
              <a:ext cx="92065" cy="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flipH="1" flipV="1">
              <a:off x="505946" y="1055142"/>
              <a:ext cx="114860" cy="72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flipH="1" flipV="1">
              <a:off x="505946" y="914509"/>
              <a:ext cx="92065" cy="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flipV="1">
              <a:off x="491938" y="734654"/>
              <a:ext cx="114860" cy="72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flipV="1">
              <a:off x="491938" y="518381"/>
              <a:ext cx="114860" cy="72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514350" y="153070"/>
              <a:ext cx="92065" cy="79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76" name="正方形/長方形 75"/>
          <p:cNvSpPr/>
          <p:nvPr/>
        </p:nvSpPr>
        <p:spPr>
          <a:xfrm>
            <a:off x="3936021" y="1054396"/>
            <a:ext cx="3473477" cy="5104346"/>
          </a:xfrm>
          <a:prstGeom prst="rect">
            <a:avLst/>
          </a:prstGeom>
        </p:spPr>
        <p:txBody>
          <a:bodyPr wrap="square">
            <a:spAutoFit/>
          </a:bodyPr>
          <a:lstStyle/>
          <a:p>
            <a:pPr>
              <a:lnSpc>
                <a:spcPts val="1200"/>
              </a:lnSpc>
              <a:defRPr sz="1000"/>
            </a:pP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AUX2/4</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の設定ができる</a:t>
            </a:r>
          </a:p>
          <a:p>
            <a:pPr>
              <a:lnSpc>
                <a:spcPts val="1200"/>
              </a:lnSpc>
              <a:defRPr sz="1000"/>
            </a:pP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設定流量、設定圧力を送信する</a:t>
            </a: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endParaRPr lang="ja-JP" altLang="en-US"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1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設定値はメモリに保存し、次回電源ON時に読み込む</a:t>
            </a: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100"/>
              </a:lnSpc>
              <a:defRPr sz="1000"/>
            </a:pP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1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流量は</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刻み、圧力は</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2MPa</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刻みで変化する</a:t>
            </a:r>
          </a:p>
          <a:p>
            <a:pPr>
              <a:lnSpc>
                <a:spcPts val="1100"/>
              </a:lnSpc>
              <a:defRPr sz="1000"/>
            </a:pP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1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・第２サービス流量の設定ができる</a:t>
            </a: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1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流量C</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CAN[AUX_FC2] 0Byte）初期値</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100</a:t>
            </a:r>
          </a:p>
          <a:p>
            <a:pPr>
              <a:lnSpc>
                <a:spcPts val="1001"/>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流量D</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(R) (</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CAN[AUX_FC2] 1Byte）初期値</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100</a:t>
            </a:r>
          </a:p>
          <a:p>
            <a:pPr>
              <a:lnSpc>
                <a:spcPts val="11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圧力</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 (CAN[AUX_PC2] 0Byte)  </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初期値</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:68</a:t>
            </a:r>
          </a:p>
          <a:p>
            <a:pPr>
              <a:lnSpc>
                <a:spcPts val="1100"/>
              </a:lnSpc>
              <a:defRPr sz="1000"/>
            </a:pP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100"/>
              </a:lnSpc>
              <a:defRPr sz="1000"/>
            </a:pP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100"/>
              </a:lnSpc>
              <a:defRPr sz="1000"/>
            </a:pP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1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・第４サービス流量の設定ができる</a:t>
            </a: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1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流量G</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(L)</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CAN[AUX_FC2] </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Byte</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初期値</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100</a:t>
            </a:r>
          </a:p>
          <a:p>
            <a:pPr>
              <a:lnSpc>
                <a:spcPts val="1001"/>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流量</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H(R)</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CAN[AUX_FC2] </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Byte</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初期値</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100</a:t>
            </a: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300"/>
              </a:lnSpc>
              <a:defRPr sz="1000"/>
            </a:pP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3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※CAN信号により流量設定値の上限値、下限値を受け取り、編集時に設定値がその値を上回らない、または下回らないようにする。</a:t>
            </a: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300"/>
              </a:lnSpc>
              <a:defRPr sz="1000"/>
            </a:pPr>
            <a:endParaRPr lang="ja-JP" altLang="en-US" sz="1051" dirty="0">
              <a:latin typeface="メイリオ" panose="020B0604030504040204" pitchFamily="50" charset="-128"/>
              <a:ea typeface="メイリオ" panose="020B0604030504040204" pitchFamily="50" charset="-128"/>
              <a:cs typeface="メイリオ" panose="020B0604030504040204" pitchFamily="50" charset="-128"/>
            </a:endParaRPr>
          </a:p>
          <a:p>
            <a:pPr>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第２サービス流量</a:t>
            </a:r>
          </a:p>
          <a:p>
            <a:pPr>
              <a:lnSpc>
                <a:spcPts val="13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上限値：CAN[AUX_U/L] 2Byte</a:t>
            </a:r>
          </a:p>
          <a:p>
            <a:pPr>
              <a:lnSpc>
                <a:spcPts val="13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下限値：CAN[AUX_U/L] 3Byte</a:t>
            </a: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第２サービス圧力</a:t>
            </a:r>
          </a:p>
          <a:p>
            <a:pPr>
              <a:lnSpc>
                <a:spcPts val="13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上限値：CAN[AUX_</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U/L] 2Byte</a:t>
            </a:r>
          </a:p>
          <a:p>
            <a:pPr>
              <a:lnSpc>
                <a:spcPts val="13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下限値：CAN[AUX_</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U/L] 3Byte</a:t>
            </a: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a:p>
            <a:pPr>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第４サービス流量</a:t>
            </a:r>
          </a:p>
          <a:p>
            <a:pPr>
              <a:lnSpc>
                <a:spcPts val="13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上限値：CAN[AUX_U/L] </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Byte</a:t>
            </a:r>
          </a:p>
          <a:p>
            <a:pPr>
              <a:lnSpc>
                <a:spcPts val="1300"/>
              </a:lnSpc>
              <a:defRPr sz="1000"/>
            </a:pP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下限値：CAN[AUX_U/L] </a:t>
            </a:r>
            <a:r>
              <a:rPr lang="en-US" altLang="ja-JP" sz="1051" dirty="0">
                <a:latin typeface="メイリオ" panose="020B0604030504040204" pitchFamily="50" charset="-128"/>
                <a:ea typeface="メイリオ" panose="020B0604030504040204" pitchFamily="50" charset="-128"/>
                <a:cs typeface="メイリオ" panose="020B0604030504040204" pitchFamily="50" charset="-128"/>
              </a:rPr>
              <a:t>5</a:t>
            </a:r>
            <a:r>
              <a:rPr lang="ja-JP" altLang="en-US" sz="1051" dirty="0">
                <a:latin typeface="メイリオ" panose="020B0604030504040204" pitchFamily="50" charset="-128"/>
                <a:ea typeface="メイリオ" panose="020B0604030504040204" pitchFamily="50" charset="-128"/>
                <a:cs typeface="メイリオ" panose="020B0604030504040204" pitchFamily="50" charset="-128"/>
              </a:rPr>
              <a:t>Byte</a:t>
            </a:r>
            <a:endParaRPr lang="en-US" altLang="ja-JP" sz="105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3" name="図 8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6175" y="1890513"/>
            <a:ext cx="5715000" cy="3429000"/>
          </a:xfrm>
          <a:prstGeom prst="rect">
            <a:avLst/>
          </a:prstGeom>
        </p:spPr>
      </p:pic>
      <p:sp>
        <p:nvSpPr>
          <p:cNvPr id="84" name="Line 124"/>
          <p:cNvSpPr>
            <a:spLocks noChangeShapeType="1"/>
          </p:cNvSpPr>
          <p:nvPr/>
        </p:nvSpPr>
        <p:spPr bwMode="auto">
          <a:xfrm flipH="1" flipV="1">
            <a:off x="3090469" y="1314451"/>
            <a:ext cx="324261" cy="1466850"/>
          </a:xfrm>
          <a:prstGeom prst="line">
            <a:avLst/>
          </a:prstGeom>
          <a:noFill/>
          <a:ln w="25400">
            <a:solidFill>
              <a:srgbClr xmlns:mc="http://schemas.openxmlformats.org/markup-compatibility/2006" xmlns:a14="http://schemas.microsoft.com/office/drawing/2010/main" val="FF0000" mc:Ignorable="a14" a14:legacySpreadsheetColorIndex="1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85" name="角丸四角形 84"/>
          <p:cNvSpPr/>
          <p:nvPr/>
        </p:nvSpPr>
        <p:spPr>
          <a:xfrm>
            <a:off x="1407148" y="222436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M9-2</a:t>
            </a:r>
          </a:p>
        </p:txBody>
      </p:sp>
      <p:sp>
        <p:nvSpPr>
          <p:cNvPr id="86" name="角丸四角形 85"/>
          <p:cNvSpPr/>
          <p:nvPr/>
        </p:nvSpPr>
        <p:spPr>
          <a:xfrm>
            <a:off x="1933235" y="224146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M9-3</a:t>
            </a:r>
          </a:p>
        </p:txBody>
      </p:sp>
      <p:sp>
        <p:nvSpPr>
          <p:cNvPr id="87" name="角丸四角形 86"/>
          <p:cNvSpPr/>
          <p:nvPr/>
        </p:nvSpPr>
        <p:spPr>
          <a:xfrm>
            <a:off x="2426129" y="2241460"/>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M9-4</a:t>
            </a:r>
          </a:p>
        </p:txBody>
      </p:sp>
      <p:sp>
        <p:nvSpPr>
          <p:cNvPr id="88" name="角丸四角形 87"/>
          <p:cNvSpPr/>
          <p:nvPr/>
        </p:nvSpPr>
        <p:spPr>
          <a:xfrm>
            <a:off x="914254" y="3032592"/>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M9-5</a:t>
            </a:r>
          </a:p>
        </p:txBody>
      </p:sp>
      <p:sp>
        <p:nvSpPr>
          <p:cNvPr id="89" name="角丸四角形 88"/>
          <p:cNvSpPr/>
          <p:nvPr/>
        </p:nvSpPr>
        <p:spPr>
          <a:xfrm>
            <a:off x="1407148" y="3032592"/>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M9-6</a:t>
            </a:r>
          </a:p>
        </p:txBody>
      </p:sp>
      <p:sp>
        <p:nvSpPr>
          <p:cNvPr id="90" name="角丸四角形 89"/>
          <p:cNvSpPr/>
          <p:nvPr/>
        </p:nvSpPr>
        <p:spPr>
          <a:xfrm>
            <a:off x="914254" y="4537252"/>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M9-7</a:t>
            </a:r>
          </a:p>
        </p:txBody>
      </p:sp>
      <p:sp>
        <p:nvSpPr>
          <p:cNvPr id="92" name="角丸四角形 91"/>
          <p:cNvSpPr/>
          <p:nvPr/>
        </p:nvSpPr>
        <p:spPr>
          <a:xfrm>
            <a:off x="1407148" y="4537252"/>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M9-8</a:t>
            </a:r>
          </a:p>
        </p:txBody>
      </p:sp>
      <p:sp>
        <p:nvSpPr>
          <p:cNvPr id="93" name="角丸四角形 92"/>
          <p:cNvSpPr/>
          <p:nvPr/>
        </p:nvSpPr>
        <p:spPr>
          <a:xfrm>
            <a:off x="1933235" y="4554343"/>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M9-9</a:t>
            </a:r>
          </a:p>
        </p:txBody>
      </p:sp>
      <p:sp>
        <p:nvSpPr>
          <p:cNvPr id="94" name="角丸四角形 93"/>
          <p:cNvSpPr/>
          <p:nvPr/>
        </p:nvSpPr>
        <p:spPr>
          <a:xfrm>
            <a:off x="2426129" y="4554343"/>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M9-10</a:t>
            </a:r>
          </a:p>
        </p:txBody>
      </p:sp>
      <p:sp>
        <p:nvSpPr>
          <p:cNvPr id="95" name="角丸四角形 94"/>
          <p:cNvSpPr/>
          <p:nvPr/>
        </p:nvSpPr>
        <p:spPr>
          <a:xfrm>
            <a:off x="1067816" y="1868060"/>
            <a:ext cx="604468" cy="352425"/>
          </a:xfrm>
          <a:prstGeom prst="round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96" name="角丸四角形 95"/>
          <p:cNvSpPr/>
          <p:nvPr/>
        </p:nvSpPr>
        <p:spPr>
          <a:xfrm>
            <a:off x="914254" y="2224368"/>
            <a:ext cx="418540" cy="4000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M9-1</a:t>
            </a:r>
          </a:p>
        </p:txBody>
      </p:sp>
      <p:sp>
        <p:nvSpPr>
          <p:cNvPr id="97" name="角丸四角形 96"/>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106" name="角丸四角形 105"/>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107" name="角丸四角形 106"/>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pic>
        <p:nvPicPr>
          <p:cNvPr id="108" name="図 107"/>
          <p:cNvPicPr>
            <a:picLocks noChangeAspect="1"/>
          </p:cNvPicPr>
          <p:nvPr/>
        </p:nvPicPr>
        <p:blipFill rotWithShape="1">
          <a:blip r:embed="rId3">
            <a:extLst>
              <a:ext uri="{28A0092B-C50C-407E-A947-70E740481C1C}">
                <a14:useLocalDpi xmlns:a14="http://schemas.microsoft.com/office/drawing/2010/main" val="0"/>
              </a:ext>
            </a:extLst>
          </a:blip>
          <a:srcRect l="2526" t="7663" r="89557" b="76254"/>
          <a:stretch/>
        </p:blipFill>
        <p:spPr>
          <a:xfrm rot="5400000">
            <a:off x="2816264" y="847184"/>
            <a:ext cx="452457" cy="551486"/>
          </a:xfrm>
          <a:prstGeom prst="rect">
            <a:avLst/>
          </a:prstGeom>
        </p:spPr>
      </p:pic>
      <p:pic>
        <p:nvPicPr>
          <p:cNvPr id="109" name="図 108"/>
          <p:cNvPicPr>
            <a:picLocks noChangeAspect="1"/>
          </p:cNvPicPr>
          <p:nvPr/>
        </p:nvPicPr>
        <p:blipFill rotWithShape="1">
          <a:blip r:embed="rId2">
            <a:extLst>
              <a:ext uri="{28A0092B-C50C-407E-A947-70E740481C1C}">
                <a14:useLocalDpi xmlns:a14="http://schemas.microsoft.com/office/drawing/2010/main" val="0"/>
              </a:ext>
            </a:extLst>
          </a:blip>
          <a:srcRect l="11720" t="58720" r="74947"/>
          <a:stretch/>
        </p:blipFill>
        <p:spPr>
          <a:xfrm rot="16200000">
            <a:off x="989048" y="4665007"/>
            <a:ext cx="762003" cy="1415493"/>
          </a:xfrm>
          <a:prstGeom prst="rect">
            <a:avLst/>
          </a:prstGeom>
        </p:spPr>
      </p:pic>
      <p:pic>
        <p:nvPicPr>
          <p:cNvPr id="114" name="図 113"/>
          <p:cNvPicPr>
            <a:picLocks noChangeAspect="1"/>
          </p:cNvPicPr>
          <p:nvPr/>
        </p:nvPicPr>
        <p:blipFill rotWithShape="1">
          <a:blip r:embed="rId2">
            <a:extLst>
              <a:ext uri="{28A0092B-C50C-407E-A947-70E740481C1C}">
                <a14:useLocalDpi xmlns:a14="http://schemas.microsoft.com/office/drawing/2010/main" val="0"/>
              </a:ext>
            </a:extLst>
          </a:blip>
          <a:srcRect l="6220" t="21551" r="88382" b="1"/>
          <a:stretch/>
        </p:blipFill>
        <p:spPr>
          <a:xfrm rot="16200000">
            <a:off x="2176577" y="3846987"/>
            <a:ext cx="308491" cy="2690010"/>
          </a:xfrm>
          <a:prstGeom prst="rect">
            <a:avLst/>
          </a:prstGeom>
        </p:spPr>
      </p:pic>
      <p:pic>
        <p:nvPicPr>
          <p:cNvPr id="115" name="図 114"/>
          <p:cNvPicPr>
            <a:picLocks noChangeAspect="1"/>
          </p:cNvPicPr>
          <p:nvPr/>
        </p:nvPicPr>
        <p:blipFill rotWithShape="1">
          <a:blip r:embed="rId2">
            <a:extLst>
              <a:ext uri="{28A0092B-C50C-407E-A947-70E740481C1C}">
                <a14:useLocalDpi xmlns:a14="http://schemas.microsoft.com/office/drawing/2010/main" val="0"/>
              </a:ext>
            </a:extLst>
          </a:blip>
          <a:srcRect l="11720" t="58720" r="82566"/>
          <a:stretch/>
        </p:blipFill>
        <p:spPr>
          <a:xfrm rot="16200000">
            <a:off x="2151848" y="4650119"/>
            <a:ext cx="326576" cy="2494435"/>
          </a:xfrm>
          <a:prstGeom prst="rect">
            <a:avLst/>
          </a:prstGeom>
        </p:spPr>
      </p:pic>
      <p:sp>
        <p:nvSpPr>
          <p:cNvPr id="77" name="テキスト ボックス 76"/>
          <p:cNvSpPr txBox="1"/>
          <p:nvPr/>
        </p:nvSpPr>
        <p:spPr>
          <a:xfrm>
            <a:off x="2362264" y="2756354"/>
            <a:ext cx="1581086" cy="430887"/>
          </a:xfrm>
          <a:prstGeom prst="rect">
            <a:avLst/>
          </a:prstGeom>
          <a:solidFill>
            <a:schemeClr val="bg1"/>
          </a:solidFill>
          <a:ln>
            <a:solidFill>
              <a:schemeClr val="tx1"/>
            </a:solidFill>
          </a:ln>
        </p:spPr>
        <p:txBody>
          <a:bodyPr wrap="square" rtlCol="0">
            <a:spAutoFit/>
          </a:bodyPr>
          <a:lstStyle/>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現在選択している</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AUX</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Preset</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番号を表示</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00353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図 70"/>
          <p:cNvPicPr>
            <a:picLocks noChangeAspect="1"/>
          </p:cNvPicPr>
          <p:nvPr/>
        </p:nvPicPr>
        <p:blipFill rotWithShape="1">
          <a:blip r:embed="rId3">
            <a:extLst>
              <a:ext uri="{28A0092B-C50C-407E-A947-70E740481C1C}">
                <a14:useLocalDpi xmlns:a14="http://schemas.microsoft.com/office/drawing/2010/main" val="0"/>
              </a:ext>
            </a:extLst>
          </a:blip>
          <a:srcRect l="61443" t="13100" r="29557" b="68567"/>
          <a:stretch/>
        </p:blipFill>
        <p:spPr>
          <a:xfrm rot="16200000">
            <a:off x="4066139" y="2246344"/>
            <a:ext cx="514350" cy="628651"/>
          </a:xfrm>
          <a:prstGeom prst="rect">
            <a:avLst/>
          </a:prstGeom>
        </p:spPr>
      </p:pic>
      <p:pic>
        <p:nvPicPr>
          <p:cNvPr id="72" name="図 71"/>
          <p:cNvPicPr>
            <a:picLocks noChangeAspect="1"/>
          </p:cNvPicPr>
          <p:nvPr/>
        </p:nvPicPr>
        <p:blipFill rotWithShape="1">
          <a:blip r:embed="rId3">
            <a:extLst>
              <a:ext uri="{28A0092B-C50C-407E-A947-70E740481C1C}">
                <a14:useLocalDpi xmlns:a14="http://schemas.microsoft.com/office/drawing/2010/main" val="0"/>
              </a:ext>
            </a:extLst>
          </a:blip>
          <a:srcRect l="47943" t="12267" r="43057" b="69400"/>
          <a:stretch/>
        </p:blipFill>
        <p:spPr>
          <a:xfrm rot="16200000">
            <a:off x="4066139" y="3050685"/>
            <a:ext cx="514350" cy="628651"/>
          </a:xfrm>
          <a:prstGeom prst="rect">
            <a:avLst/>
          </a:prstGeom>
        </p:spPr>
      </p:pic>
      <p:pic>
        <p:nvPicPr>
          <p:cNvPr id="73" name="図 72"/>
          <p:cNvPicPr>
            <a:picLocks noChangeAspect="1"/>
          </p:cNvPicPr>
          <p:nvPr/>
        </p:nvPicPr>
        <p:blipFill rotWithShape="1">
          <a:blip r:embed="rId3">
            <a:extLst>
              <a:ext uri="{28A0092B-C50C-407E-A947-70E740481C1C}">
                <a14:useLocalDpi xmlns:a14="http://schemas.microsoft.com/office/drawing/2010/main" val="0"/>
              </a:ext>
            </a:extLst>
          </a:blip>
          <a:srcRect l="34276" t="12822" r="56724" b="68845"/>
          <a:stretch/>
        </p:blipFill>
        <p:spPr>
          <a:xfrm rot="16200000">
            <a:off x="4066137" y="3852939"/>
            <a:ext cx="514350" cy="628651"/>
          </a:xfrm>
          <a:prstGeom prst="rect">
            <a:avLst/>
          </a:prstGeom>
        </p:spPr>
      </p:pic>
      <p:pic>
        <p:nvPicPr>
          <p:cNvPr id="76" name="図 75"/>
          <p:cNvPicPr>
            <a:picLocks noChangeAspect="1"/>
          </p:cNvPicPr>
          <p:nvPr/>
        </p:nvPicPr>
        <p:blipFill rotWithShape="1">
          <a:blip r:embed="rId3">
            <a:extLst>
              <a:ext uri="{28A0092B-C50C-407E-A947-70E740481C1C}">
                <a14:useLocalDpi xmlns:a14="http://schemas.microsoft.com/office/drawing/2010/main" val="0"/>
              </a:ext>
            </a:extLst>
          </a:blip>
          <a:srcRect l="21109" t="12544" r="69891" b="69123"/>
          <a:stretch/>
        </p:blipFill>
        <p:spPr>
          <a:xfrm rot="16200000">
            <a:off x="4066137" y="4638132"/>
            <a:ext cx="514350" cy="628651"/>
          </a:xfrm>
          <a:prstGeom prst="rect">
            <a:avLst/>
          </a:prstGeom>
        </p:spPr>
      </p:pic>
      <p:pic>
        <p:nvPicPr>
          <p:cNvPr id="79" name="図 78"/>
          <p:cNvPicPr>
            <a:picLocks noChangeAspect="1"/>
          </p:cNvPicPr>
          <p:nvPr/>
        </p:nvPicPr>
        <p:blipFill rotWithShape="1">
          <a:blip r:embed="rId3">
            <a:extLst>
              <a:ext uri="{28A0092B-C50C-407E-A947-70E740481C1C}">
                <a14:useLocalDpi xmlns:a14="http://schemas.microsoft.com/office/drawing/2010/main" val="0"/>
              </a:ext>
            </a:extLst>
          </a:blip>
          <a:srcRect l="7609" t="12266" r="83391" b="69401"/>
          <a:stretch/>
        </p:blipFill>
        <p:spPr>
          <a:xfrm rot="16200000">
            <a:off x="4066135" y="5450483"/>
            <a:ext cx="514350" cy="628651"/>
          </a:xfrm>
          <a:prstGeom prst="rect">
            <a:avLst/>
          </a:prstGeom>
        </p:spPr>
      </p:pic>
      <p:pic>
        <p:nvPicPr>
          <p:cNvPr id="82" name="図 81"/>
          <p:cNvPicPr>
            <a:picLocks noChangeAspect="1"/>
          </p:cNvPicPr>
          <p:nvPr/>
        </p:nvPicPr>
        <p:blipFill rotWithShape="1">
          <a:blip r:embed="rId3">
            <a:extLst>
              <a:ext uri="{28A0092B-C50C-407E-A947-70E740481C1C}">
                <a14:useLocalDpi xmlns:a14="http://schemas.microsoft.com/office/drawing/2010/main" val="0"/>
              </a:ext>
            </a:extLst>
          </a:blip>
          <a:srcRect l="75109" t="62821" r="15891" b="18846"/>
          <a:stretch/>
        </p:blipFill>
        <p:spPr>
          <a:xfrm rot="16200000">
            <a:off x="7729901" y="1451375"/>
            <a:ext cx="514350" cy="628651"/>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7254551"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メニュー画面（縦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574988" y="273404"/>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23" name="直線矢印コネクタ 122"/>
          <p:cNvCxnSpPr/>
          <p:nvPr/>
        </p:nvCxnSpPr>
        <p:spPr>
          <a:xfrm flipV="1">
            <a:off x="4179787" y="2022876"/>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4340507" y="2022876"/>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H="1">
            <a:off x="4863899" y="1774801"/>
            <a:ext cx="270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矢印コネクタ 183"/>
          <p:cNvCxnSpPr/>
          <p:nvPr/>
        </p:nvCxnSpPr>
        <p:spPr>
          <a:xfrm>
            <a:off x="4878101" y="1663484"/>
            <a:ext cx="270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1" name="図 50"/>
          <p:cNvPicPr>
            <a:picLocks noChangeAspect="1"/>
          </p:cNvPicPr>
          <p:nvPr/>
        </p:nvPicPr>
        <p:blipFill rotWithShape="1">
          <a:blip r:embed="rId3">
            <a:extLst>
              <a:ext uri="{28A0092B-C50C-407E-A947-70E740481C1C}">
                <a14:useLocalDpi xmlns:a14="http://schemas.microsoft.com/office/drawing/2010/main" val="0"/>
              </a:ext>
            </a:extLst>
          </a:blip>
          <a:srcRect l="75369" t="13000" r="16131" b="56167"/>
          <a:stretch/>
        </p:blipFill>
        <p:spPr>
          <a:xfrm rot="16200000">
            <a:off x="4042011" y="1233967"/>
            <a:ext cx="485774" cy="1057276"/>
          </a:xfrm>
          <a:prstGeom prst="rect">
            <a:avLst/>
          </a:prstGeom>
        </p:spPr>
      </p:pic>
      <p:sp>
        <p:nvSpPr>
          <p:cNvPr id="64" name="角丸四角形 63"/>
          <p:cNvSpPr/>
          <p:nvPr/>
        </p:nvSpPr>
        <p:spPr>
          <a:xfrm>
            <a:off x="3730279" y="1536771"/>
            <a:ext cx="1095957"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M1-1</a:t>
            </a:r>
          </a:p>
        </p:txBody>
      </p:sp>
      <p:sp>
        <p:nvSpPr>
          <p:cNvPr id="65" name="角丸四角形 64"/>
          <p:cNvSpPr/>
          <p:nvPr/>
        </p:nvSpPr>
        <p:spPr>
          <a:xfrm>
            <a:off x="4000416" y="2331805"/>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a:t>
            </a:r>
          </a:p>
        </p:txBody>
      </p:sp>
      <p:sp>
        <p:nvSpPr>
          <p:cNvPr id="66" name="角丸四角形 65"/>
          <p:cNvSpPr/>
          <p:nvPr/>
        </p:nvSpPr>
        <p:spPr>
          <a:xfrm>
            <a:off x="4000416" y="3123249"/>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M1-3</a:t>
            </a:r>
          </a:p>
        </p:txBody>
      </p:sp>
      <p:sp>
        <p:nvSpPr>
          <p:cNvPr id="67" name="角丸四角形 66"/>
          <p:cNvSpPr/>
          <p:nvPr/>
        </p:nvSpPr>
        <p:spPr>
          <a:xfrm>
            <a:off x="4000416" y="3935034"/>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M1-4</a:t>
            </a:r>
          </a:p>
        </p:txBody>
      </p:sp>
      <p:sp>
        <p:nvSpPr>
          <p:cNvPr id="68" name="角丸四角形 67"/>
          <p:cNvSpPr/>
          <p:nvPr/>
        </p:nvSpPr>
        <p:spPr>
          <a:xfrm>
            <a:off x="4000416" y="4714492"/>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M1-5</a:t>
            </a:r>
          </a:p>
        </p:txBody>
      </p:sp>
      <p:sp>
        <p:nvSpPr>
          <p:cNvPr id="69" name="角丸四角形 68"/>
          <p:cNvSpPr/>
          <p:nvPr/>
        </p:nvSpPr>
        <p:spPr>
          <a:xfrm>
            <a:off x="4000416" y="5515585"/>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M1-6</a:t>
            </a:r>
          </a:p>
        </p:txBody>
      </p:sp>
      <p:sp>
        <p:nvSpPr>
          <p:cNvPr id="70" name="角丸四角形 69"/>
          <p:cNvSpPr/>
          <p:nvPr/>
        </p:nvSpPr>
        <p:spPr>
          <a:xfrm>
            <a:off x="7698585" y="1537826"/>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M1-7</a:t>
            </a:r>
          </a:p>
        </p:txBody>
      </p:sp>
      <p:sp>
        <p:nvSpPr>
          <p:cNvPr id="83" name="角丸四角形 82"/>
          <p:cNvSpPr/>
          <p:nvPr/>
        </p:nvSpPr>
        <p:spPr>
          <a:xfrm>
            <a:off x="4000416" y="712746"/>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M1-6</a:t>
            </a:r>
          </a:p>
        </p:txBody>
      </p:sp>
      <p:sp>
        <p:nvSpPr>
          <p:cNvPr id="85" name="角丸四角形 84"/>
          <p:cNvSpPr/>
          <p:nvPr/>
        </p:nvSpPr>
        <p:spPr>
          <a:xfrm>
            <a:off x="3730279" y="6307885"/>
            <a:ext cx="1095957"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M1-1</a:t>
            </a:r>
          </a:p>
        </p:txBody>
      </p:sp>
      <p:cxnSp>
        <p:nvCxnSpPr>
          <p:cNvPr id="86" name="直線矢印コネクタ 85"/>
          <p:cNvCxnSpPr/>
          <p:nvPr/>
        </p:nvCxnSpPr>
        <p:spPr>
          <a:xfrm flipV="1">
            <a:off x="4179787" y="2829459"/>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4340507" y="2829459"/>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V="1">
            <a:off x="4179787" y="3639073"/>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4340507" y="3639073"/>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flipV="1">
            <a:off x="4179787" y="4433233"/>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4340507" y="4433233"/>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V="1">
            <a:off x="4179787" y="5237210"/>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4340507" y="5237210"/>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V="1">
            <a:off x="4179787" y="1230148"/>
            <a:ext cx="0" cy="25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4340507" y="6047094"/>
            <a:ext cx="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4545624" y="1178169"/>
            <a:ext cx="3174025" cy="30398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flipH="1">
            <a:off x="4686303" y="2066193"/>
            <a:ext cx="3552091" cy="420272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V="1">
            <a:off x="4686301" y="1855178"/>
            <a:ext cx="2945422" cy="7014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p:nvPr/>
        </p:nvCxnSpPr>
        <p:spPr>
          <a:xfrm flipV="1">
            <a:off x="4659924" y="1960686"/>
            <a:ext cx="2980592" cy="13897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V="1">
            <a:off x="4659924" y="2048610"/>
            <a:ext cx="3077308" cy="21316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flipV="1">
            <a:off x="4658979" y="2074986"/>
            <a:ext cx="3201346" cy="28991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p:cNvCxnSpPr/>
          <p:nvPr/>
        </p:nvCxnSpPr>
        <p:spPr>
          <a:xfrm flipV="1">
            <a:off x="4658979" y="2066193"/>
            <a:ext cx="3342021" cy="37114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 name="角丸四角形 104"/>
          <p:cNvSpPr/>
          <p:nvPr/>
        </p:nvSpPr>
        <p:spPr>
          <a:xfrm>
            <a:off x="9875134" y="1538516"/>
            <a:ext cx="1095957"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M1-1</a:t>
            </a:r>
          </a:p>
        </p:txBody>
      </p:sp>
      <p:cxnSp>
        <p:nvCxnSpPr>
          <p:cNvPr id="107" name="直線矢印コネクタ 106"/>
          <p:cNvCxnSpPr/>
          <p:nvPr/>
        </p:nvCxnSpPr>
        <p:spPr>
          <a:xfrm>
            <a:off x="8342426" y="1663484"/>
            <a:ext cx="153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8" name="角丸四角形 107"/>
          <p:cNvSpPr/>
          <p:nvPr/>
        </p:nvSpPr>
        <p:spPr>
          <a:xfrm>
            <a:off x="1406224" y="3172130"/>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M1-7</a:t>
            </a:r>
          </a:p>
        </p:txBody>
      </p:sp>
      <p:cxnSp>
        <p:nvCxnSpPr>
          <p:cNvPr id="110" name="直線矢印コネクタ 109"/>
          <p:cNvCxnSpPr/>
          <p:nvPr/>
        </p:nvCxnSpPr>
        <p:spPr>
          <a:xfrm flipH="1">
            <a:off x="1995855" y="1754733"/>
            <a:ext cx="1661748" cy="142808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a:off x="2004648" y="2565805"/>
            <a:ext cx="1927700" cy="73131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flipH="1">
            <a:off x="2016591" y="3393830"/>
            <a:ext cx="1931156"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2004648" y="3508133"/>
            <a:ext cx="1960684" cy="65942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H="1" flipV="1">
            <a:off x="1987064" y="3622432"/>
            <a:ext cx="1995852" cy="1318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flipV="1">
            <a:off x="1890347" y="3701562"/>
            <a:ext cx="2066194" cy="208377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0997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タイトル 1"/>
          <p:cNvSpPr>
            <a:spLocks noGrp="1"/>
          </p:cNvSpPr>
          <p:nvPr>
            <p:ph type="title"/>
          </p:nvPr>
        </p:nvSpPr>
        <p:spPr>
          <a:xfrm>
            <a:off x="228598" y="295929"/>
            <a:ext cx="7105652"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AUX2/4</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流量設定画面（縦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701844" y="274913"/>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5" name="直線矢印コネクタ 54"/>
          <p:cNvCxnSpPr/>
          <p:nvPr/>
        </p:nvCxnSpPr>
        <p:spPr>
          <a:xfrm flipV="1">
            <a:off x="3101478" y="2789851"/>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3290773" y="2789851"/>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H="1">
            <a:off x="3767485" y="2553840"/>
            <a:ext cx="187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3767485" y="2442523"/>
            <a:ext cx="187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1415228" y="2507001"/>
            <a:ext cx="131362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3101478" y="1567065"/>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a:off x="3767485" y="4762853"/>
            <a:ext cx="187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3767485" y="4651537"/>
            <a:ext cx="187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flipH="1" flipV="1">
            <a:off x="1415229" y="2688592"/>
            <a:ext cx="1314000" cy="85507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flipH="1">
            <a:off x="1415228" y="4747893"/>
            <a:ext cx="136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a:stCxn id="83" idx="3"/>
          </p:cNvCxnSpPr>
          <p:nvPr/>
        </p:nvCxnSpPr>
        <p:spPr>
          <a:xfrm flipV="1">
            <a:off x="3785951" y="2688592"/>
            <a:ext cx="1949820" cy="8624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3" name="図 82"/>
          <p:cNvPicPr>
            <a:picLocks noChangeAspect="1"/>
          </p:cNvPicPr>
          <p:nvPr/>
        </p:nvPicPr>
        <p:blipFill rotWithShape="1">
          <a:blip r:embed="rId3"/>
          <a:srcRect l="24504" t="48973" r="45224" b="44735"/>
          <a:stretch/>
        </p:blipFill>
        <p:spPr>
          <a:xfrm>
            <a:off x="2746886" y="3371292"/>
            <a:ext cx="1039065" cy="359463"/>
          </a:xfrm>
          <a:prstGeom prst="rect">
            <a:avLst/>
          </a:prstGeom>
        </p:spPr>
      </p:pic>
      <p:pic>
        <p:nvPicPr>
          <p:cNvPr id="85" name="図 84"/>
          <p:cNvPicPr>
            <a:picLocks noChangeAspect="1"/>
          </p:cNvPicPr>
          <p:nvPr/>
        </p:nvPicPr>
        <p:blipFill rotWithShape="1">
          <a:blip r:embed="rId4">
            <a:extLst>
              <a:ext uri="{28A0092B-C50C-407E-A947-70E740481C1C}">
                <a14:useLocalDpi xmlns:a14="http://schemas.microsoft.com/office/drawing/2010/main" val="0"/>
              </a:ext>
            </a:extLst>
          </a:blip>
          <a:srcRect l="74410" t="23463" r="14590" b="50704"/>
          <a:stretch/>
        </p:blipFill>
        <p:spPr>
          <a:xfrm rot="16200000">
            <a:off x="2952093" y="2014692"/>
            <a:ext cx="628651" cy="885826"/>
          </a:xfrm>
          <a:prstGeom prst="rect">
            <a:avLst/>
          </a:prstGeom>
        </p:spPr>
      </p:pic>
      <p:pic>
        <p:nvPicPr>
          <p:cNvPr id="86" name="図 85"/>
          <p:cNvPicPr>
            <a:picLocks noChangeAspect="1"/>
          </p:cNvPicPr>
          <p:nvPr/>
        </p:nvPicPr>
        <p:blipFill rotWithShape="1">
          <a:blip r:embed="rId4">
            <a:extLst>
              <a:ext uri="{28A0092B-C50C-407E-A947-70E740481C1C}">
                <a14:useLocalDpi xmlns:a14="http://schemas.microsoft.com/office/drawing/2010/main" val="0"/>
              </a:ext>
            </a:extLst>
          </a:blip>
          <a:srcRect l="74243" t="53463" r="14757" b="20704"/>
          <a:stretch/>
        </p:blipFill>
        <p:spPr>
          <a:xfrm rot="16200000">
            <a:off x="5864360" y="2014692"/>
            <a:ext cx="628651" cy="885826"/>
          </a:xfrm>
          <a:prstGeom prst="rect">
            <a:avLst/>
          </a:prstGeom>
        </p:spPr>
      </p:pic>
      <p:pic>
        <p:nvPicPr>
          <p:cNvPr id="87" name="図 86"/>
          <p:cNvPicPr>
            <a:picLocks noChangeAspect="1"/>
          </p:cNvPicPr>
          <p:nvPr/>
        </p:nvPicPr>
        <p:blipFill rotWithShape="1">
          <a:blip r:embed="rId4">
            <a:extLst>
              <a:ext uri="{28A0092B-C50C-407E-A947-70E740481C1C}">
                <a14:useLocalDpi xmlns:a14="http://schemas.microsoft.com/office/drawing/2010/main" val="0"/>
              </a:ext>
            </a:extLst>
          </a:blip>
          <a:srcRect l="33410" t="53741" r="55590" b="20426"/>
          <a:stretch/>
        </p:blipFill>
        <p:spPr>
          <a:xfrm rot="16200000">
            <a:off x="5864360" y="4201531"/>
            <a:ext cx="628651" cy="885826"/>
          </a:xfrm>
          <a:prstGeom prst="rect">
            <a:avLst/>
          </a:prstGeom>
        </p:spPr>
      </p:pic>
      <p:pic>
        <p:nvPicPr>
          <p:cNvPr id="88" name="図 87"/>
          <p:cNvPicPr>
            <a:picLocks noChangeAspect="1"/>
          </p:cNvPicPr>
          <p:nvPr/>
        </p:nvPicPr>
        <p:blipFill rotWithShape="1">
          <a:blip r:embed="rId4">
            <a:extLst>
              <a:ext uri="{28A0092B-C50C-407E-A947-70E740481C1C}">
                <a14:useLocalDpi xmlns:a14="http://schemas.microsoft.com/office/drawing/2010/main" val="0"/>
              </a:ext>
            </a:extLst>
          </a:blip>
          <a:srcRect l="33243" t="24019" r="55757" b="50148"/>
          <a:stretch/>
        </p:blipFill>
        <p:spPr>
          <a:xfrm rot="16200000">
            <a:off x="2952093" y="4201531"/>
            <a:ext cx="628651" cy="885826"/>
          </a:xfrm>
          <a:prstGeom prst="rect">
            <a:avLst/>
          </a:prstGeom>
        </p:spPr>
      </p:pic>
      <p:pic>
        <p:nvPicPr>
          <p:cNvPr id="91" name="図 90"/>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74410" t="23463" r="14590" b="50704"/>
          <a:stretch/>
        </p:blipFill>
        <p:spPr>
          <a:xfrm rot="16200000">
            <a:off x="2952094" y="5452446"/>
            <a:ext cx="628651" cy="885826"/>
          </a:xfrm>
          <a:prstGeom prst="rect">
            <a:avLst/>
          </a:prstGeom>
        </p:spPr>
      </p:pic>
      <p:cxnSp>
        <p:nvCxnSpPr>
          <p:cNvPr id="92" name="直線矢印コネクタ 91"/>
          <p:cNvCxnSpPr/>
          <p:nvPr/>
        </p:nvCxnSpPr>
        <p:spPr>
          <a:xfrm flipV="1">
            <a:off x="3101478" y="3759330"/>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3290773" y="3759330"/>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3290773" y="4977819"/>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00" name="図 99"/>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74410" t="23463" r="14590" b="50704"/>
          <a:stretch/>
        </p:blipFill>
        <p:spPr>
          <a:xfrm rot="16200000">
            <a:off x="8209887" y="2014692"/>
            <a:ext cx="628651" cy="885826"/>
          </a:xfrm>
          <a:prstGeom prst="rect">
            <a:avLst/>
          </a:prstGeom>
        </p:spPr>
      </p:pic>
      <p:pic>
        <p:nvPicPr>
          <p:cNvPr id="101" name="図 100"/>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33410" t="53741" r="55590" b="20426"/>
          <a:stretch/>
        </p:blipFill>
        <p:spPr>
          <a:xfrm rot="16200000">
            <a:off x="598964" y="4201531"/>
            <a:ext cx="628651" cy="885826"/>
          </a:xfrm>
          <a:prstGeom prst="rect">
            <a:avLst/>
          </a:prstGeom>
        </p:spPr>
      </p:pic>
      <p:pic>
        <p:nvPicPr>
          <p:cNvPr id="104" name="図 103"/>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33243" t="24019" r="55757" b="50148"/>
          <a:stretch/>
        </p:blipFill>
        <p:spPr>
          <a:xfrm rot="16200000">
            <a:off x="8209887" y="4201531"/>
            <a:ext cx="628651" cy="885826"/>
          </a:xfrm>
          <a:prstGeom prst="rect">
            <a:avLst/>
          </a:prstGeom>
        </p:spPr>
      </p:pic>
      <p:pic>
        <p:nvPicPr>
          <p:cNvPr id="105" name="図 104"/>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74243" t="53463" r="14757" b="20704"/>
          <a:stretch/>
        </p:blipFill>
        <p:spPr>
          <a:xfrm rot="16200000">
            <a:off x="596733" y="2014692"/>
            <a:ext cx="628651" cy="885826"/>
          </a:xfrm>
          <a:prstGeom prst="rect">
            <a:avLst/>
          </a:prstGeom>
        </p:spPr>
      </p:pic>
      <p:cxnSp>
        <p:nvCxnSpPr>
          <p:cNvPr id="112" name="直線矢印コネクタ 111"/>
          <p:cNvCxnSpPr/>
          <p:nvPr/>
        </p:nvCxnSpPr>
        <p:spPr>
          <a:xfrm>
            <a:off x="6692404" y="2442523"/>
            <a:ext cx="131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a:off x="6692404" y="4651536"/>
            <a:ext cx="131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0" name="図 119"/>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74243" t="53463" r="14757" b="20704"/>
          <a:stretch/>
        </p:blipFill>
        <p:spPr>
          <a:xfrm rot="16200000">
            <a:off x="5864361" y="5452446"/>
            <a:ext cx="628651" cy="885826"/>
          </a:xfrm>
          <a:prstGeom prst="rect">
            <a:avLst/>
          </a:prstGeom>
        </p:spPr>
      </p:pic>
      <p:pic>
        <p:nvPicPr>
          <p:cNvPr id="121" name="図 120"/>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33410" t="53741" r="55590" b="20426"/>
          <a:stretch/>
        </p:blipFill>
        <p:spPr>
          <a:xfrm rot="16200000">
            <a:off x="5864360" y="819668"/>
            <a:ext cx="628651" cy="885826"/>
          </a:xfrm>
          <a:prstGeom prst="rect">
            <a:avLst/>
          </a:prstGeom>
        </p:spPr>
      </p:pic>
      <p:cxnSp>
        <p:nvCxnSpPr>
          <p:cNvPr id="122" name="直線矢印コネクタ 121"/>
          <p:cNvCxnSpPr/>
          <p:nvPr/>
        </p:nvCxnSpPr>
        <p:spPr>
          <a:xfrm flipV="1">
            <a:off x="5989391" y="2818425"/>
            <a:ext cx="0" cy="14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a:off x="6178685" y="2818425"/>
            <a:ext cx="0" cy="14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V="1">
            <a:off x="5989391" y="1567065"/>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6178685" y="4977819"/>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6" name="図 45"/>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33243" t="24019" r="55757" b="50148"/>
          <a:stretch/>
        </p:blipFill>
        <p:spPr>
          <a:xfrm rot="16200000">
            <a:off x="2952094" y="820027"/>
            <a:ext cx="628651" cy="885826"/>
          </a:xfrm>
          <a:prstGeom prst="rect">
            <a:avLst/>
          </a:prstGeom>
        </p:spPr>
      </p:pic>
      <p:sp>
        <p:nvSpPr>
          <p:cNvPr id="42" name="Text Box 435"/>
          <p:cNvSpPr txBox="1">
            <a:spLocks noChangeArrowheads="1"/>
          </p:cNvSpPr>
          <p:nvPr/>
        </p:nvSpPr>
        <p:spPr bwMode="auto">
          <a:xfrm>
            <a:off x="9062677" y="1096848"/>
            <a:ext cx="3697097" cy="738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CAN_[OPI] 6Byte 2-3bit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が</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0or3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圧力調整欄をスキップする</a:t>
            </a:r>
            <a:endParaRPr lang="en-US" altLang="ja-JP" sz="1200" dirty="0">
              <a:latin typeface="メイリオ" panose="020B0604030504040204" pitchFamily="50" charset="-128"/>
              <a:ea typeface="メイリオ"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9566814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タイトル 1"/>
          <p:cNvSpPr>
            <a:spLocks noGrp="1"/>
          </p:cNvSpPr>
          <p:nvPr>
            <p:ph type="title"/>
          </p:nvPr>
        </p:nvSpPr>
        <p:spPr>
          <a:xfrm>
            <a:off x="228598" y="295929"/>
            <a:ext cx="7505702"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AUX2/4</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流量設定画面（横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664204" y="295929"/>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5" name="直線矢印コネクタ 54"/>
          <p:cNvCxnSpPr/>
          <p:nvPr/>
        </p:nvCxnSpPr>
        <p:spPr>
          <a:xfrm flipV="1">
            <a:off x="3101477" y="2924230"/>
            <a:ext cx="0" cy="14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3290772" y="2924230"/>
            <a:ext cx="0" cy="14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H="1">
            <a:off x="3767484" y="2688221"/>
            <a:ext cx="187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3767484" y="2576905"/>
            <a:ext cx="187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1415227" y="2641382"/>
            <a:ext cx="131362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3101477" y="1701444"/>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a:off x="3767484" y="4963139"/>
            <a:ext cx="187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3767484" y="4851820"/>
            <a:ext cx="187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flipH="1">
            <a:off x="1415227" y="4948179"/>
            <a:ext cx="136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83" name="図 82"/>
          <p:cNvPicPr>
            <a:picLocks noChangeAspect="1"/>
          </p:cNvPicPr>
          <p:nvPr/>
        </p:nvPicPr>
        <p:blipFill rotWithShape="1">
          <a:blip r:embed="rId3"/>
          <a:srcRect l="24504" t="48973" r="45224" b="44735"/>
          <a:stretch/>
        </p:blipFill>
        <p:spPr>
          <a:xfrm>
            <a:off x="8581188" y="2442600"/>
            <a:ext cx="1039065" cy="359463"/>
          </a:xfrm>
          <a:prstGeom prst="rect">
            <a:avLst/>
          </a:prstGeom>
        </p:spPr>
      </p:pic>
      <p:pic>
        <p:nvPicPr>
          <p:cNvPr id="85" name="図 84"/>
          <p:cNvPicPr>
            <a:picLocks noChangeAspect="1"/>
          </p:cNvPicPr>
          <p:nvPr/>
        </p:nvPicPr>
        <p:blipFill rotWithShape="1">
          <a:blip r:embed="rId4">
            <a:extLst>
              <a:ext uri="{28A0092B-C50C-407E-A947-70E740481C1C}">
                <a14:useLocalDpi xmlns:a14="http://schemas.microsoft.com/office/drawing/2010/main" val="0"/>
              </a:ext>
            </a:extLst>
          </a:blip>
          <a:srcRect l="74410" t="23463" r="14590" b="50704"/>
          <a:stretch/>
        </p:blipFill>
        <p:spPr>
          <a:xfrm rot="16200000">
            <a:off x="2952092" y="2149074"/>
            <a:ext cx="628651" cy="885826"/>
          </a:xfrm>
          <a:prstGeom prst="rect">
            <a:avLst/>
          </a:prstGeom>
        </p:spPr>
      </p:pic>
      <p:pic>
        <p:nvPicPr>
          <p:cNvPr id="86" name="図 85"/>
          <p:cNvPicPr>
            <a:picLocks noChangeAspect="1"/>
          </p:cNvPicPr>
          <p:nvPr/>
        </p:nvPicPr>
        <p:blipFill rotWithShape="1">
          <a:blip r:embed="rId4">
            <a:extLst>
              <a:ext uri="{28A0092B-C50C-407E-A947-70E740481C1C}">
                <a14:useLocalDpi xmlns:a14="http://schemas.microsoft.com/office/drawing/2010/main" val="0"/>
              </a:ext>
            </a:extLst>
          </a:blip>
          <a:srcRect l="74243" t="53463" r="14757" b="20704"/>
          <a:stretch/>
        </p:blipFill>
        <p:spPr>
          <a:xfrm rot="16200000">
            <a:off x="5864359" y="2149074"/>
            <a:ext cx="628651" cy="885826"/>
          </a:xfrm>
          <a:prstGeom prst="rect">
            <a:avLst/>
          </a:prstGeom>
        </p:spPr>
      </p:pic>
      <p:pic>
        <p:nvPicPr>
          <p:cNvPr id="87" name="図 86"/>
          <p:cNvPicPr>
            <a:picLocks noChangeAspect="1"/>
          </p:cNvPicPr>
          <p:nvPr/>
        </p:nvPicPr>
        <p:blipFill rotWithShape="1">
          <a:blip r:embed="rId4">
            <a:extLst>
              <a:ext uri="{28A0092B-C50C-407E-A947-70E740481C1C}">
                <a14:useLocalDpi xmlns:a14="http://schemas.microsoft.com/office/drawing/2010/main" val="0"/>
              </a:ext>
            </a:extLst>
          </a:blip>
          <a:srcRect l="33410" t="53741" r="55590" b="20426"/>
          <a:stretch/>
        </p:blipFill>
        <p:spPr>
          <a:xfrm rot="16200000">
            <a:off x="5864359" y="4335913"/>
            <a:ext cx="628651" cy="885826"/>
          </a:xfrm>
          <a:prstGeom prst="rect">
            <a:avLst/>
          </a:prstGeom>
        </p:spPr>
      </p:pic>
      <p:pic>
        <p:nvPicPr>
          <p:cNvPr id="88" name="図 87"/>
          <p:cNvPicPr>
            <a:picLocks noChangeAspect="1"/>
          </p:cNvPicPr>
          <p:nvPr/>
        </p:nvPicPr>
        <p:blipFill rotWithShape="1">
          <a:blip r:embed="rId4">
            <a:extLst>
              <a:ext uri="{28A0092B-C50C-407E-A947-70E740481C1C}">
                <a14:useLocalDpi xmlns:a14="http://schemas.microsoft.com/office/drawing/2010/main" val="0"/>
              </a:ext>
            </a:extLst>
          </a:blip>
          <a:srcRect l="33243" t="24019" r="55757" b="50148"/>
          <a:stretch/>
        </p:blipFill>
        <p:spPr>
          <a:xfrm rot="16200000">
            <a:off x="2952092" y="4335913"/>
            <a:ext cx="628651" cy="885826"/>
          </a:xfrm>
          <a:prstGeom prst="rect">
            <a:avLst/>
          </a:prstGeom>
        </p:spPr>
      </p:pic>
      <p:pic>
        <p:nvPicPr>
          <p:cNvPr id="91" name="図 90"/>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74410" t="23463" r="14590" b="50704"/>
          <a:stretch/>
        </p:blipFill>
        <p:spPr>
          <a:xfrm rot="16200000">
            <a:off x="2952092" y="5582953"/>
            <a:ext cx="628651" cy="885826"/>
          </a:xfrm>
          <a:prstGeom prst="rect">
            <a:avLst/>
          </a:prstGeom>
        </p:spPr>
      </p:pic>
      <p:cxnSp>
        <p:nvCxnSpPr>
          <p:cNvPr id="97" name="直線矢印コネクタ 96"/>
          <p:cNvCxnSpPr/>
          <p:nvPr/>
        </p:nvCxnSpPr>
        <p:spPr>
          <a:xfrm>
            <a:off x="3290772" y="5112198"/>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00" name="図 99"/>
          <p:cNvPicPr>
            <a:picLocks noChangeAspect="1"/>
          </p:cNvPicPr>
          <p:nvPr/>
        </p:nvPicPr>
        <p:blipFill rotWithShape="1">
          <a:blip r:embed="rId5">
            <a:extLst>
              <a:ext uri="{28A0092B-C50C-407E-A947-70E740481C1C}">
                <a14:useLocalDpi xmlns:a14="http://schemas.microsoft.com/office/drawing/2010/main" val="0"/>
              </a:ext>
            </a:extLst>
          </a:blip>
          <a:srcRect l="74410" t="23463" r="14590" b="50704"/>
          <a:stretch/>
        </p:blipFill>
        <p:spPr>
          <a:xfrm rot="16200000">
            <a:off x="11181687" y="2149074"/>
            <a:ext cx="628651" cy="885826"/>
          </a:xfrm>
          <a:prstGeom prst="rect">
            <a:avLst/>
          </a:prstGeom>
        </p:spPr>
      </p:pic>
      <p:pic>
        <p:nvPicPr>
          <p:cNvPr id="104" name="図 103"/>
          <p:cNvPicPr>
            <a:picLocks noChangeAspect="1"/>
          </p:cNvPicPr>
          <p:nvPr/>
        </p:nvPicPr>
        <p:blipFill rotWithShape="1">
          <a:blip r:embed="rId5">
            <a:extLst>
              <a:ext uri="{28A0092B-C50C-407E-A947-70E740481C1C}">
                <a14:useLocalDpi xmlns:a14="http://schemas.microsoft.com/office/drawing/2010/main" val="0"/>
              </a:ext>
            </a:extLst>
          </a:blip>
          <a:srcRect l="33243" t="24019" r="55757" b="50148"/>
          <a:stretch/>
        </p:blipFill>
        <p:spPr>
          <a:xfrm rot="16200000">
            <a:off x="8776626" y="4335912"/>
            <a:ext cx="628651" cy="885826"/>
          </a:xfrm>
          <a:prstGeom prst="rect">
            <a:avLst/>
          </a:prstGeom>
        </p:spPr>
      </p:pic>
      <p:cxnSp>
        <p:nvCxnSpPr>
          <p:cNvPr id="112" name="直線矢印コネクタ 111"/>
          <p:cNvCxnSpPr/>
          <p:nvPr/>
        </p:nvCxnSpPr>
        <p:spPr>
          <a:xfrm>
            <a:off x="9664204" y="2576904"/>
            <a:ext cx="131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0" name="図 119"/>
          <p:cNvPicPr>
            <a:picLocks noChangeAspect="1"/>
          </p:cNvPicPr>
          <p:nvPr/>
        </p:nvPicPr>
        <p:blipFill rotWithShape="1">
          <a:blip r:embed="rId5">
            <a:extLst>
              <a:ext uri="{28A0092B-C50C-407E-A947-70E740481C1C}">
                <a14:useLocalDpi xmlns:a14="http://schemas.microsoft.com/office/drawing/2010/main" val="0"/>
              </a:ext>
            </a:extLst>
          </a:blip>
          <a:srcRect l="74243" t="53463" r="14757" b="20704"/>
          <a:stretch/>
        </p:blipFill>
        <p:spPr>
          <a:xfrm rot="16200000">
            <a:off x="5864359" y="5582953"/>
            <a:ext cx="628651" cy="885826"/>
          </a:xfrm>
          <a:prstGeom prst="rect">
            <a:avLst/>
          </a:prstGeom>
        </p:spPr>
      </p:pic>
      <p:pic>
        <p:nvPicPr>
          <p:cNvPr id="121" name="図 120"/>
          <p:cNvPicPr>
            <a:picLocks noChangeAspect="1"/>
          </p:cNvPicPr>
          <p:nvPr/>
        </p:nvPicPr>
        <p:blipFill rotWithShape="1">
          <a:blip r:embed="rId5">
            <a:extLst>
              <a:ext uri="{28A0092B-C50C-407E-A947-70E740481C1C}">
                <a14:useLocalDpi xmlns:a14="http://schemas.microsoft.com/office/drawing/2010/main" val="0"/>
              </a:ext>
            </a:extLst>
          </a:blip>
          <a:srcRect l="33410" t="53741" r="55590" b="20426"/>
          <a:stretch/>
        </p:blipFill>
        <p:spPr>
          <a:xfrm rot="16200000">
            <a:off x="5864359" y="933682"/>
            <a:ext cx="628651" cy="885826"/>
          </a:xfrm>
          <a:prstGeom prst="rect">
            <a:avLst/>
          </a:prstGeom>
        </p:spPr>
      </p:pic>
      <p:cxnSp>
        <p:nvCxnSpPr>
          <p:cNvPr id="122" name="直線矢印コネクタ 121"/>
          <p:cNvCxnSpPr/>
          <p:nvPr/>
        </p:nvCxnSpPr>
        <p:spPr>
          <a:xfrm flipV="1">
            <a:off x="5989390" y="2952806"/>
            <a:ext cx="0" cy="14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a:off x="6178684" y="2952806"/>
            <a:ext cx="0" cy="14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p:nvPr/>
        </p:nvCxnSpPr>
        <p:spPr>
          <a:xfrm>
            <a:off x="6178684" y="5112198"/>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V="1">
            <a:off x="5989390" y="1701444"/>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flipH="1">
            <a:off x="6653305" y="2688221"/>
            <a:ext cx="187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6653305" y="2576905"/>
            <a:ext cx="187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a:off x="6653305" y="4851820"/>
            <a:ext cx="187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9" name="図 58"/>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40000"/>
                    </a14:imgEffect>
                  </a14:imgLayer>
                </a14:imgProps>
              </a:ext>
            </a:extLst>
          </a:blip>
          <a:srcRect l="24504" t="48973" r="45224" b="44735"/>
          <a:stretch/>
        </p:blipFill>
        <p:spPr>
          <a:xfrm>
            <a:off x="288809" y="2442600"/>
            <a:ext cx="1039065" cy="359463"/>
          </a:xfrm>
          <a:prstGeom prst="rect">
            <a:avLst/>
          </a:prstGeom>
        </p:spPr>
      </p:pic>
      <p:pic>
        <p:nvPicPr>
          <p:cNvPr id="62" name="図 61"/>
          <p:cNvPicPr>
            <a:picLocks noChangeAspect="1"/>
          </p:cNvPicPr>
          <p:nvPr/>
        </p:nvPicPr>
        <p:blipFill rotWithShape="1">
          <a:blip r:embed="rId5">
            <a:extLst>
              <a:ext uri="{28A0092B-C50C-407E-A947-70E740481C1C}">
                <a14:useLocalDpi xmlns:a14="http://schemas.microsoft.com/office/drawing/2010/main" val="0"/>
              </a:ext>
            </a:extLst>
          </a:blip>
          <a:srcRect l="33243" t="24019" r="55757" b="50148"/>
          <a:stretch/>
        </p:blipFill>
        <p:spPr>
          <a:xfrm rot="16200000">
            <a:off x="2952092" y="933682"/>
            <a:ext cx="628651" cy="885826"/>
          </a:xfrm>
          <a:prstGeom prst="rect">
            <a:avLst/>
          </a:prstGeom>
        </p:spPr>
      </p:pic>
      <p:cxnSp>
        <p:nvCxnSpPr>
          <p:cNvPr id="63" name="直線矢印コネクタ 62"/>
          <p:cNvCxnSpPr/>
          <p:nvPr/>
        </p:nvCxnSpPr>
        <p:spPr>
          <a:xfrm flipV="1">
            <a:off x="8936827" y="1701444"/>
            <a:ext cx="0" cy="671401"/>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pic>
        <p:nvPicPr>
          <p:cNvPr id="67" name="図 66"/>
          <p:cNvPicPr>
            <a:picLocks noChangeAspect="1"/>
          </p:cNvPicPr>
          <p:nvPr/>
        </p:nvPicPr>
        <p:blipFill rotWithShape="1">
          <a:blip r:embed="rId5">
            <a:extLst>
              <a:ext uri="{28A0092B-C50C-407E-A947-70E740481C1C}">
                <a14:useLocalDpi xmlns:a14="http://schemas.microsoft.com/office/drawing/2010/main" val="0"/>
              </a:ext>
            </a:extLst>
          </a:blip>
          <a:srcRect l="33410" t="53741" r="55590" b="20426"/>
          <a:stretch/>
        </p:blipFill>
        <p:spPr>
          <a:xfrm rot="16200000">
            <a:off x="616902" y="4520225"/>
            <a:ext cx="628651" cy="885826"/>
          </a:xfrm>
          <a:prstGeom prst="rect">
            <a:avLst/>
          </a:prstGeom>
        </p:spPr>
      </p:pic>
      <p:cxnSp>
        <p:nvCxnSpPr>
          <p:cNvPr id="42" name="直線矢印コネクタ 41"/>
          <p:cNvCxnSpPr/>
          <p:nvPr/>
        </p:nvCxnSpPr>
        <p:spPr>
          <a:xfrm flipH="1">
            <a:off x="6692403" y="2906313"/>
            <a:ext cx="2244424" cy="17424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3" name="図 42"/>
          <p:cNvPicPr>
            <a:picLocks noChangeAspect="1"/>
          </p:cNvPicPr>
          <p:nvPr/>
        </p:nvPicPr>
        <p:blipFill rotWithShape="1">
          <a:blip r:embed="rId5">
            <a:extLst>
              <a:ext uri="{28A0092B-C50C-407E-A947-70E740481C1C}">
                <a14:useLocalDpi xmlns:a14="http://schemas.microsoft.com/office/drawing/2010/main" val="0"/>
              </a:ext>
            </a:extLst>
          </a:blip>
          <a:srcRect l="33410" t="53741" r="55590" b="20426"/>
          <a:stretch/>
        </p:blipFill>
        <p:spPr>
          <a:xfrm rot="16200000">
            <a:off x="8776626" y="933681"/>
            <a:ext cx="628651" cy="885826"/>
          </a:xfrm>
          <a:prstGeom prst="rect">
            <a:avLst/>
          </a:prstGeom>
        </p:spPr>
      </p:pic>
      <p:sp>
        <p:nvSpPr>
          <p:cNvPr id="44" name="Text Box 435"/>
          <p:cNvSpPr txBox="1">
            <a:spLocks noChangeArrowheads="1"/>
          </p:cNvSpPr>
          <p:nvPr/>
        </p:nvSpPr>
        <p:spPr bwMode="auto">
          <a:xfrm>
            <a:off x="9071556" y="5606715"/>
            <a:ext cx="3697097" cy="738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CAN_[OPI] 6Byte 2-3bit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が</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0or3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圧力調整欄をスキップする</a:t>
            </a:r>
            <a:endParaRPr lang="en-US" altLang="ja-JP" sz="1200" dirty="0">
              <a:latin typeface="メイリオ" panose="020B0604030504040204" pitchFamily="50" charset="-128"/>
              <a:ea typeface="メイリオ"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9802837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p:cNvPicPr>
            <a:picLocks noChangeAspect="1"/>
          </p:cNvPicPr>
          <p:nvPr/>
        </p:nvPicPr>
        <p:blipFill rotWithShape="1">
          <a:blip r:embed="rId3">
            <a:extLst>
              <a:ext uri="{28A0092B-C50C-407E-A947-70E740481C1C}">
                <a14:useLocalDpi xmlns:a14="http://schemas.microsoft.com/office/drawing/2010/main" val="0"/>
              </a:ext>
            </a:extLst>
          </a:blip>
          <a:srcRect l="33410" t="53741" r="55590" b="20426"/>
          <a:stretch/>
        </p:blipFill>
        <p:spPr>
          <a:xfrm rot="16200000">
            <a:off x="596734" y="2014692"/>
            <a:ext cx="628651" cy="885826"/>
          </a:xfrm>
          <a:prstGeom prst="rect">
            <a:avLst/>
          </a:prstGeom>
        </p:spPr>
      </p:pic>
      <p:pic>
        <p:nvPicPr>
          <p:cNvPr id="50" name="図 49"/>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74410" t="23463" r="14590" b="50704"/>
          <a:stretch/>
        </p:blipFill>
        <p:spPr>
          <a:xfrm rot="16200000">
            <a:off x="8205797" y="4201530"/>
            <a:ext cx="628651" cy="885826"/>
          </a:xfrm>
          <a:prstGeom prst="rect">
            <a:avLst/>
          </a:prstGeom>
        </p:spPr>
      </p:pic>
      <p:sp>
        <p:nvSpPr>
          <p:cNvPr id="94" name="タイトル 1"/>
          <p:cNvSpPr>
            <a:spLocks noGrp="1"/>
          </p:cNvSpPr>
          <p:nvPr>
            <p:ph type="title"/>
          </p:nvPr>
        </p:nvSpPr>
        <p:spPr>
          <a:xfrm>
            <a:off x="228598" y="295929"/>
            <a:ext cx="7777806"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AUX2/4</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流量設定画面（縦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57" name="直線矢印コネクタ 56"/>
          <p:cNvCxnSpPr/>
          <p:nvPr/>
        </p:nvCxnSpPr>
        <p:spPr>
          <a:xfrm flipH="1">
            <a:off x="3767485" y="2553840"/>
            <a:ext cx="1872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3767485" y="2442523"/>
            <a:ext cx="1872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1415228" y="2507001"/>
            <a:ext cx="1313621"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a:off x="3767485" y="4762853"/>
            <a:ext cx="1872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3767485" y="4651537"/>
            <a:ext cx="1872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a:stCxn id="83" idx="3"/>
          </p:cNvCxnSpPr>
          <p:nvPr/>
        </p:nvCxnSpPr>
        <p:spPr>
          <a:xfrm flipV="1">
            <a:off x="3785951" y="2688592"/>
            <a:ext cx="1949820" cy="862432"/>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pic>
        <p:nvPicPr>
          <p:cNvPr id="83" name="図 82"/>
          <p:cNvPicPr>
            <a:picLocks noChangeAspect="1"/>
          </p:cNvPicPr>
          <p:nvPr/>
        </p:nvPicPr>
        <p:blipFill rotWithShape="1">
          <a:blip r:embed="rId5"/>
          <a:srcRect l="24504" t="48973" r="45224" b="44735"/>
          <a:stretch/>
        </p:blipFill>
        <p:spPr>
          <a:xfrm>
            <a:off x="2746886" y="3371292"/>
            <a:ext cx="1039065" cy="359463"/>
          </a:xfrm>
          <a:prstGeom prst="rect">
            <a:avLst/>
          </a:prstGeom>
        </p:spPr>
      </p:pic>
      <p:pic>
        <p:nvPicPr>
          <p:cNvPr id="85" name="図 84"/>
          <p:cNvPicPr>
            <a:picLocks noChangeAspect="1"/>
          </p:cNvPicPr>
          <p:nvPr/>
        </p:nvPicPr>
        <p:blipFill rotWithShape="1">
          <a:blip r:embed="rId6">
            <a:extLst>
              <a:ext uri="{28A0092B-C50C-407E-A947-70E740481C1C}">
                <a14:useLocalDpi xmlns:a14="http://schemas.microsoft.com/office/drawing/2010/main" val="0"/>
              </a:ext>
            </a:extLst>
          </a:blip>
          <a:srcRect l="74410" t="23463" r="14590" b="50704"/>
          <a:stretch/>
        </p:blipFill>
        <p:spPr>
          <a:xfrm rot="16200000">
            <a:off x="2952093" y="2014692"/>
            <a:ext cx="628651" cy="885826"/>
          </a:xfrm>
          <a:prstGeom prst="rect">
            <a:avLst/>
          </a:prstGeom>
        </p:spPr>
      </p:pic>
      <p:pic>
        <p:nvPicPr>
          <p:cNvPr id="86" name="図 85"/>
          <p:cNvPicPr>
            <a:picLocks noChangeAspect="1"/>
          </p:cNvPicPr>
          <p:nvPr/>
        </p:nvPicPr>
        <p:blipFill rotWithShape="1">
          <a:blip r:embed="rId6">
            <a:extLst>
              <a:ext uri="{28A0092B-C50C-407E-A947-70E740481C1C}">
                <a14:useLocalDpi xmlns:a14="http://schemas.microsoft.com/office/drawing/2010/main" val="0"/>
              </a:ext>
            </a:extLst>
          </a:blip>
          <a:srcRect l="74243" t="53463" r="14757" b="20704"/>
          <a:stretch/>
        </p:blipFill>
        <p:spPr>
          <a:xfrm rot="16200000">
            <a:off x="5864360" y="2014692"/>
            <a:ext cx="628651" cy="885826"/>
          </a:xfrm>
          <a:prstGeom prst="rect">
            <a:avLst/>
          </a:prstGeom>
        </p:spPr>
      </p:pic>
      <p:pic>
        <p:nvPicPr>
          <p:cNvPr id="87" name="図 86"/>
          <p:cNvPicPr>
            <a:picLocks noChangeAspect="1"/>
          </p:cNvPicPr>
          <p:nvPr/>
        </p:nvPicPr>
        <p:blipFill rotWithShape="1">
          <a:blip r:embed="rId6">
            <a:extLst>
              <a:ext uri="{28A0092B-C50C-407E-A947-70E740481C1C}">
                <a14:useLocalDpi xmlns:a14="http://schemas.microsoft.com/office/drawing/2010/main" val="0"/>
              </a:ext>
            </a:extLst>
          </a:blip>
          <a:srcRect l="33410" t="53741" r="55590" b="20426"/>
          <a:stretch/>
        </p:blipFill>
        <p:spPr>
          <a:xfrm rot="16200000">
            <a:off x="5864360" y="4201531"/>
            <a:ext cx="628651" cy="885826"/>
          </a:xfrm>
          <a:prstGeom prst="rect">
            <a:avLst/>
          </a:prstGeom>
        </p:spPr>
      </p:pic>
      <p:pic>
        <p:nvPicPr>
          <p:cNvPr id="88" name="図 87"/>
          <p:cNvPicPr>
            <a:picLocks noChangeAspect="1"/>
          </p:cNvPicPr>
          <p:nvPr/>
        </p:nvPicPr>
        <p:blipFill rotWithShape="1">
          <a:blip r:embed="rId6">
            <a:extLst>
              <a:ext uri="{28A0092B-C50C-407E-A947-70E740481C1C}">
                <a14:useLocalDpi xmlns:a14="http://schemas.microsoft.com/office/drawing/2010/main" val="0"/>
              </a:ext>
            </a:extLst>
          </a:blip>
          <a:srcRect l="33243" t="24019" r="55757" b="50148"/>
          <a:stretch/>
        </p:blipFill>
        <p:spPr>
          <a:xfrm rot="16200000">
            <a:off x="2952093" y="4201531"/>
            <a:ext cx="628651" cy="885826"/>
          </a:xfrm>
          <a:prstGeom prst="rect">
            <a:avLst/>
          </a:prstGeom>
        </p:spPr>
      </p:pic>
      <p:cxnSp>
        <p:nvCxnSpPr>
          <p:cNvPr id="115" name="直線矢印コネクタ 114"/>
          <p:cNvCxnSpPr/>
          <p:nvPr/>
        </p:nvCxnSpPr>
        <p:spPr>
          <a:xfrm>
            <a:off x="6692404" y="4651536"/>
            <a:ext cx="1314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p:cNvGrpSpPr/>
          <p:nvPr/>
        </p:nvGrpSpPr>
        <p:grpSpPr>
          <a:xfrm>
            <a:off x="10011594" y="293282"/>
            <a:ext cx="2102193" cy="375542"/>
            <a:chOff x="10011594" y="66356"/>
            <a:chExt cx="2102193" cy="375542"/>
          </a:xfrm>
        </p:grpSpPr>
        <p:cxnSp>
          <p:nvCxnSpPr>
            <p:cNvPr id="43" name="直線矢印コネクタ 42"/>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47"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51" name="直線矢印コネクタ 50"/>
          <p:cNvCxnSpPr/>
          <p:nvPr/>
        </p:nvCxnSpPr>
        <p:spPr>
          <a:xfrm flipV="1">
            <a:off x="3101478" y="3759330"/>
            <a:ext cx="0" cy="54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3290773" y="3759330"/>
            <a:ext cx="0" cy="5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3840581" y="2797021"/>
            <a:ext cx="1949820" cy="862432"/>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Text Box 435"/>
          <p:cNvSpPr txBox="1">
            <a:spLocks noChangeArrowheads="1"/>
          </p:cNvSpPr>
          <p:nvPr/>
        </p:nvSpPr>
        <p:spPr bwMode="auto">
          <a:xfrm>
            <a:off x="9062677" y="919288"/>
            <a:ext cx="3697097" cy="738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CAN_[OPI] 6Byte 2-3bit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が</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0or3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圧力調整欄をスキップする</a:t>
            </a:r>
            <a:endParaRPr lang="en-US" altLang="ja-JP" sz="1200" dirty="0">
              <a:latin typeface="メイリオ" panose="020B0604030504040204" pitchFamily="50" charset="-128"/>
              <a:ea typeface="メイリオ"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8450918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図 63"/>
          <p:cNvPicPr>
            <a:picLocks noChangeAspect="1"/>
          </p:cNvPicPr>
          <p:nvPr/>
        </p:nvPicPr>
        <p:blipFill rotWithShape="1">
          <a:blip r:embed="rId3">
            <a:extLst>
              <a:ext uri="{28A0092B-C50C-407E-A947-70E740481C1C}">
                <a14:useLocalDpi xmlns:a14="http://schemas.microsoft.com/office/drawing/2010/main" val="0"/>
              </a:ext>
            </a:extLst>
          </a:blip>
          <a:srcRect l="33410" t="53741" r="55590" b="20426"/>
          <a:stretch/>
        </p:blipFill>
        <p:spPr>
          <a:xfrm rot="16200000">
            <a:off x="494015" y="2149074"/>
            <a:ext cx="628651" cy="885826"/>
          </a:xfrm>
          <a:prstGeom prst="rect">
            <a:avLst/>
          </a:prstGeom>
        </p:spPr>
      </p:pic>
      <p:pic>
        <p:nvPicPr>
          <p:cNvPr id="52" name="図 51"/>
          <p:cNvPicPr>
            <a:picLocks noChangeAspect="1"/>
          </p:cNvPicPr>
          <p:nvPr/>
        </p:nvPicPr>
        <p:blipFill rotWithShape="1">
          <a:blip r:embed="rId3">
            <a:extLst>
              <a:ext uri="{28A0092B-C50C-407E-A947-70E740481C1C}">
                <a14:useLocalDpi xmlns:a14="http://schemas.microsoft.com/office/drawing/2010/main" val="0"/>
              </a:ext>
            </a:extLst>
          </a:blip>
          <a:srcRect l="74410" t="23463" r="14590" b="50704"/>
          <a:stretch/>
        </p:blipFill>
        <p:spPr>
          <a:xfrm rot="16200000">
            <a:off x="8776625" y="4335912"/>
            <a:ext cx="628651" cy="885826"/>
          </a:xfrm>
          <a:prstGeom prst="rect">
            <a:avLst/>
          </a:prstGeom>
        </p:spPr>
      </p:pic>
      <p:sp>
        <p:nvSpPr>
          <p:cNvPr id="94" name="タイトル 1"/>
          <p:cNvSpPr>
            <a:spLocks noGrp="1"/>
          </p:cNvSpPr>
          <p:nvPr>
            <p:ph type="title"/>
          </p:nvPr>
        </p:nvSpPr>
        <p:spPr>
          <a:xfrm>
            <a:off x="228598" y="295929"/>
            <a:ext cx="7505702" cy="397160"/>
          </a:xfrm>
        </p:spPr>
        <p:txBody>
          <a:bodyPr wrap="square">
            <a:spAutoFit/>
          </a:bodyPr>
          <a:lstStyle/>
          <a:p>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AUX2/4</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流量設定画面（横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57" name="直線矢印コネクタ 56"/>
          <p:cNvCxnSpPr/>
          <p:nvPr/>
        </p:nvCxnSpPr>
        <p:spPr>
          <a:xfrm flipH="1">
            <a:off x="3767484" y="2688221"/>
            <a:ext cx="1872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3767484" y="2576905"/>
            <a:ext cx="1872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1415227" y="2641382"/>
            <a:ext cx="1313621"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a:off x="3767484" y="4963139"/>
            <a:ext cx="1872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3767484" y="4851820"/>
            <a:ext cx="1872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83" name="図 82"/>
          <p:cNvPicPr>
            <a:picLocks noChangeAspect="1"/>
          </p:cNvPicPr>
          <p:nvPr/>
        </p:nvPicPr>
        <p:blipFill rotWithShape="1">
          <a:blip r:embed="rId4"/>
          <a:srcRect l="24504" t="48973" r="45224" b="44735"/>
          <a:stretch/>
        </p:blipFill>
        <p:spPr>
          <a:xfrm>
            <a:off x="8581188" y="2442600"/>
            <a:ext cx="1039065" cy="359463"/>
          </a:xfrm>
          <a:prstGeom prst="rect">
            <a:avLst/>
          </a:prstGeom>
        </p:spPr>
      </p:pic>
      <p:pic>
        <p:nvPicPr>
          <p:cNvPr id="85" name="図 84"/>
          <p:cNvPicPr>
            <a:picLocks noChangeAspect="1"/>
          </p:cNvPicPr>
          <p:nvPr/>
        </p:nvPicPr>
        <p:blipFill rotWithShape="1">
          <a:blip r:embed="rId5">
            <a:extLst>
              <a:ext uri="{28A0092B-C50C-407E-A947-70E740481C1C}">
                <a14:useLocalDpi xmlns:a14="http://schemas.microsoft.com/office/drawing/2010/main" val="0"/>
              </a:ext>
            </a:extLst>
          </a:blip>
          <a:srcRect l="74410" t="23463" r="14590" b="50704"/>
          <a:stretch/>
        </p:blipFill>
        <p:spPr>
          <a:xfrm rot="16200000">
            <a:off x="2952092" y="2149074"/>
            <a:ext cx="628651" cy="885826"/>
          </a:xfrm>
          <a:prstGeom prst="rect">
            <a:avLst/>
          </a:prstGeom>
        </p:spPr>
      </p:pic>
      <p:pic>
        <p:nvPicPr>
          <p:cNvPr id="86" name="図 85"/>
          <p:cNvPicPr>
            <a:picLocks noChangeAspect="1"/>
          </p:cNvPicPr>
          <p:nvPr/>
        </p:nvPicPr>
        <p:blipFill rotWithShape="1">
          <a:blip r:embed="rId5">
            <a:extLst>
              <a:ext uri="{28A0092B-C50C-407E-A947-70E740481C1C}">
                <a14:useLocalDpi xmlns:a14="http://schemas.microsoft.com/office/drawing/2010/main" val="0"/>
              </a:ext>
            </a:extLst>
          </a:blip>
          <a:srcRect l="74243" t="53463" r="14757" b="20704"/>
          <a:stretch/>
        </p:blipFill>
        <p:spPr>
          <a:xfrm rot="16200000">
            <a:off x="5864359" y="2149074"/>
            <a:ext cx="628651" cy="885826"/>
          </a:xfrm>
          <a:prstGeom prst="rect">
            <a:avLst/>
          </a:prstGeom>
        </p:spPr>
      </p:pic>
      <p:pic>
        <p:nvPicPr>
          <p:cNvPr id="87" name="図 86"/>
          <p:cNvPicPr>
            <a:picLocks noChangeAspect="1"/>
          </p:cNvPicPr>
          <p:nvPr/>
        </p:nvPicPr>
        <p:blipFill rotWithShape="1">
          <a:blip r:embed="rId5">
            <a:extLst>
              <a:ext uri="{28A0092B-C50C-407E-A947-70E740481C1C}">
                <a14:useLocalDpi xmlns:a14="http://schemas.microsoft.com/office/drawing/2010/main" val="0"/>
              </a:ext>
            </a:extLst>
          </a:blip>
          <a:srcRect l="33410" t="53741" r="55590" b="20426"/>
          <a:stretch/>
        </p:blipFill>
        <p:spPr>
          <a:xfrm rot="16200000">
            <a:off x="5864359" y="4335913"/>
            <a:ext cx="628651" cy="885826"/>
          </a:xfrm>
          <a:prstGeom prst="rect">
            <a:avLst/>
          </a:prstGeom>
        </p:spPr>
      </p:pic>
      <p:pic>
        <p:nvPicPr>
          <p:cNvPr id="88" name="図 87"/>
          <p:cNvPicPr>
            <a:picLocks noChangeAspect="1"/>
          </p:cNvPicPr>
          <p:nvPr/>
        </p:nvPicPr>
        <p:blipFill rotWithShape="1">
          <a:blip r:embed="rId5">
            <a:extLst>
              <a:ext uri="{28A0092B-C50C-407E-A947-70E740481C1C}">
                <a14:useLocalDpi xmlns:a14="http://schemas.microsoft.com/office/drawing/2010/main" val="0"/>
              </a:ext>
            </a:extLst>
          </a:blip>
          <a:srcRect l="33243" t="24019" r="55757" b="50148"/>
          <a:stretch/>
        </p:blipFill>
        <p:spPr>
          <a:xfrm rot="16200000">
            <a:off x="2952092" y="4335913"/>
            <a:ext cx="628651" cy="885826"/>
          </a:xfrm>
          <a:prstGeom prst="rect">
            <a:avLst/>
          </a:prstGeom>
        </p:spPr>
      </p:pic>
      <p:cxnSp>
        <p:nvCxnSpPr>
          <p:cNvPr id="50" name="直線矢印コネクタ 49"/>
          <p:cNvCxnSpPr/>
          <p:nvPr/>
        </p:nvCxnSpPr>
        <p:spPr>
          <a:xfrm flipH="1">
            <a:off x="6653305" y="2688221"/>
            <a:ext cx="1872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6653305" y="2576905"/>
            <a:ext cx="1872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a:off x="6653305" y="4851820"/>
            <a:ext cx="1872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nvGrpSpPr>
          <p:cNvPr id="45" name="グループ化 44"/>
          <p:cNvGrpSpPr/>
          <p:nvPr/>
        </p:nvGrpSpPr>
        <p:grpSpPr>
          <a:xfrm>
            <a:off x="10011594" y="293282"/>
            <a:ext cx="2102193" cy="375542"/>
            <a:chOff x="10011594" y="66356"/>
            <a:chExt cx="2102193" cy="375542"/>
          </a:xfrm>
        </p:grpSpPr>
        <p:cxnSp>
          <p:nvCxnSpPr>
            <p:cNvPr id="46" name="直線矢印コネクタ 45"/>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48"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54" name="直線矢印コネクタ 53"/>
          <p:cNvCxnSpPr/>
          <p:nvPr/>
        </p:nvCxnSpPr>
        <p:spPr>
          <a:xfrm flipV="1">
            <a:off x="3832063" y="2950197"/>
            <a:ext cx="4762455" cy="1604821"/>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flipV="1">
            <a:off x="3765214" y="2815795"/>
            <a:ext cx="4762455" cy="1604821"/>
          </a:xfrm>
          <a:prstGeom prst="straightConnector1">
            <a:avLst/>
          </a:prstGeom>
          <a:ln w="38100">
            <a:solidFill>
              <a:srgbClr val="6600CC"/>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 Box 435"/>
          <p:cNvSpPr txBox="1">
            <a:spLocks noChangeArrowheads="1"/>
          </p:cNvSpPr>
          <p:nvPr/>
        </p:nvSpPr>
        <p:spPr bwMode="auto">
          <a:xfrm>
            <a:off x="9062677" y="919288"/>
            <a:ext cx="3697097" cy="738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1" rIns="91440" bIns="45721" anchor="t" upright="1">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CAN_[OPI] 6Byte 2-3bit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が</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0or3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の時、</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lnSpc>
                <a:spcPts val="1200"/>
              </a:lnSpc>
              <a:defRPr sz="1000"/>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圧力調整欄をスキップする</a:t>
            </a:r>
            <a:endParaRPr lang="en-US" altLang="ja-JP" sz="1200" dirty="0">
              <a:latin typeface="メイリオ" panose="020B0604030504040204" pitchFamily="50" charset="-128"/>
              <a:ea typeface="メイリオ"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0159752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グラフィカル ユーザー インターフェイス&#10;&#10;低い精度で自動的に生成された説明">
            <a:extLst>
              <a:ext uri="{FF2B5EF4-FFF2-40B4-BE49-F238E27FC236}">
                <a16:creationId xmlns:a16="http://schemas.microsoft.com/office/drawing/2014/main" id="{735369C6-B17F-5B63-1331-201ED20114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07603" y="1989491"/>
            <a:ext cx="5699717" cy="3234811"/>
          </a:xfrm>
          <a:prstGeom prst="rect">
            <a:avLst/>
          </a:prstGeom>
        </p:spPr>
      </p:pic>
      <p:sp>
        <p:nvSpPr>
          <p:cNvPr id="64" name="テキスト ボックス 63"/>
          <p:cNvSpPr txBox="1"/>
          <p:nvPr/>
        </p:nvSpPr>
        <p:spPr>
          <a:xfrm>
            <a:off x="4410949" y="672448"/>
            <a:ext cx="7270063" cy="4662815"/>
          </a:xfrm>
          <a:prstGeom prst="rect">
            <a:avLst/>
          </a:prstGeom>
          <a:noFill/>
        </p:spPr>
        <p:txBody>
          <a:bodyPr wrap="square" rtlCol="0">
            <a:spAutoFit/>
          </a:bodyPr>
          <a:lstStyle/>
          <a:p>
            <a:r>
              <a:rPr lang="ja-JP" altLang="en-US" sz="1100" dirty="0">
                <a:latin typeface="+mn-ea"/>
                <a:cs typeface="メイリオ" panose="020B0604030504040204" pitchFamily="50" charset="-128"/>
              </a:rPr>
              <a:t>・この画面を表示しているとき、</a:t>
            </a:r>
            <a:r>
              <a:rPr lang="en-US" altLang="ja-JP" sz="1100" dirty="0">
                <a:latin typeface="+mn-ea"/>
                <a:cs typeface="メイリオ" panose="020B0604030504040204" pitchFamily="50" charset="-128"/>
              </a:rPr>
              <a:t>CAN_[CLI2] 0Byte 0-3bit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を送信し続ける</a:t>
            </a:r>
            <a:endParaRPr lang="en-US" altLang="ja-JP" sz="1100" dirty="0">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 → 作業モードになった時、カメラ画面に遷移する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・待機モードの時、</a:t>
            </a:r>
            <a:r>
              <a:rPr lang="en-US" altLang="ja-JP" sz="1100" dirty="0">
                <a:latin typeface="+mn-ea"/>
                <a:cs typeface="メイリオ" panose="020B0604030504040204" pitchFamily="50" charset="-128"/>
              </a:rPr>
              <a:t>30</a:t>
            </a:r>
            <a:r>
              <a:rPr lang="ja-JP" altLang="en-US" sz="1100" dirty="0">
                <a:latin typeface="+mn-ea"/>
                <a:cs typeface="メイリオ" panose="020B0604030504040204" pitchFamily="50" charset="-128"/>
              </a:rPr>
              <a:t>秒間操作が無い場合はメイン画面に遷移する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・作業モードの時、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秒間操作が無い場合はカメラ画面に遷移する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latin typeface="+mn-ea"/>
                <a:cs typeface="メイリオ" panose="020B0604030504040204" pitchFamily="50" charset="-128"/>
              </a:rPr>
              <a:t>・この画面に遷移した時、</a:t>
            </a:r>
            <a:r>
              <a:rPr lang="en-US" altLang="ja-JP" sz="1100" dirty="0">
                <a:latin typeface="+mn-ea"/>
                <a:cs typeface="メイリオ" panose="020B0604030504040204" pitchFamily="50" charset="-128"/>
              </a:rPr>
              <a:t>M10-1</a:t>
            </a:r>
            <a:r>
              <a:rPr lang="ja-JP" altLang="en-US" sz="1100" dirty="0" err="1">
                <a:latin typeface="+mn-ea"/>
                <a:cs typeface="メイリオ" panose="020B0604030504040204" pitchFamily="50" charset="-128"/>
              </a:rPr>
              <a:t>を拡</a:t>
            </a:r>
            <a:r>
              <a:rPr lang="ja-JP" altLang="en-US" sz="1100" dirty="0">
                <a:latin typeface="+mn-ea"/>
                <a:cs typeface="メイリオ" panose="020B0604030504040204" pitchFamily="50" charset="-128"/>
              </a:rPr>
              <a:t>大</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・ロック有効時は鍵シンボルを表示する。ロック無効時は何も表示しない</a:t>
            </a:r>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タッチパネル操作</a:t>
            </a:r>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ジョグダイアル操作</a:t>
            </a:r>
            <a:endParaRPr lang="en-US" altLang="ja-JP" sz="1100" dirty="0">
              <a:solidFill>
                <a:srgbClr val="FF0000"/>
              </a:solidFill>
              <a:latin typeface="+mn-ea"/>
              <a:cs typeface="メイリオ" panose="020B0604030504040204" pitchFamily="50" charset="-128"/>
            </a:endParaRPr>
          </a:p>
        </p:txBody>
      </p:sp>
      <p:sp>
        <p:nvSpPr>
          <p:cNvPr id="73" name="タイトル 1"/>
          <p:cNvSpPr>
            <a:spLocks noGrp="1"/>
          </p:cNvSpPr>
          <p:nvPr>
            <p:ph type="title"/>
          </p:nvPr>
        </p:nvSpPr>
        <p:spPr>
          <a:xfrm>
            <a:off x="228599" y="295929"/>
            <a:ext cx="3447225"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ロック設定画面</a:t>
            </a:r>
          </a:p>
        </p:txBody>
      </p:sp>
      <p:pic>
        <p:nvPicPr>
          <p:cNvPr id="40" name="図 39"/>
          <p:cNvPicPr>
            <a:picLocks noChangeAspect="1"/>
          </p:cNvPicPr>
          <p:nvPr/>
        </p:nvPicPr>
        <p:blipFill rotWithShape="1">
          <a:blip r:embed="rId4">
            <a:extLst>
              <a:ext uri="{28A0092B-C50C-407E-A947-70E740481C1C}">
                <a14:useLocalDpi xmlns:a14="http://schemas.microsoft.com/office/drawing/2010/main" val="0"/>
              </a:ext>
            </a:extLst>
          </a:blip>
          <a:srcRect l="29263" t="55193" r="61754" b="12255"/>
          <a:stretch/>
        </p:blipFill>
        <p:spPr>
          <a:xfrm rot="5400000">
            <a:off x="698746" y="1893170"/>
            <a:ext cx="684473" cy="1488306"/>
          </a:xfrm>
          <a:prstGeom prst="rect">
            <a:avLst/>
          </a:prstGeom>
        </p:spPr>
      </p:pic>
      <p:pic>
        <p:nvPicPr>
          <p:cNvPr id="57" name="図 56"/>
          <p:cNvPicPr>
            <a:picLocks noChangeAspect="1"/>
          </p:cNvPicPr>
          <p:nvPr/>
        </p:nvPicPr>
        <p:blipFill rotWithShape="1">
          <a:blip r:embed="rId4">
            <a:extLst>
              <a:ext uri="{28A0092B-C50C-407E-A947-70E740481C1C}">
                <a14:useLocalDpi xmlns:a14="http://schemas.microsoft.com/office/drawing/2010/main" val="0"/>
              </a:ext>
            </a:extLst>
          </a:blip>
          <a:srcRect l="26370" t="45682" r="67197" b="44696"/>
          <a:stretch/>
        </p:blipFill>
        <p:spPr>
          <a:xfrm rot="5400000">
            <a:off x="1698794" y="2169892"/>
            <a:ext cx="367644" cy="329938"/>
          </a:xfrm>
          <a:prstGeom prst="rect">
            <a:avLst/>
          </a:prstGeom>
        </p:spPr>
      </p:pic>
      <p:sp>
        <p:nvSpPr>
          <p:cNvPr id="37" name="角丸四角形 36"/>
          <p:cNvSpPr/>
          <p:nvPr/>
        </p:nvSpPr>
        <p:spPr>
          <a:xfrm>
            <a:off x="302721" y="1639161"/>
            <a:ext cx="795904" cy="558757"/>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M10-1</a:t>
            </a:r>
          </a:p>
        </p:txBody>
      </p:sp>
      <p:sp>
        <p:nvSpPr>
          <p:cNvPr id="39" name="角丸四角形 38"/>
          <p:cNvSpPr/>
          <p:nvPr/>
        </p:nvSpPr>
        <p:spPr>
          <a:xfrm>
            <a:off x="305571" y="2295086"/>
            <a:ext cx="1345102" cy="558759"/>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M10-2</a:t>
            </a:r>
          </a:p>
        </p:txBody>
      </p:sp>
      <p:graphicFrame>
        <p:nvGraphicFramePr>
          <p:cNvPr id="3" name="表 2"/>
          <p:cNvGraphicFramePr>
            <a:graphicFrameLocks noGrp="1"/>
          </p:cNvGraphicFramePr>
          <p:nvPr>
            <p:extLst>
              <p:ext uri="{D42A27DB-BD31-4B8C-83A1-F6EECF244321}">
                <p14:modId xmlns:p14="http://schemas.microsoft.com/office/powerpoint/2010/main" val="2270756006"/>
              </p:ext>
            </p:extLst>
          </p:nvPr>
        </p:nvGraphicFramePr>
        <p:xfrm>
          <a:off x="4495800" y="2084666"/>
          <a:ext cx="6438901" cy="2636040"/>
        </p:xfrm>
        <a:graphic>
          <a:graphicData uri="http://schemas.openxmlformats.org/drawingml/2006/table">
            <a:tbl>
              <a:tblPr firstRow="1" bandRow="1">
                <a:tableStyleId>{5C22544A-7EE6-4342-B048-85BDC9FD1C3A}</a:tableStyleId>
              </a:tblPr>
              <a:tblGrid>
                <a:gridCol w="646510">
                  <a:extLst>
                    <a:ext uri="{9D8B030D-6E8A-4147-A177-3AD203B41FA5}">
                      <a16:colId xmlns:a16="http://schemas.microsoft.com/office/drawing/2014/main" val="20000"/>
                    </a:ext>
                  </a:extLst>
                </a:gridCol>
                <a:gridCol w="802295">
                  <a:extLst>
                    <a:ext uri="{9D8B030D-6E8A-4147-A177-3AD203B41FA5}">
                      <a16:colId xmlns:a16="http://schemas.microsoft.com/office/drawing/2014/main" val="20001"/>
                    </a:ext>
                  </a:extLst>
                </a:gridCol>
                <a:gridCol w="2333058">
                  <a:extLst>
                    <a:ext uri="{9D8B030D-6E8A-4147-A177-3AD203B41FA5}">
                      <a16:colId xmlns:a16="http://schemas.microsoft.com/office/drawing/2014/main" val="20002"/>
                    </a:ext>
                  </a:extLst>
                </a:gridCol>
                <a:gridCol w="2657038">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動作</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en-US" sz="1100" u="none" strike="noStrike" dirty="0">
                          <a:effectLst/>
                          <a:latin typeface="+mn-ea"/>
                          <a:ea typeface="+mn-ea"/>
                        </a:rPr>
                        <a:t>D5</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車両設定画面に遷移</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en-US" sz="1100" u="none" strike="noStrike" dirty="0">
                          <a:effectLst/>
                          <a:latin typeface="+mn-ea"/>
                          <a:ea typeface="+mn-ea"/>
                        </a:rPr>
                        <a:t>D6</a:t>
                      </a:r>
                      <a:endParaRPr lang="en-US" sz="110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100" b="0" i="0" u="none" strike="noStrike" dirty="0">
                          <a:solidFill>
                            <a:srgbClr val="FF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メイン画面に遷移</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4213587689"/>
                  </a:ext>
                </a:extLst>
              </a:tr>
              <a:tr h="171450">
                <a:tc>
                  <a:txBody>
                    <a:bodyPr/>
                    <a:lstStyle/>
                    <a:p>
                      <a:pPr algn="l" fontAlgn="ctr"/>
                      <a:endParaRPr lang="en-US" sz="110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1279958859"/>
                  </a:ext>
                </a:extLst>
              </a:tr>
              <a:tr h="171450">
                <a:tc>
                  <a:txBody>
                    <a:bodyPr/>
                    <a:lstStyle/>
                    <a:p>
                      <a:pPr algn="l" fontAlgn="ctr"/>
                      <a:r>
                        <a:rPr lang="en-US" altLang="ja-JP" sz="1100" b="0" i="0" u="none" strike="noStrike" dirty="0">
                          <a:solidFill>
                            <a:srgbClr val="000000"/>
                          </a:solidFill>
                          <a:effectLst/>
                          <a:latin typeface="+mn-ea"/>
                          <a:ea typeface="+mn-ea"/>
                        </a:rPr>
                        <a:t>D7</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rPr>
                        <a:t>押して離す</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アイコンが拡大表示</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拡大しているアイコンのロック有効</a:t>
                      </a:r>
                      <a:r>
                        <a:rPr lang="en-US" altLang="ja-JP" sz="1100" u="none" strike="noStrike" dirty="0">
                          <a:effectLst/>
                        </a:rPr>
                        <a:t>/</a:t>
                      </a:r>
                      <a:r>
                        <a:rPr lang="ja-JP" altLang="en-US" sz="1100" u="none" strike="noStrike" dirty="0">
                          <a:effectLst/>
                        </a:rPr>
                        <a:t>無効を切替</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3"/>
                  </a:ext>
                </a:extLst>
              </a:tr>
              <a:tr h="171450">
                <a:tc>
                  <a:txBody>
                    <a:bodyPr/>
                    <a:lstStyle/>
                    <a:p>
                      <a:pPr algn="l" fontAlgn="ctr"/>
                      <a:r>
                        <a:rPr lang="en-US" sz="1100" u="none" strike="noStrike">
                          <a:effectLst/>
                          <a:latin typeface="+mn-ea"/>
                          <a:ea typeface="+mn-ea"/>
                        </a:rPr>
                        <a:t>M10-1</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アイコンを拡大表示</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171450">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a:effectLst/>
                          <a:latin typeface="+mn-ea"/>
                          <a:ea typeface="+mn-ea"/>
                        </a:rPr>
                        <a:t>AUX1</a:t>
                      </a:r>
                      <a:r>
                        <a:rPr lang="ja-JP" altLang="en-US" sz="1100" u="none" strike="noStrike">
                          <a:effectLst/>
                          <a:latin typeface="+mn-ea"/>
                          <a:ea typeface="+mn-ea"/>
                        </a:rPr>
                        <a:t>流量設定のロック有効</a:t>
                      </a:r>
                      <a:r>
                        <a:rPr lang="en-US" altLang="ja-JP" sz="1100" u="none" strike="noStrike">
                          <a:effectLst/>
                          <a:latin typeface="+mn-ea"/>
                          <a:ea typeface="+mn-ea"/>
                        </a:rPr>
                        <a:t>/</a:t>
                      </a:r>
                      <a:r>
                        <a:rPr lang="ja-JP" altLang="en-US" sz="1100" u="none" strike="noStrike">
                          <a:effectLst/>
                          <a:latin typeface="+mn-ea"/>
                          <a:ea typeface="+mn-ea"/>
                        </a:rPr>
                        <a:t>無効切替</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71450">
                <a:tc>
                  <a:txBody>
                    <a:bodyPr/>
                    <a:lstStyle/>
                    <a:p>
                      <a:pPr algn="l" fontAlgn="ctr"/>
                      <a:r>
                        <a:rPr lang="en-US" sz="1100" u="none" strike="noStrike">
                          <a:effectLst/>
                          <a:latin typeface="+mn-ea"/>
                          <a:ea typeface="+mn-ea"/>
                        </a:rPr>
                        <a:t>M10-2</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アイコンを拡大表示</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171450">
                <a:tc>
                  <a:txBody>
                    <a:bodyPr/>
                    <a:lstStyle/>
                    <a:p>
                      <a:pPr algn="l" fontAlgn="ct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u="none" strike="noStrike" dirty="0">
                          <a:effectLst/>
                          <a:latin typeface="+mn-ea"/>
                          <a:ea typeface="+mn-ea"/>
                        </a:rPr>
                        <a:t>AUX2/4</a:t>
                      </a:r>
                      <a:r>
                        <a:rPr lang="ja-JP" altLang="en-US" sz="1100" u="none" strike="noStrike" dirty="0">
                          <a:effectLst/>
                          <a:latin typeface="+mn-ea"/>
                          <a:ea typeface="+mn-ea"/>
                        </a:rPr>
                        <a:t>流量設定のロック有効</a:t>
                      </a:r>
                      <a:r>
                        <a:rPr lang="en-US" altLang="ja-JP" sz="1100" u="none" strike="noStrike" dirty="0">
                          <a:effectLst/>
                          <a:latin typeface="+mn-ea"/>
                          <a:ea typeface="+mn-ea"/>
                        </a:rPr>
                        <a:t>/</a:t>
                      </a:r>
                      <a:r>
                        <a:rPr lang="ja-JP" altLang="en-US" sz="1100" u="none" strike="noStrike" dirty="0">
                          <a:effectLst/>
                          <a:latin typeface="+mn-ea"/>
                          <a:ea typeface="+mn-ea"/>
                        </a:rPr>
                        <a:t>無効切替</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7"/>
                  </a:ext>
                </a:extLst>
              </a:tr>
              <a:tr h="171450">
                <a:tc>
                  <a:txBody>
                    <a:bodyPr/>
                    <a:lstStyle/>
                    <a:p>
                      <a:pPr algn="l" fontAlgn="ctr"/>
                      <a:r>
                        <a:rPr lang="en-US" altLang="ja-JP" sz="1100" b="0" i="0" u="none" strike="noStrike" dirty="0">
                          <a:solidFill>
                            <a:schemeClr val="tx1"/>
                          </a:solidFill>
                          <a:effectLst/>
                          <a:latin typeface="+mn-ea"/>
                          <a:ea typeface="+mn-ea"/>
                        </a:rPr>
                        <a:t>M10-3</a:t>
                      </a:r>
                      <a:endParaRPr lang="ja-JP" altLang="en-US" sz="1100" b="0" i="0" u="none" strike="noStrike" dirty="0">
                        <a:solidFill>
                          <a:schemeClr val="tx1"/>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chemeClr val="tx1"/>
                          </a:solidFill>
                          <a:effectLst/>
                          <a:latin typeface="+mn-ea"/>
                          <a:ea typeface="+mn-ea"/>
                        </a:rPr>
                        <a:t>押す</a:t>
                      </a:r>
                    </a:p>
                  </a:txBody>
                  <a:tcPr marL="36000" marR="36000" marT="36000" marB="36000" anchor="ctr"/>
                </a:tc>
                <a:tc>
                  <a:txBody>
                    <a:bodyPr/>
                    <a:lstStyle/>
                    <a:p>
                      <a:pPr algn="l" fontAlgn="ctr"/>
                      <a:endParaRPr lang="ja-JP" altLang="en-US" sz="1100" b="0" i="0" u="none" strike="noStrike" dirty="0">
                        <a:solidFill>
                          <a:schemeClr val="tx1"/>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chemeClr val="tx1"/>
                          </a:solidFill>
                          <a:effectLst/>
                          <a:latin typeface="+mn-ea"/>
                          <a:ea typeface="+mn-ea"/>
                        </a:rPr>
                        <a:t>アイコンを拡大表示</a:t>
                      </a:r>
                    </a:p>
                  </a:txBody>
                  <a:tcPr marL="36000" marR="36000" marT="36000" marB="36000" anchor="ctr"/>
                </a:tc>
                <a:extLst>
                  <a:ext uri="{0D108BD9-81ED-4DB2-BD59-A6C34878D82A}">
                    <a16:rowId xmlns:a16="http://schemas.microsoft.com/office/drawing/2014/main" val="3839576155"/>
                  </a:ext>
                </a:extLst>
              </a:tr>
              <a:tr h="171450">
                <a:tc>
                  <a:txBody>
                    <a:bodyPr/>
                    <a:lstStyle/>
                    <a:p>
                      <a:pPr algn="l" fontAlgn="ctr"/>
                      <a:endParaRPr lang="ja-JP" altLang="en-US" sz="1100" b="0" i="0" u="none" strike="noStrike" dirty="0">
                        <a:solidFill>
                          <a:schemeClr val="tx1"/>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chemeClr val="tx1"/>
                          </a:solidFill>
                          <a:effectLst/>
                          <a:latin typeface="+mn-ea"/>
                          <a:ea typeface="+mn-ea"/>
                        </a:rPr>
                        <a:t>離す</a:t>
                      </a:r>
                    </a:p>
                  </a:txBody>
                  <a:tcPr marL="36000" marR="36000" marT="36000" marB="36000" anchor="ctr"/>
                </a:tc>
                <a:tc>
                  <a:txBody>
                    <a:bodyPr/>
                    <a:lstStyle/>
                    <a:p>
                      <a:pPr algn="l" fontAlgn="ctr"/>
                      <a:endParaRPr lang="ja-JP" altLang="en-US" sz="1100" b="0" i="0" u="none" strike="noStrike" dirty="0">
                        <a:solidFill>
                          <a:schemeClr val="tx1"/>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chemeClr val="tx1"/>
                          </a:solidFill>
                          <a:effectLst/>
                          <a:latin typeface="+mn-ea"/>
                          <a:ea typeface="+mn-ea"/>
                        </a:rPr>
                        <a:t>自動圧抜き設定のロック有効</a:t>
                      </a:r>
                      <a:r>
                        <a:rPr lang="en-US" altLang="ja-JP" sz="1100" b="0" i="0" u="none" strike="noStrike" dirty="0">
                          <a:solidFill>
                            <a:schemeClr val="tx1"/>
                          </a:solidFill>
                          <a:effectLst/>
                          <a:latin typeface="+mn-ea"/>
                          <a:ea typeface="+mn-ea"/>
                        </a:rPr>
                        <a:t>/</a:t>
                      </a:r>
                      <a:r>
                        <a:rPr lang="ja-JP" altLang="en-US" sz="1100" b="0" i="0" u="none" strike="noStrike" dirty="0">
                          <a:solidFill>
                            <a:schemeClr val="tx1"/>
                          </a:solidFill>
                          <a:effectLst/>
                          <a:latin typeface="+mn-ea"/>
                          <a:ea typeface="+mn-ea"/>
                        </a:rPr>
                        <a:t>無効切替</a:t>
                      </a:r>
                    </a:p>
                  </a:txBody>
                  <a:tcPr marL="36000" marR="36000" marT="36000" marB="36000" anchor="ctr"/>
                </a:tc>
                <a:extLst>
                  <a:ext uri="{0D108BD9-81ED-4DB2-BD59-A6C34878D82A}">
                    <a16:rowId xmlns:a16="http://schemas.microsoft.com/office/drawing/2014/main" val="2073276678"/>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2254444894"/>
              </p:ext>
            </p:extLst>
          </p:nvPr>
        </p:nvGraphicFramePr>
        <p:xfrm>
          <a:off x="4495800" y="5257430"/>
          <a:ext cx="6996806" cy="886560"/>
        </p:xfrm>
        <a:graphic>
          <a:graphicData uri="http://schemas.openxmlformats.org/drawingml/2006/table">
            <a:tbl>
              <a:tblPr firstRow="1" bandRow="1">
                <a:tableStyleId>{5C22544A-7EE6-4342-B048-85BDC9FD1C3A}</a:tableStyleId>
              </a:tblPr>
              <a:tblGrid>
                <a:gridCol w="835588">
                  <a:extLst>
                    <a:ext uri="{9D8B030D-6E8A-4147-A177-3AD203B41FA5}">
                      <a16:colId xmlns:a16="http://schemas.microsoft.com/office/drawing/2014/main" val="20000"/>
                    </a:ext>
                  </a:extLst>
                </a:gridCol>
                <a:gridCol w="1156263">
                  <a:extLst>
                    <a:ext uri="{9D8B030D-6E8A-4147-A177-3AD203B41FA5}">
                      <a16:colId xmlns:a16="http://schemas.microsoft.com/office/drawing/2014/main" val="20001"/>
                    </a:ext>
                  </a:extLst>
                </a:gridCol>
                <a:gridCol w="2355273">
                  <a:extLst>
                    <a:ext uri="{9D8B030D-6E8A-4147-A177-3AD203B41FA5}">
                      <a16:colId xmlns:a16="http://schemas.microsoft.com/office/drawing/2014/main" val="20002"/>
                    </a:ext>
                  </a:extLst>
                </a:gridCol>
                <a:gridCol w="2649682">
                  <a:extLst>
                    <a:ext uri="{9D8B030D-6E8A-4147-A177-3AD203B41FA5}">
                      <a16:colId xmlns:a16="http://schemas.microsoft.com/office/drawing/2014/main" val="20003"/>
                    </a:ext>
                  </a:extLst>
                </a:gridCol>
              </a:tblGrid>
              <a:tr h="0">
                <a:tc>
                  <a:txBody>
                    <a:bodyPr/>
                    <a:lstStyle/>
                    <a:p>
                      <a:pPr algn="ctr" fontAlgn="ctr"/>
                      <a:r>
                        <a:rPr lang="ja-JP" altLang="en-US" sz="1100" u="none" strike="noStrike" dirty="0">
                          <a:effectLst/>
                        </a:rPr>
                        <a:t>ボタン</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ctr" fontAlgn="ctr"/>
                      <a:r>
                        <a:rPr lang="ja-JP" altLang="en-US" sz="1100" u="none" strike="noStrike">
                          <a:effectLst/>
                        </a:rPr>
                        <a:t>操作</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ctr" fontAlgn="ctr"/>
                      <a:r>
                        <a:rPr lang="ja-JP" altLang="en-US" sz="1100" u="none" strike="noStrike" dirty="0">
                          <a:effectLst/>
                        </a:rPr>
                        <a:t>条件</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ctr" fontAlgn="ctr"/>
                      <a:r>
                        <a:rPr lang="ja-JP" altLang="en-US" sz="1100" u="none" strike="noStrike">
                          <a:effectLst/>
                        </a:rPr>
                        <a:t>動作</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0"/>
                  </a:ext>
                </a:extLst>
              </a:tr>
              <a:tr h="34290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dirty="0">
                          <a:effectLst/>
                        </a:rPr>
                        <a:t>上下左右に動かす</a:t>
                      </a:r>
                      <a:endParaRPr lang="en-US" altLang="ja-JP" sz="1100" u="none" strike="noStrike" dirty="0">
                        <a:effectLst/>
                      </a:endParaRPr>
                    </a:p>
                    <a:p>
                      <a:pPr algn="l" fontAlgn="ctr"/>
                      <a:r>
                        <a:rPr lang="ja-JP" altLang="en-US" sz="1100" u="none" strike="noStrike" dirty="0">
                          <a:effectLst/>
                        </a:rPr>
                        <a:t>ダイアルを回す</a:t>
                      </a:r>
                      <a:endParaRPr lang="en-US" altLang="ja-JP" sz="1100" u="none" strike="noStrike" dirty="0">
                        <a:effectLst/>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a:effectLst/>
                        </a:rPr>
                        <a:t>アイコンを拡大表示</a:t>
                      </a:r>
                      <a:br>
                        <a:rPr lang="ja-JP" altLang="en-US" sz="1100" u="none" strike="noStrike">
                          <a:effectLst/>
                        </a:rPr>
                      </a:br>
                      <a:r>
                        <a:rPr lang="en-US" altLang="ja-JP" sz="1100" u="none" strike="noStrike">
                          <a:effectLst/>
                        </a:rPr>
                        <a:t>※</a:t>
                      </a:r>
                      <a:r>
                        <a:rPr lang="ja-JP" altLang="en-US" sz="1100" u="none" strike="noStrike">
                          <a:effectLst/>
                        </a:rPr>
                        <a:t>拡大表示の順番はカーソル遷移図を参照</a:t>
                      </a: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ja-JP" altLang="en-US" sz="1100" b="0" i="0" u="none" strike="noStrike" dirty="0">
                          <a:solidFill>
                            <a:srgbClr val="000000"/>
                          </a:solidFill>
                          <a:effectLst/>
                          <a:latin typeface="+mn-ea"/>
                          <a:ea typeface="+mn-ea"/>
                        </a:rPr>
                        <a:t>決定ボタン</a:t>
                      </a:r>
                    </a:p>
                  </a:txBody>
                  <a:tcPr marL="36000" marR="36000" marT="36000" marB="36000" anchor="ctr"/>
                </a:tc>
                <a:tc>
                  <a:txBody>
                    <a:bodyPr/>
                    <a:lstStyle/>
                    <a:p>
                      <a:pPr algn="l" fontAlgn="ctr"/>
                      <a:r>
                        <a:rPr lang="ja-JP" altLang="en-US" sz="1100" u="none" strike="noStrike" dirty="0">
                          <a:effectLst/>
                        </a:rPr>
                        <a:t>押して離す</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アイコンが拡大表示</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tc>
                  <a:txBody>
                    <a:bodyPr/>
                    <a:lstStyle/>
                    <a:p>
                      <a:pPr algn="l" fontAlgn="ctr"/>
                      <a:r>
                        <a:rPr lang="ja-JP" altLang="en-US" sz="1100" u="none" strike="noStrike" dirty="0">
                          <a:effectLst/>
                        </a:rPr>
                        <a:t>拡大しているアイコンのロック有効</a:t>
                      </a:r>
                      <a:r>
                        <a:rPr lang="en-US" altLang="ja-JP" sz="1100" u="none" strike="noStrike" dirty="0">
                          <a:effectLst/>
                        </a:rPr>
                        <a:t>/</a:t>
                      </a:r>
                      <a:r>
                        <a:rPr lang="ja-JP" altLang="en-US" sz="1100" u="none" strike="noStrike" dirty="0">
                          <a:effectLst/>
                        </a:rPr>
                        <a:t>無効を切替</a:t>
                      </a: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6000" marR="36000" marT="36000" marB="36000" anchor="ctr"/>
                </a:tc>
                <a:extLst>
                  <a:ext uri="{0D108BD9-81ED-4DB2-BD59-A6C34878D82A}">
                    <a16:rowId xmlns:a16="http://schemas.microsoft.com/office/drawing/2014/main" val="10002"/>
                  </a:ext>
                </a:extLst>
              </a:tr>
            </a:tbl>
          </a:graphicData>
        </a:graphic>
      </p:graphicFrame>
      <p:sp>
        <p:nvSpPr>
          <p:cNvPr id="5" name="四角形吹き出し 4"/>
          <p:cNvSpPr/>
          <p:nvPr/>
        </p:nvSpPr>
        <p:spPr>
          <a:xfrm>
            <a:off x="2343118" y="1629636"/>
            <a:ext cx="1730502" cy="558757"/>
          </a:xfrm>
          <a:prstGeom prst="wedgeRectCallout">
            <a:avLst>
              <a:gd name="adj1" fmla="val -5187"/>
              <a:gd name="adj2" fmla="val -9473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現在選択している</a:t>
            </a:r>
            <a:endParaRPr lang="en-US" altLang="ja-JP"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AUX</a:t>
            </a:r>
            <a:r>
              <a:rPr lang="ja-JP" altLang="en-US"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Preset</a:t>
            </a:r>
            <a:r>
              <a:rPr lang="ja-JP" altLang="en-US"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番号を表示</a:t>
            </a:r>
            <a:endParaRPr lang="en-US" altLang="ja-JP"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角丸四角形 25"/>
          <p:cNvSpPr/>
          <p:nvPr/>
        </p:nvSpPr>
        <p:spPr>
          <a:xfrm>
            <a:off x="300209" y="6124103"/>
            <a:ext cx="100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27" name="角丸四角形 26"/>
          <p:cNvSpPr/>
          <p:nvPr/>
        </p:nvSpPr>
        <p:spPr>
          <a:xfrm>
            <a:off x="1357048"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28" name="角丸四角形 27"/>
          <p:cNvSpPr/>
          <p:nvPr/>
        </p:nvSpPr>
        <p:spPr>
          <a:xfrm>
            <a:off x="2422942" y="6124103"/>
            <a:ext cx="100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
        <p:nvSpPr>
          <p:cNvPr id="12" name="角丸四角形 36">
            <a:extLst>
              <a:ext uri="{FF2B5EF4-FFF2-40B4-BE49-F238E27FC236}">
                <a16:creationId xmlns:a16="http://schemas.microsoft.com/office/drawing/2014/main" id="{E3BCC1DA-9177-A5E9-F251-5033ACBCC83A}"/>
              </a:ext>
            </a:extLst>
          </p:cNvPr>
          <p:cNvSpPr/>
          <p:nvPr/>
        </p:nvSpPr>
        <p:spPr>
          <a:xfrm>
            <a:off x="305571" y="3076728"/>
            <a:ext cx="795904" cy="558757"/>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M10-3</a:t>
            </a:r>
          </a:p>
        </p:txBody>
      </p:sp>
      <p:sp>
        <p:nvSpPr>
          <p:cNvPr id="2" name="テキスト ボックス 1">
            <a:extLst>
              <a:ext uri="{FF2B5EF4-FFF2-40B4-BE49-F238E27FC236}">
                <a16:creationId xmlns:a16="http://schemas.microsoft.com/office/drawing/2014/main" id="{8919D7EB-66E0-3578-70FB-9C17F33AD9B5}"/>
              </a:ext>
            </a:extLst>
          </p:cNvPr>
          <p:cNvSpPr txBox="1"/>
          <p:nvPr/>
        </p:nvSpPr>
        <p:spPr>
          <a:xfrm>
            <a:off x="4166978" y="823524"/>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6" name="テキスト ボックス 5">
            <a:extLst>
              <a:ext uri="{FF2B5EF4-FFF2-40B4-BE49-F238E27FC236}">
                <a16:creationId xmlns:a16="http://schemas.microsoft.com/office/drawing/2014/main" id="{6A4AB140-B9AF-5A40-0DEF-FC1A20700FFD}"/>
              </a:ext>
            </a:extLst>
          </p:cNvPr>
          <p:cNvSpPr txBox="1"/>
          <p:nvPr/>
        </p:nvSpPr>
        <p:spPr>
          <a:xfrm>
            <a:off x="4166978" y="1154083"/>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7" name="テキスト ボックス 6">
            <a:extLst>
              <a:ext uri="{FF2B5EF4-FFF2-40B4-BE49-F238E27FC236}">
                <a16:creationId xmlns:a16="http://schemas.microsoft.com/office/drawing/2014/main" id="{11DA0CFD-CD10-8763-E536-8F6D1F15FB40}"/>
              </a:ext>
            </a:extLst>
          </p:cNvPr>
          <p:cNvSpPr txBox="1"/>
          <p:nvPr/>
        </p:nvSpPr>
        <p:spPr>
          <a:xfrm>
            <a:off x="4163759" y="988803"/>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8" name="テキスト ボックス 7">
            <a:extLst>
              <a:ext uri="{FF2B5EF4-FFF2-40B4-BE49-F238E27FC236}">
                <a16:creationId xmlns:a16="http://schemas.microsoft.com/office/drawing/2014/main" id="{74CF5D59-8CED-68B0-17B0-4F5022CA7256}"/>
              </a:ext>
            </a:extLst>
          </p:cNvPr>
          <p:cNvSpPr txBox="1"/>
          <p:nvPr/>
        </p:nvSpPr>
        <p:spPr>
          <a:xfrm>
            <a:off x="4170197" y="276311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9" name="テキスト ボックス 8">
            <a:extLst>
              <a:ext uri="{FF2B5EF4-FFF2-40B4-BE49-F238E27FC236}">
                <a16:creationId xmlns:a16="http://schemas.microsoft.com/office/drawing/2014/main" id="{847DF4B1-A486-9DAC-72F0-5AAA5CE511FA}"/>
              </a:ext>
            </a:extLst>
          </p:cNvPr>
          <p:cNvSpPr txBox="1"/>
          <p:nvPr/>
        </p:nvSpPr>
        <p:spPr>
          <a:xfrm>
            <a:off x="4166978" y="2535922"/>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28493876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タイトル 1"/>
          <p:cNvSpPr>
            <a:spLocks noGrp="1"/>
          </p:cNvSpPr>
          <p:nvPr>
            <p:ph type="title"/>
          </p:nvPr>
        </p:nvSpPr>
        <p:spPr>
          <a:xfrm>
            <a:off x="228597" y="295929"/>
            <a:ext cx="6732039"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ロック設定画面（縦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752788" y="66356"/>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5" name="直線矢印コネクタ 54"/>
          <p:cNvCxnSpPr>
            <a:cxnSpLocks/>
          </p:cNvCxnSpPr>
          <p:nvPr/>
        </p:nvCxnSpPr>
        <p:spPr>
          <a:xfrm flipV="1">
            <a:off x="5546639" y="2562894"/>
            <a:ext cx="0" cy="72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cxnSpLocks/>
          </p:cNvCxnSpPr>
          <p:nvPr/>
        </p:nvCxnSpPr>
        <p:spPr>
          <a:xfrm>
            <a:off x="5735931" y="2562894"/>
            <a:ext cx="0" cy="72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cxnSpLocks/>
          </p:cNvCxnSpPr>
          <p:nvPr/>
        </p:nvCxnSpPr>
        <p:spPr>
          <a:xfrm>
            <a:off x="6061349" y="2163687"/>
            <a:ext cx="1341522" cy="7657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3847645" y="2145159"/>
            <a:ext cx="1307481" cy="77089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5546639" y="1340108"/>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a:cxnSpLocks/>
          </p:cNvCxnSpPr>
          <p:nvPr/>
        </p:nvCxnSpPr>
        <p:spPr>
          <a:xfrm flipV="1">
            <a:off x="6307058" y="3267982"/>
            <a:ext cx="1095812" cy="3850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cxnSpLocks/>
          </p:cNvCxnSpPr>
          <p:nvPr/>
        </p:nvCxnSpPr>
        <p:spPr>
          <a:xfrm flipH="1" flipV="1">
            <a:off x="3847648" y="3254611"/>
            <a:ext cx="1170632" cy="39842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5732663" y="5478082"/>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67" name="図 66"/>
          <p:cNvPicPr>
            <a:picLocks noChangeAspect="1"/>
          </p:cNvPicPr>
          <p:nvPr/>
        </p:nvPicPr>
        <p:blipFill rotWithShape="1">
          <a:blip r:embed="rId3">
            <a:extLst>
              <a:ext uri="{28A0092B-C50C-407E-A947-70E740481C1C}">
                <a14:useLocalDpi xmlns:a14="http://schemas.microsoft.com/office/drawing/2010/main" val="0"/>
              </a:ext>
            </a:extLst>
          </a:blip>
          <a:srcRect l="61348" t="12392" r="29374" b="55934"/>
          <a:stretch/>
        </p:blipFill>
        <p:spPr>
          <a:xfrm rot="16200000">
            <a:off x="5411274" y="3109694"/>
            <a:ext cx="530498" cy="1086690"/>
          </a:xfrm>
          <a:prstGeom prst="rect">
            <a:avLst/>
          </a:prstGeom>
        </p:spPr>
      </p:pic>
      <p:pic>
        <p:nvPicPr>
          <p:cNvPr id="70" name="図 69"/>
          <p:cNvPicPr>
            <a:picLocks noChangeAspect="1"/>
          </p:cNvPicPr>
          <p:nvPr/>
        </p:nvPicPr>
        <p:blipFill rotWithShape="1">
          <a:blip r:embed="rId3">
            <a:extLst>
              <a:ext uri="{28A0092B-C50C-407E-A947-70E740481C1C}">
                <a14:useLocalDpi xmlns:a14="http://schemas.microsoft.com/office/drawing/2010/main" val="0"/>
              </a:ext>
            </a:extLst>
          </a:blip>
          <a:srcRect l="74841" t="12947" r="15881" b="69972"/>
          <a:stretch/>
        </p:blipFill>
        <p:spPr>
          <a:xfrm rot="16200000">
            <a:off x="5359811" y="1933349"/>
            <a:ext cx="530498" cy="586014"/>
          </a:xfrm>
          <a:prstGeom prst="rect">
            <a:avLst/>
          </a:prstGeom>
        </p:spPr>
      </p:pic>
      <p:sp>
        <p:nvSpPr>
          <p:cNvPr id="71" name="角丸四角形 70"/>
          <p:cNvSpPr/>
          <p:nvPr/>
        </p:nvSpPr>
        <p:spPr>
          <a:xfrm>
            <a:off x="5361569" y="1967497"/>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M6-1</a:t>
            </a:r>
          </a:p>
        </p:txBody>
      </p:sp>
      <p:sp>
        <p:nvSpPr>
          <p:cNvPr id="72" name="角丸四角形 71"/>
          <p:cNvSpPr/>
          <p:nvPr/>
        </p:nvSpPr>
        <p:spPr>
          <a:xfrm>
            <a:off x="5122669" y="3408701"/>
            <a:ext cx="10800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M6-2</a:t>
            </a:r>
          </a:p>
        </p:txBody>
      </p:sp>
      <p:sp>
        <p:nvSpPr>
          <p:cNvPr id="73" name="角丸四角形 72"/>
          <p:cNvSpPr/>
          <p:nvPr/>
        </p:nvSpPr>
        <p:spPr>
          <a:xfrm>
            <a:off x="5322190" y="814910"/>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M6-3</a:t>
            </a:r>
          </a:p>
        </p:txBody>
      </p:sp>
      <p:sp>
        <p:nvSpPr>
          <p:cNvPr id="74" name="角丸四角形 73"/>
          <p:cNvSpPr/>
          <p:nvPr/>
        </p:nvSpPr>
        <p:spPr>
          <a:xfrm>
            <a:off x="5363435" y="6094071"/>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M6-1</a:t>
            </a:r>
          </a:p>
        </p:txBody>
      </p:sp>
      <p:sp>
        <p:nvSpPr>
          <p:cNvPr id="76" name="テキスト ボックス 75"/>
          <p:cNvSpPr txBox="1"/>
          <p:nvPr/>
        </p:nvSpPr>
        <p:spPr>
          <a:xfrm>
            <a:off x="2715607" y="2922219"/>
            <a:ext cx="1132041" cy="338554"/>
          </a:xfrm>
          <a:prstGeom prst="rect">
            <a:avLst/>
          </a:prstGeom>
          <a:solidFill>
            <a:schemeClr val="bg1"/>
          </a:solidFill>
          <a:ln w="12700">
            <a:solidFill>
              <a:schemeClr val="tx1"/>
            </a:solidFill>
          </a:ln>
        </p:spPr>
        <p:txBody>
          <a:bodyPr wrap="none" rtlCol="0">
            <a:spAutoFit/>
          </a:bodyPr>
          <a:lstStyle/>
          <a:p>
            <a:r>
              <a:rPr lang="ja-JP" altLang="en-US" sz="1600" dirty="0"/>
              <a:t>遷移しない</a:t>
            </a:r>
          </a:p>
        </p:txBody>
      </p:sp>
      <p:sp>
        <p:nvSpPr>
          <p:cNvPr id="79" name="テキスト ボックス 78"/>
          <p:cNvSpPr txBox="1"/>
          <p:nvPr/>
        </p:nvSpPr>
        <p:spPr>
          <a:xfrm>
            <a:off x="7402872" y="2929426"/>
            <a:ext cx="1132041" cy="338554"/>
          </a:xfrm>
          <a:prstGeom prst="rect">
            <a:avLst/>
          </a:prstGeom>
          <a:solidFill>
            <a:schemeClr val="bg1"/>
          </a:solidFill>
          <a:ln w="12700">
            <a:solidFill>
              <a:schemeClr val="tx1"/>
            </a:solidFill>
          </a:ln>
        </p:spPr>
        <p:txBody>
          <a:bodyPr wrap="square" rtlCol="0">
            <a:spAutoFit/>
          </a:bodyPr>
          <a:lstStyle/>
          <a:p>
            <a:r>
              <a:rPr lang="ja-JP" altLang="en-US" sz="1600" dirty="0"/>
              <a:t>遷移しない</a:t>
            </a:r>
          </a:p>
        </p:txBody>
      </p:sp>
      <p:pic>
        <p:nvPicPr>
          <p:cNvPr id="11" name="図 10">
            <a:extLst>
              <a:ext uri="{FF2B5EF4-FFF2-40B4-BE49-F238E27FC236}">
                <a16:creationId xmlns:a16="http://schemas.microsoft.com/office/drawing/2014/main" id="{E730044E-02BB-8CB3-70F4-BD91BB904D6C}"/>
              </a:ext>
            </a:extLst>
          </p:cNvPr>
          <p:cNvPicPr>
            <a:picLocks noChangeAspect="1"/>
          </p:cNvPicPr>
          <p:nvPr/>
        </p:nvPicPr>
        <p:blipFill rotWithShape="1">
          <a:blip r:embed="rId4"/>
          <a:srcRect t="5655" b="6668"/>
          <a:stretch/>
        </p:blipFill>
        <p:spPr>
          <a:xfrm>
            <a:off x="5262876" y="4775287"/>
            <a:ext cx="911866" cy="626806"/>
          </a:xfrm>
          <a:prstGeom prst="rect">
            <a:avLst/>
          </a:prstGeom>
        </p:spPr>
      </p:pic>
      <p:cxnSp>
        <p:nvCxnSpPr>
          <p:cNvPr id="14" name="直線矢印コネクタ 13">
            <a:extLst>
              <a:ext uri="{FF2B5EF4-FFF2-40B4-BE49-F238E27FC236}">
                <a16:creationId xmlns:a16="http://schemas.microsoft.com/office/drawing/2014/main" id="{9BA4801D-AC4A-BE64-93DB-67C3593BD488}"/>
              </a:ext>
            </a:extLst>
          </p:cNvPr>
          <p:cNvCxnSpPr>
            <a:cxnSpLocks/>
          </p:cNvCxnSpPr>
          <p:nvPr/>
        </p:nvCxnSpPr>
        <p:spPr>
          <a:xfrm flipV="1">
            <a:off x="5556390" y="3981545"/>
            <a:ext cx="0" cy="72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79719CDD-0104-8955-869D-71403A3C018E}"/>
              </a:ext>
            </a:extLst>
          </p:cNvPr>
          <p:cNvCxnSpPr>
            <a:cxnSpLocks/>
          </p:cNvCxnSpPr>
          <p:nvPr/>
        </p:nvCxnSpPr>
        <p:spPr>
          <a:xfrm>
            <a:off x="5745682" y="3981545"/>
            <a:ext cx="0" cy="72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8AAB6BF-54A2-7103-9C71-2852D933F018}"/>
              </a:ext>
            </a:extLst>
          </p:cNvPr>
          <p:cNvCxnSpPr>
            <a:cxnSpLocks/>
          </p:cNvCxnSpPr>
          <p:nvPr/>
        </p:nvCxnSpPr>
        <p:spPr>
          <a:xfrm flipH="1" flipV="1">
            <a:off x="3480619" y="3387789"/>
            <a:ext cx="1674507" cy="175739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9937D3C-8D91-A05C-A656-B5E9E57A7B84}"/>
              </a:ext>
            </a:extLst>
          </p:cNvPr>
          <p:cNvCxnSpPr>
            <a:cxnSpLocks/>
          </p:cNvCxnSpPr>
          <p:nvPr/>
        </p:nvCxnSpPr>
        <p:spPr>
          <a:xfrm flipV="1">
            <a:off x="6226604" y="3408701"/>
            <a:ext cx="1442557" cy="17364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4740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タイトル 1"/>
          <p:cNvSpPr>
            <a:spLocks noGrp="1"/>
          </p:cNvSpPr>
          <p:nvPr>
            <p:ph type="title"/>
          </p:nvPr>
        </p:nvSpPr>
        <p:spPr>
          <a:xfrm>
            <a:off x="228597" y="291697"/>
            <a:ext cx="6732039"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ロック設定画面（横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752788" y="66356"/>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5" name="直線矢印コネクタ 54"/>
          <p:cNvCxnSpPr>
            <a:cxnSpLocks/>
          </p:cNvCxnSpPr>
          <p:nvPr/>
        </p:nvCxnSpPr>
        <p:spPr>
          <a:xfrm flipV="1">
            <a:off x="5546639" y="2562894"/>
            <a:ext cx="0" cy="72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cxnSpLocks/>
          </p:cNvCxnSpPr>
          <p:nvPr/>
        </p:nvCxnSpPr>
        <p:spPr>
          <a:xfrm>
            <a:off x="5735931" y="2562894"/>
            <a:ext cx="0" cy="72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cxnSpLocks/>
          </p:cNvCxnSpPr>
          <p:nvPr/>
        </p:nvCxnSpPr>
        <p:spPr>
          <a:xfrm>
            <a:off x="6061349" y="2163687"/>
            <a:ext cx="1341522" cy="7657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3847645" y="2145159"/>
            <a:ext cx="1307481" cy="77089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5546639" y="1340108"/>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a:cxnSpLocks/>
          </p:cNvCxnSpPr>
          <p:nvPr/>
        </p:nvCxnSpPr>
        <p:spPr>
          <a:xfrm flipV="1">
            <a:off x="6307058" y="3267982"/>
            <a:ext cx="1095812" cy="3850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cxnSpLocks/>
          </p:cNvCxnSpPr>
          <p:nvPr/>
        </p:nvCxnSpPr>
        <p:spPr>
          <a:xfrm flipH="1" flipV="1">
            <a:off x="3847648" y="3254611"/>
            <a:ext cx="1170632" cy="39842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5732663" y="5478082"/>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67" name="図 66"/>
          <p:cNvPicPr>
            <a:picLocks noChangeAspect="1"/>
          </p:cNvPicPr>
          <p:nvPr/>
        </p:nvPicPr>
        <p:blipFill rotWithShape="1">
          <a:blip r:embed="rId3">
            <a:extLst>
              <a:ext uri="{28A0092B-C50C-407E-A947-70E740481C1C}">
                <a14:useLocalDpi xmlns:a14="http://schemas.microsoft.com/office/drawing/2010/main" val="0"/>
              </a:ext>
            </a:extLst>
          </a:blip>
          <a:srcRect l="61348" t="12392" r="29374" b="55934"/>
          <a:stretch/>
        </p:blipFill>
        <p:spPr>
          <a:xfrm rot="16200000">
            <a:off x="5411274" y="3109694"/>
            <a:ext cx="530498" cy="1086690"/>
          </a:xfrm>
          <a:prstGeom prst="rect">
            <a:avLst/>
          </a:prstGeom>
        </p:spPr>
      </p:pic>
      <p:pic>
        <p:nvPicPr>
          <p:cNvPr id="70" name="図 69"/>
          <p:cNvPicPr>
            <a:picLocks noChangeAspect="1"/>
          </p:cNvPicPr>
          <p:nvPr/>
        </p:nvPicPr>
        <p:blipFill rotWithShape="1">
          <a:blip r:embed="rId3">
            <a:extLst>
              <a:ext uri="{28A0092B-C50C-407E-A947-70E740481C1C}">
                <a14:useLocalDpi xmlns:a14="http://schemas.microsoft.com/office/drawing/2010/main" val="0"/>
              </a:ext>
            </a:extLst>
          </a:blip>
          <a:srcRect l="74841" t="12947" r="15881" b="69972"/>
          <a:stretch/>
        </p:blipFill>
        <p:spPr>
          <a:xfrm rot="16200000">
            <a:off x="5359811" y="1933349"/>
            <a:ext cx="530498" cy="586014"/>
          </a:xfrm>
          <a:prstGeom prst="rect">
            <a:avLst/>
          </a:prstGeom>
        </p:spPr>
      </p:pic>
      <p:sp>
        <p:nvSpPr>
          <p:cNvPr id="71" name="角丸四角形 70"/>
          <p:cNvSpPr/>
          <p:nvPr/>
        </p:nvSpPr>
        <p:spPr>
          <a:xfrm>
            <a:off x="5361569" y="1967497"/>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M6-1</a:t>
            </a:r>
          </a:p>
        </p:txBody>
      </p:sp>
      <p:sp>
        <p:nvSpPr>
          <p:cNvPr id="72" name="角丸四角形 71"/>
          <p:cNvSpPr/>
          <p:nvPr/>
        </p:nvSpPr>
        <p:spPr>
          <a:xfrm>
            <a:off x="5122669" y="3408701"/>
            <a:ext cx="10800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M6-2</a:t>
            </a:r>
          </a:p>
        </p:txBody>
      </p:sp>
      <p:sp>
        <p:nvSpPr>
          <p:cNvPr id="73" name="角丸四角形 72"/>
          <p:cNvSpPr/>
          <p:nvPr/>
        </p:nvSpPr>
        <p:spPr>
          <a:xfrm>
            <a:off x="5322190" y="814910"/>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M6-3</a:t>
            </a:r>
          </a:p>
        </p:txBody>
      </p:sp>
      <p:sp>
        <p:nvSpPr>
          <p:cNvPr id="74" name="角丸四角形 73"/>
          <p:cNvSpPr/>
          <p:nvPr/>
        </p:nvSpPr>
        <p:spPr>
          <a:xfrm>
            <a:off x="5363435" y="6094071"/>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M6-1</a:t>
            </a:r>
          </a:p>
        </p:txBody>
      </p:sp>
      <p:sp>
        <p:nvSpPr>
          <p:cNvPr id="76" name="テキスト ボックス 75"/>
          <p:cNvSpPr txBox="1"/>
          <p:nvPr/>
        </p:nvSpPr>
        <p:spPr>
          <a:xfrm>
            <a:off x="2715607" y="2922219"/>
            <a:ext cx="1132041" cy="338554"/>
          </a:xfrm>
          <a:prstGeom prst="rect">
            <a:avLst/>
          </a:prstGeom>
          <a:solidFill>
            <a:schemeClr val="bg1"/>
          </a:solidFill>
          <a:ln w="12700">
            <a:solidFill>
              <a:schemeClr val="tx1"/>
            </a:solidFill>
          </a:ln>
        </p:spPr>
        <p:txBody>
          <a:bodyPr wrap="none" rtlCol="0">
            <a:spAutoFit/>
          </a:bodyPr>
          <a:lstStyle/>
          <a:p>
            <a:r>
              <a:rPr lang="ja-JP" altLang="en-US" sz="1600" dirty="0"/>
              <a:t>遷移しない</a:t>
            </a:r>
          </a:p>
        </p:txBody>
      </p:sp>
      <p:sp>
        <p:nvSpPr>
          <p:cNvPr id="79" name="テキスト ボックス 78"/>
          <p:cNvSpPr txBox="1"/>
          <p:nvPr/>
        </p:nvSpPr>
        <p:spPr>
          <a:xfrm>
            <a:off x="7402872" y="2929426"/>
            <a:ext cx="1132041" cy="338554"/>
          </a:xfrm>
          <a:prstGeom prst="rect">
            <a:avLst/>
          </a:prstGeom>
          <a:solidFill>
            <a:schemeClr val="bg1"/>
          </a:solidFill>
          <a:ln w="12700">
            <a:solidFill>
              <a:schemeClr val="tx1"/>
            </a:solidFill>
          </a:ln>
        </p:spPr>
        <p:txBody>
          <a:bodyPr wrap="square" rtlCol="0">
            <a:spAutoFit/>
          </a:bodyPr>
          <a:lstStyle/>
          <a:p>
            <a:r>
              <a:rPr lang="ja-JP" altLang="en-US" sz="1600" dirty="0"/>
              <a:t>遷移しない</a:t>
            </a:r>
          </a:p>
        </p:txBody>
      </p:sp>
      <p:pic>
        <p:nvPicPr>
          <p:cNvPr id="11" name="図 10">
            <a:extLst>
              <a:ext uri="{FF2B5EF4-FFF2-40B4-BE49-F238E27FC236}">
                <a16:creationId xmlns:a16="http://schemas.microsoft.com/office/drawing/2014/main" id="{E730044E-02BB-8CB3-70F4-BD91BB904D6C}"/>
              </a:ext>
            </a:extLst>
          </p:cNvPr>
          <p:cNvPicPr>
            <a:picLocks noChangeAspect="1"/>
          </p:cNvPicPr>
          <p:nvPr/>
        </p:nvPicPr>
        <p:blipFill rotWithShape="1">
          <a:blip r:embed="rId4"/>
          <a:srcRect t="5655" b="6668"/>
          <a:stretch/>
        </p:blipFill>
        <p:spPr>
          <a:xfrm>
            <a:off x="5262876" y="4775287"/>
            <a:ext cx="911866" cy="626806"/>
          </a:xfrm>
          <a:prstGeom prst="rect">
            <a:avLst/>
          </a:prstGeom>
        </p:spPr>
      </p:pic>
      <p:cxnSp>
        <p:nvCxnSpPr>
          <p:cNvPr id="14" name="直線矢印コネクタ 13">
            <a:extLst>
              <a:ext uri="{FF2B5EF4-FFF2-40B4-BE49-F238E27FC236}">
                <a16:creationId xmlns:a16="http://schemas.microsoft.com/office/drawing/2014/main" id="{9BA4801D-AC4A-BE64-93DB-67C3593BD488}"/>
              </a:ext>
            </a:extLst>
          </p:cNvPr>
          <p:cNvCxnSpPr>
            <a:cxnSpLocks/>
          </p:cNvCxnSpPr>
          <p:nvPr/>
        </p:nvCxnSpPr>
        <p:spPr>
          <a:xfrm flipV="1">
            <a:off x="5556390" y="3981545"/>
            <a:ext cx="0" cy="72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79719CDD-0104-8955-869D-71403A3C018E}"/>
              </a:ext>
            </a:extLst>
          </p:cNvPr>
          <p:cNvCxnSpPr>
            <a:cxnSpLocks/>
          </p:cNvCxnSpPr>
          <p:nvPr/>
        </p:nvCxnSpPr>
        <p:spPr>
          <a:xfrm>
            <a:off x="5745682" y="3981545"/>
            <a:ext cx="0" cy="72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8AAB6BF-54A2-7103-9C71-2852D933F018}"/>
              </a:ext>
            </a:extLst>
          </p:cNvPr>
          <p:cNvCxnSpPr>
            <a:cxnSpLocks/>
          </p:cNvCxnSpPr>
          <p:nvPr/>
        </p:nvCxnSpPr>
        <p:spPr>
          <a:xfrm flipH="1" flipV="1">
            <a:off x="3480619" y="3387789"/>
            <a:ext cx="1674507" cy="175739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9937D3C-8D91-A05C-A656-B5E9E57A7B84}"/>
              </a:ext>
            </a:extLst>
          </p:cNvPr>
          <p:cNvCxnSpPr>
            <a:cxnSpLocks/>
          </p:cNvCxnSpPr>
          <p:nvPr/>
        </p:nvCxnSpPr>
        <p:spPr>
          <a:xfrm flipV="1">
            <a:off x="6226604" y="3408701"/>
            <a:ext cx="1442557" cy="17364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3943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タイトル 1"/>
          <p:cNvSpPr>
            <a:spLocks noGrp="1"/>
          </p:cNvSpPr>
          <p:nvPr>
            <p:ph type="title"/>
          </p:nvPr>
        </p:nvSpPr>
        <p:spPr>
          <a:xfrm>
            <a:off x="228597" y="295929"/>
            <a:ext cx="6732039"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ロック設定画面（縦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55" name="直線矢印コネクタ 54"/>
          <p:cNvCxnSpPr/>
          <p:nvPr/>
        </p:nvCxnSpPr>
        <p:spPr>
          <a:xfrm flipV="1">
            <a:off x="5604181" y="2560223"/>
            <a:ext cx="0" cy="72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5793473" y="2560223"/>
            <a:ext cx="0" cy="72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5604181" y="1337437"/>
            <a:ext cx="0" cy="54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5824421" y="5566633"/>
            <a:ext cx="0" cy="5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67" name="図 66"/>
          <p:cNvPicPr>
            <a:picLocks noChangeAspect="1"/>
          </p:cNvPicPr>
          <p:nvPr/>
        </p:nvPicPr>
        <p:blipFill rotWithShape="1">
          <a:blip r:embed="rId3">
            <a:extLst>
              <a:ext uri="{28A0092B-C50C-407E-A947-70E740481C1C}">
                <a14:useLocalDpi xmlns:a14="http://schemas.microsoft.com/office/drawing/2010/main" val="0"/>
              </a:ext>
            </a:extLst>
          </a:blip>
          <a:srcRect l="61348" t="12392" r="29374" b="55934"/>
          <a:stretch/>
        </p:blipFill>
        <p:spPr>
          <a:xfrm rot="16200000">
            <a:off x="5443465" y="3063211"/>
            <a:ext cx="530498" cy="1086690"/>
          </a:xfrm>
          <a:prstGeom prst="rect">
            <a:avLst/>
          </a:prstGeom>
        </p:spPr>
      </p:pic>
      <p:pic>
        <p:nvPicPr>
          <p:cNvPr id="70" name="図 69"/>
          <p:cNvPicPr>
            <a:picLocks noChangeAspect="1"/>
          </p:cNvPicPr>
          <p:nvPr/>
        </p:nvPicPr>
        <p:blipFill rotWithShape="1">
          <a:blip r:embed="rId3">
            <a:extLst>
              <a:ext uri="{28A0092B-C50C-407E-A947-70E740481C1C}">
                <a14:useLocalDpi xmlns:a14="http://schemas.microsoft.com/office/drawing/2010/main" val="0"/>
              </a:ext>
            </a:extLst>
          </a:blip>
          <a:srcRect l="74841" t="12947" r="15881" b="69972"/>
          <a:stretch/>
        </p:blipFill>
        <p:spPr>
          <a:xfrm rot="16200000">
            <a:off x="5417353" y="1930678"/>
            <a:ext cx="530498" cy="586014"/>
          </a:xfrm>
          <a:prstGeom prst="rect">
            <a:avLst/>
          </a:prstGeom>
        </p:spPr>
      </p:pic>
      <p:sp>
        <p:nvSpPr>
          <p:cNvPr id="71" name="角丸四角形 70"/>
          <p:cNvSpPr/>
          <p:nvPr/>
        </p:nvSpPr>
        <p:spPr>
          <a:xfrm>
            <a:off x="5419111" y="1964826"/>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M6-1</a:t>
            </a:r>
          </a:p>
        </p:txBody>
      </p:sp>
      <p:sp>
        <p:nvSpPr>
          <p:cNvPr id="72" name="角丸四角形 71"/>
          <p:cNvSpPr/>
          <p:nvPr/>
        </p:nvSpPr>
        <p:spPr>
          <a:xfrm>
            <a:off x="5154860" y="3362218"/>
            <a:ext cx="10800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M6-2</a:t>
            </a:r>
          </a:p>
        </p:txBody>
      </p:sp>
      <p:sp>
        <p:nvSpPr>
          <p:cNvPr id="73" name="角丸四角形 72"/>
          <p:cNvSpPr/>
          <p:nvPr/>
        </p:nvSpPr>
        <p:spPr>
          <a:xfrm>
            <a:off x="5388163" y="823606"/>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M6-3</a:t>
            </a:r>
          </a:p>
        </p:txBody>
      </p:sp>
      <p:sp>
        <p:nvSpPr>
          <p:cNvPr id="74" name="角丸四角形 73"/>
          <p:cNvSpPr/>
          <p:nvPr/>
        </p:nvSpPr>
        <p:spPr>
          <a:xfrm>
            <a:off x="5419111" y="6182622"/>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M6-1</a:t>
            </a:r>
          </a:p>
        </p:txBody>
      </p:sp>
      <p:grpSp>
        <p:nvGrpSpPr>
          <p:cNvPr id="26" name="グループ化 25"/>
          <p:cNvGrpSpPr/>
          <p:nvPr/>
        </p:nvGrpSpPr>
        <p:grpSpPr>
          <a:xfrm>
            <a:off x="10011594" y="293282"/>
            <a:ext cx="2102193" cy="375542"/>
            <a:chOff x="10011594" y="66356"/>
            <a:chExt cx="2102193" cy="375542"/>
          </a:xfrm>
        </p:grpSpPr>
        <p:cxnSp>
          <p:nvCxnSpPr>
            <p:cNvPr id="27" name="直線矢印コネクタ 26"/>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29"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pic>
        <p:nvPicPr>
          <p:cNvPr id="2" name="図 1">
            <a:extLst>
              <a:ext uri="{FF2B5EF4-FFF2-40B4-BE49-F238E27FC236}">
                <a16:creationId xmlns:a16="http://schemas.microsoft.com/office/drawing/2014/main" id="{65E67830-8775-F373-B5E7-CB54FB516349}"/>
              </a:ext>
            </a:extLst>
          </p:cNvPr>
          <p:cNvPicPr>
            <a:picLocks noChangeAspect="1"/>
          </p:cNvPicPr>
          <p:nvPr/>
        </p:nvPicPr>
        <p:blipFill rotWithShape="1">
          <a:blip r:embed="rId4"/>
          <a:srcRect t="5655" r="3076" b="6668"/>
          <a:stretch/>
        </p:blipFill>
        <p:spPr>
          <a:xfrm>
            <a:off x="5266806" y="4844660"/>
            <a:ext cx="883815" cy="626806"/>
          </a:xfrm>
          <a:prstGeom prst="rect">
            <a:avLst/>
          </a:prstGeom>
        </p:spPr>
      </p:pic>
      <p:cxnSp>
        <p:nvCxnSpPr>
          <p:cNvPr id="3" name="直線矢印コネクタ 2">
            <a:extLst>
              <a:ext uri="{FF2B5EF4-FFF2-40B4-BE49-F238E27FC236}">
                <a16:creationId xmlns:a16="http://schemas.microsoft.com/office/drawing/2014/main" id="{E04F3662-EF59-CDEA-7F77-EBDC7A3C5A74}"/>
              </a:ext>
            </a:extLst>
          </p:cNvPr>
          <p:cNvCxnSpPr/>
          <p:nvPr/>
        </p:nvCxnSpPr>
        <p:spPr>
          <a:xfrm flipV="1">
            <a:off x="5604181" y="3950634"/>
            <a:ext cx="0" cy="79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78F94BA4-6578-1AAD-2CFA-F740199B7552}"/>
              </a:ext>
            </a:extLst>
          </p:cNvPr>
          <p:cNvCxnSpPr/>
          <p:nvPr/>
        </p:nvCxnSpPr>
        <p:spPr>
          <a:xfrm>
            <a:off x="5793473" y="3950634"/>
            <a:ext cx="0" cy="79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189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タイトル 1"/>
          <p:cNvSpPr>
            <a:spLocks noGrp="1"/>
          </p:cNvSpPr>
          <p:nvPr>
            <p:ph type="title"/>
          </p:nvPr>
        </p:nvSpPr>
        <p:spPr>
          <a:xfrm>
            <a:off x="228597" y="291697"/>
            <a:ext cx="6732039" cy="405624"/>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ロック設定画面（横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55" name="直線矢印コネクタ 54"/>
          <p:cNvCxnSpPr/>
          <p:nvPr/>
        </p:nvCxnSpPr>
        <p:spPr>
          <a:xfrm flipV="1">
            <a:off x="5604181" y="2560223"/>
            <a:ext cx="0" cy="72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5793473" y="2560223"/>
            <a:ext cx="0" cy="72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5604181" y="1337437"/>
            <a:ext cx="0" cy="54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5824421" y="5566633"/>
            <a:ext cx="0" cy="5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67" name="図 66"/>
          <p:cNvPicPr>
            <a:picLocks noChangeAspect="1"/>
          </p:cNvPicPr>
          <p:nvPr/>
        </p:nvPicPr>
        <p:blipFill rotWithShape="1">
          <a:blip r:embed="rId3">
            <a:extLst>
              <a:ext uri="{28A0092B-C50C-407E-A947-70E740481C1C}">
                <a14:useLocalDpi xmlns:a14="http://schemas.microsoft.com/office/drawing/2010/main" val="0"/>
              </a:ext>
            </a:extLst>
          </a:blip>
          <a:srcRect l="61348" t="12392" r="29374" b="55934"/>
          <a:stretch/>
        </p:blipFill>
        <p:spPr>
          <a:xfrm rot="16200000">
            <a:off x="5443465" y="3063211"/>
            <a:ext cx="530498" cy="1086690"/>
          </a:xfrm>
          <a:prstGeom prst="rect">
            <a:avLst/>
          </a:prstGeom>
        </p:spPr>
      </p:pic>
      <p:pic>
        <p:nvPicPr>
          <p:cNvPr id="70" name="図 69"/>
          <p:cNvPicPr>
            <a:picLocks noChangeAspect="1"/>
          </p:cNvPicPr>
          <p:nvPr/>
        </p:nvPicPr>
        <p:blipFill rotWithShape="1">
          <a:blip r:embed="rId3">
            <a:extLst>
              <a:ext uri="{28A0092B-C50C-407E-A947-70E740481C1C}">
                <a14:useLocalDpi xmlns:a14="http://schemas.microsoft.com/office/drawing/2010/main" val="0"/>
              </a:ext>
            </a:extLst>
          </a:blip>
          <a:srcRect l="74841" t="12947" r="15881" b="69972"/>
          <a:stretch/>
        </p:blipFill>
        <p:spPr>
          <a:xfrm rot="16200000">
            <a:off x="5417353" y="1930678"/>
            <a:ext cx="530498" cy="586014"/>
          </a:xfrm>
          <a:prstGeom prst="rect">
            <a:avLst/>
          </a:prstGeom>
        </p:spPr>
      </p:pic>
      <p:sp>
        <p:nvSpPr>
          <p:cNvPr id="71" name="角丸四角形 70"/>
          <p:cNvSpPr/>
          <p:nvPr/>
        </p:nvSpPr>
        <p:spPr>
          <a:xfrm>
            <a:off x="5419111" y="1964826"/>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M6-1</a:t>
            </a:r>
          </a:p>
        </p:txBody>
      </p:sp>
      <p:sp>
        <p:nvSpPr>
          <p:cNvPr id="72" name="角丸四角形 71"/>
          <p:cNvSpPr/>
          <p:nvPr/>
        </p:nvSpPr>
        <p:spPr>
          <a:xfrm>
            <a:off x="5154860" y="3362218"/>
            <a:ext cx="10800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M6-2</a:t>
            </a:r>
          </a:p>
        </p:txBody>
      </p:sp>
      <p:sp>
        <p:nvSpPr>
          <p:cNvPr id="73" name="角丸四角形 72"/>
          <p:cNvSpPr/>
          <p:nvPr/>
        </p:nvSpPr>
        <p:spPr>
          <a:xfrm>
            <a:off x="5388163" y="823606"/>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M6-3</a:t>
            </a:r>
          </a:p>
        </p:txBody>
      </p:sp>
      <p:sp>
        <p:nvSpPr>
          <p:cNvPr id="74" name="角丸四角形 73"/>
          <p:cNvSpPr/>
          <p:nvPr/>
        </p:nvSpPr>
        <p:spPr>
          <a:xfrm>
            <a:off x="5419111" y="6182622"/>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M6-1</a:t>
            </a:r>
          </a:p>
        </p:txBody>
      </p:sp>
      <p:grpSp>
        <p:nvGrpSpPr>
          <p:cNvPr id="26" name="グループ化 25"/>
          <p:cNvGrpSpPr/>
          <p:nvPr/>
        </p:nvGrpSpPr>
        <p:grpSpPr>
          <a:xfrm>
            <a:off x="10011594" y="293282"/>
            <a:ext cx="2102193" cy="375542"/>
            <a:chOff x="10011594" y="66356"/>
            <a:chExt cx="2102193" cy="375542"/>
          </a:xfrm>
        </p:grpSpPr>
        <p:cxnSp>
          <p:nvCxnSpPr>
            <p:cNvPr id="27" name="直線矢印コネクタ 26"/>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29"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pic>
        <p:nvPicPr>
          <p:cNvPr id="2" name="図 1">
            <a:extLst>
              <a:ext uri="{FF2B5EF4-FFF2-40B4-BE49-F238E27FC236}">
                <a16:creationId xmlns:a16="http://schemas.microsoft.com/office/drawing/2014/main" id="{65E67830-8775-F373-B5E7-CB54FB516349}"/>
              </a:ext>
            </a:extLst>
          </p:cNvPr>
          <p:cNvPicPr>
            <a:picLocks noChangeAspect="1"/>
          </p:cNvPicPr>
          <p:nvPr/>
        </p:nvPicPr>
        <p:blipFill rotWithShape="1">
          <a:blip r:embed="rId4"/>
          <a:srcRect t="5655" r="3076" b="6668"/>
          <a:stretch/>
        </p:blipFill>
        <p:spPr>
          <a:xfrm>
            <a:off x="5266806" y="4844660"/>
            <a:ext cx="883815" cy="626806"/>
          </a:xfrm>
          <a:prstGeom prst="rect">
            <a:avLst/>
          </a:prstGeom>
        </p:spPr>
      </p:pic>
      <p:cxnSp>
        <p:nvCxnSpPr>
          <p:cNvPr id="3" name="直線矢印コネクタ 2">
            <a:extLst>
              <a:ext uri="{FF2B5EF4-FFF2-40B4-BE49-F238E27FC236}">
                <a16:creationId xmlns:a16="http://schemas.microsoft.com/office/drawing/2014/main" id="{E04F3662-EF59-CDEA-7F77-EBDC7A3C5A74}"/>
              </a:ext>
            </a:extLst>
          </p:cNvPr>
          <p:cNvCxnSpPr/>
          <p:nvPr/>
        </p:nvCxnSpPr>
        <p:spPr>
          <a:xfrm flipV="1">
            <a:off x="5604181" y="3950634"/>
            <a:ext cx="0" cy="79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78F94BA4-6578-1AAD-2CFA-F740199B7552}"/>
              </a:ext>
            </a:extLst>
          </p:cNvPr>
          <p:cNvCxnSpPr/>
          <p:nvPr/>
        </p:nvCxnSpPr>
        <p:spPr>
          <a:xfrm>
            <a:off x="5793473" y="3950634"/>
            <a:ext cx="0" cy="79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6835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6175" y="1887512"/>
            <a:ext cx="5715000" cy="3429000"/>
          </a:xfrm>
          <a:prstGeom prst="rect">
            <a:avLst/>
          </a:prstGeom>
        </p:spPr>
      </p:pic>
      <p:sp>
        <p:nvSpPr>
          <p:cNvPr id="64" name="テキスト ボックス 63"/>
          <p:cNvSpPr txBox="1"/>
          <p:nvPr/>
        </p:nvSpPr>
        <p:spPr>
          <a:xfrm>
            <a:off x="3984856" y="383127"/>
            <a:ext cx="4834847" cy="1615827"/>
          </a:xfrm>
          <a:prstGeom prst="rect">
            <a:avLst/>
          </a:prstGeom>
          <a:noFill/>
        </p:spPr>
        <p:txBody>
          <a:bodyPr wrap="square" rtlCol="0">
            <a:spAutoFit/>
          </a:bodyPr>
          <a:lstStyle/>
          <a:p>
            <a:r>
              <a:rPr lang="ja-JP" altLang="en-US" sz="1100" dirty="0">
                <a:latin typeface="+mn-ea"/>
                <a:cs typeface="メイリオ" panose="020B0604030504040204" pitchFamily="50" charset="-128"/>
              </a:rPr>
              <a:t>・この画面を表示しているとき、</a:t>
            </a:r>
            <a:r>
              <a:rPr lang="en-US" altLang="ja-JP" sz="1100" dirty="0">
                <a:latin typeface="+mn-ea"/>
                <a:cs typeface="メイリオ" panose="020B0604030504040204" pitchFamily="50" charset="-128"/>
              </a:rPr>
              <a:t>CAN_[CLI2] 0Byte 0-3bit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を送信し続ける</a:t>
            </a:r>
            <a:endParaRPr lang="en-US" altLang="ja-JP" sz="1100" dirty="0">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 → 作業モードになった時、カメラ画面に遷移する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・待機モードの時、</a:t>
            </a:r>
            <a:r>
              <a:rPr lang="en-US" altLang="ja-JP" sz="1100" dirty="0">
                <a:latin typeface="+mn-ea"/>
                <a:cs typeface="メイリオ" panose="020B0604030504040204" pitchFamily="50" charset="-128"/>
              </a:rPr>
              <a:t>30</a:t>
            </a:r>
            <a:r>
              <a:rPr lang="ja-JP" altLang="en-US" sz="1100" dirty="0">
                <a:latin typeface="+mn-ea"/>
                <a:cs typeface="メイリオ" panose="020B0604030504040204" pitchFamily="50" charset="-128"/>
              </a:rPr>
              <a:t>秒間操作が無い場合はメイン画面に遷移する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・作業モードの時、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秒間操作が無い場合はカメラ画面に遷移する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latin typeface="+mn-ea"/>
                <a:cs typeface="メイリオ" panose="020B0604030504040204" pitchFamily="50" charset="-128"/>
              </a:rPr>
              <a:t>・初期設定はパスワード無し</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・この画面に遷移した時、現在設定中のアイコン</a:t>
            </a:r>
            <a:r>
              <a:rPr lang="en-US" altLang="ja-JP" sz="1100" dirty="0">
                <a:latin typeface="+mn-ea"/>
                <a:cs typeface="メイリオ" panose="020B0604030504040204" pitchFamily="50" charset="-128"/>
              </a:rPr>
              <a:t>(M11-1</a:t>
            </a:r>
            <a:r>
              <a:rPr lang="ja-JP" altLang="en-US" sz="1100" dirty="0">
                <a:latin typeface="+mn-ea"/>
                <a:cs typeface="メイリオ" panose="020B0604030504040204" pitchFamily="50" charset="-128"/>
              </a:rPr>
              <a:t>または</a:t>
            </a:r>
            <a:r>
              <a:rPr lang="en-US" altLang="ja-JP" sz="1100" dirty="0">
                <a:latin typeface="+mn-ea"/>
                <a:cs typeface="メイリオ" panose="020B0604030504040204" pitchFamily="50" charset="-128"/>
              </a:rPr>
              <a:t>M11-2)</a:t>
            </a:r>
            <a:r>
              <a:rPr lang="ja-JP" altLang="en-US" sz="1100" dirty="0" err="1">
                <a:latin typeface="+mn-ea"/>
                <a:cs typeface="メイリオ" panose="020B0604030504040204" pitchFamily="50" charset="-128"/>
              </a:rPr>
              <a:t>を拡</a:t>
            </a:r>
            <a:r>
              <a:rPr lang="ja-JP" altLang="en-US" sz="1100" dirty="0">
                <a:latin typeface="+mn-ea"/>
                <a:cs typeface="メイリオ" panose="020B0604030504040204" pitchFamily="50" charset="-128"/>
              </a:rPr>
              <a:t>大表示</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・数字を押している間、押し状態にする</a:t>
            </a:r>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タッチパネル操作</a:t>
            </a:r>
            <a:endParaRPr lang="en-US" altLang="ja-JP" sz="1100" dirty="0">
              <a:solidFill>
                <a:srgbClr val="FF0000"/>
              </a:solidFill>
              <a:latin typeface="+mn-ea"/>
              <a:cs typeface="メイリオ" panose="020B0604030504040204" pitchFamily="50" charset="-128"/>
            </a:endParaRPr>
          </a:p>
        </p:txBody>
      </p:sp>
      <p:sp>
        <p:nvSpPr>
          <p:cNvPr id="73" name="タイトル 1"/>
          <p:cNvSpPr>
            <a:spLocks noGrp="1"/>
          </p:cNvSpPr>
          <p:nvPr>
            <p:ph type="title"/>
          </p:nvPr>
        </p:nvSpPr>
        <p:spPr>
          <a:xfrm>
            <a:off x="228602" y="295929"/>
            <a:ext cx="333068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パスワード設定画面①</a:t>
            </a:r>
          </a:p>
        </p:txBody>
      </p:sp>
      <p:sp>
        <p:nvSpPr>
          <p:cNvPr id="49" name="角丸四角形 48"/>
          <p:cNvSpPr/>
          <p:nvPr/>
        </p:nvSpPr>
        <p:spPr>
          <a:xfrm>
            <a:off x="485777" y="5331254"/>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M11-3</a:t>
            </a:r>
          </a:p>
        </p:txBody>
      </p:sp>
      <p:sp>
        <p:nvSpPr>
          <p:cNvPr id="52" name="角丸四角形 51"/>
          <p:cNvSpPr/>
          <p:nvPr/>
        </p:nvSpPr>
        <p:spPr>
          <a:xfrm>
            <a:off x="1071812" y="5331254"/>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M11-4</a:t>
            </a:r>
          </a:p>
        </p:txBody>
      </p:sp>
      <p:sp>
        <p:nvSpPr>
          <p:cNvPr id="53" name="角丸四角形 52"/>
          <p:cNvSpPr/>
          <p:nvPr/>
        </p:nvSpPr>
        <p:spPr>
          <a:xfrm>
            <a:off x="1657850" y="5331254"/>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M11-5</a:t>
            </a:r>
          </a:p>
        </p:txBody>
      </p:sp>
      <p:sp>
        <p:nvSpPr>
          <p:cNvPr id="54" name="角丸四角形 53"/>
          <p:cNvSpPr/>
          <p:nvPr/>
        </p:nvSpPr>
        <p:spPr>
          <a:xfrm>
            <a:off x="2243887" y="5331254"/>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M11-6</a:t>
            </a:r>
          </a:p>
        </p:txBody>
      </p:sp>
      <p:sp>
        <p:nvSpPr>
          <p:cNvPr id="55" name="角丸四角形 54"/>
          <p:cNvSpPr/>
          <p:nvPr/>
        </p:nvSpPr>
        <p:spPr>
          <a:xfrm>
            <a:off x="2829923" y="5331254"/>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M11-7</a:t>
            </a:r>
          </a:p>
        </p:txBody>
      </p:sp>
      <p:sp>
        <p:nvSpPr>
          <p:cNvPr id="56" name="角丸四角形 55"/>
          <p:cNvSpPr/>
          <p:nvPr/>
        </p:nvSpPr>
        <p:spPr>
          <a:xfrm>
            <a:off x="485777" y="5683002"/>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M11-8</a:t>
            </a:r>
          </a:p>
        </p:txBody>
      </p:sp>
      <p:sp>
        <p:nvSpPr>
          <p:cNvPr id="57" name="角丸四角形 56"/>
          <p:cNvSpPr/>
          <p:nvPr/>
        </p:nvSpPr>
        <p:spPr>
          <a:xfrm>
            <a:off x="1071812" y="5683002"/>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M11-9</a:t>
            </a:r>
          </a:p>
        </p:txBody>
      </p:sp>
      <p:sp>
        <p:nvSpPr>
          <p:cNvPr id="58" name="角丸四角形 57"/>
          <p:cNvSpPr/>
          <p:nvPr/>
        </p:nvSpPr>
        <p:spPr>
          <a:xfrm>
            <a:off x="1657850" y="5683002"/>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M11-10</a:t>
            </a:r>
          </a:p>
        </p:txBody>
      </p:sp>
      <p:sp>
        <p:nvSpPr>
          <p:cNvPr id="59" name="角丸四角形 58"/>
          <p:cNvSpPr/>
          <p:nvPr/>
        </p:nvSpPr>
        <p:spPr>
          <a:xfrm>
            <a:off x="2243887" y="5683002"/>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M11-11</a:t>
            </a:r>
          </a:p>
        </p:txBody>
      </p:sp>
      <p:sp>
        <p:nvSpPr>
          <p:cNvPr id="60" name="角丸四角形 59"/>
          <p:cNvSpPr/>
          <p:nvPr/>
        </p:nvSpPr>
        <p:spPr>
          <a:xfrm>
            <a:off x="2829923" y="5683002"/>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M11-12</a:t>
            </a:r>
          </a:p>
        </p:txBody>
      </p:sp>
      <p:grpSp>
        <p:nvGrpSpPr>
          <p:cNvPr id="3" name="グループ化 2"/>
          <p:cNvGrpSpPr/>
          <p:nvPr/>
        </p:nvGrpSpPr>
        <p:grpSpPr>
          <a:xfrm>
            <a:off x="626762" y="3647442"/>
            <a:ext cx="2432212" cy="992837"/>
            <a:chOff x="626760" y="3647441"/>
            <a:chExt cx="2432212" cy="992837"/>
          </a:xfrm>
        </p:grpSpPr>
        <p:sp>
          <p:nvSpPr>
            <p:cNvPr id="62" name="Line 762"/>
            <p:cNvSpPr>
              <a:spLocks noChangeShapeType="1"/>
            </p:cNvSpPr>
            <p:nvPr/>
          </p:nvSpPr>
          <p:spPr bwMode="auto">
            <a:xfrm flipV="1">
              <a:off x="626761" y="4640278"/>
              <a:ext cx="2412875" cy="0"/>
            </a:xfrm>
            <a:prstGeom prst="line">
              <a:avLst/>
            </a:prstGeom>
            <a:noFill/>
            <a:ln w="31750">
              <a:solidFill>
                <a:srgbClr val="00DC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63" name="Line 761"/>
            <p:cNvSpPr>
              <a:spLocks noChangeShapeType="1"/>
            </p:cNvSpPr>
            <p:nvPr/>
          </p:nvSpPr>
          <p:spPr bwMode="auto">
            <a:xfrm flipV="1">
              <a:off x="626761" y="3647442"/>
              <a:ext cx="2432211" cy="0"/>
            </a:xfrm>
            <a:prstGeom prst="line">
              <a:avLst/>
            </a:prstGeom>
            <a:noFill/>
            <a:ln w="31750">
              <a:solidFill>
                <a:srgbClr val="00DC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65" name="Line 125"/>
            <p:cNvSpPr>
              <a:spLocks noChangeShapeType="1"/>
            </p:cNvSpPr>
            <p:nvPr/>
          </p:nvSpPr>
          <p:spPr bwMode="auto">
            <a:xfrm flipV="1">
              <a:off x="626760" y="3647441"/>
              <a:ext cx="2432212" cy="967993"/>
            </a:xfrm>
            <a:prstGeom prst="line">
              <a:avLst/>
            </a:prstGeom>
            <a:noFill/>
            <a:ln w="31750">
              <a:solidFill>
                <a:srgbClr val="00DC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grpSp>
      <p:sp>
        <p:nvSpPr>
          <p:cNvPr id="67" name="Text Box 155"/>
          <p:cNvSpPr txBox="1">
            <a:spLocks noChangeArrowheads="1"/>
          </p:cNvSpPr>
          <p:nvPr/>
        </p:nvSpPr>
        <p:spPr bwMode="auto">
          <a:xfrm>
            <a:off x="274805" y="4909196"/>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Z</a:t>
            </a:r>
          </a:p>
        </p:txBody>
      </p:sp>
      <p:sp>
        <p:nvSpPr>
          <p:cNvPr id="31" name="角丸四角形 30"/>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32" name="角丸四角形 31"/>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33" name="角丸四角形 32"/>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graphicFrame>
        <p:nvGraphicFramePr>
          <p:cNvPr id="4" name="表 3"/>
          <p:cNvGraphicFramePr>
            <a:graphicFrameLocks noGrp="1"/>
          </p:cNvGraphicFramePr>
          <p:nvPr>
            <p:extLst>
              <p:ext uri="{D42A27DB-BD31-4B8C-83A1-F6EECF244321}">
                <p14:modId xmlns:p14="http://schemas.microsoft.com/office/powerpoint/2010/main" val="3062583788"/>
              </p:ext>
            </p:extLst>
          </p:nvPr>
        </p:nvGraphicFramePr>
        <p:xfrm>
          <a:off x="4087458" y="1954236"/>
          <a:ext cx="7870768" cy="4624080"/>
        </p:xfrm>
        <a:graphic>
          <a:graphicData uri="http://schemas.openxmlformats.org/drawingml/2006/table">
            <a:tbl>
              <a:tblPr firstRow="1" bandRow="1">
                <a:tableStyleId>{5C22544A-7EE6-4342-B048-85BDC9FD1C3A}</a:tableStyleId>
              </a:tblPr>
              <a:tblGrid>
                <a:gridCol w="1520180">
                  <a:extLst>
                    <a:ext uri="{9D8B030D-6E8A-4147-A177-3AD203B41FA5}">
                      <a16:colId xmlns:a16="http://schemas.microsoft.com/office/drawing/2014/main" val="20000"/>
                    </a:ext>
                  </a:extLst>
                </a:gridCol>
                <a:gridCol w="766849">
                  <a:extLst>
                    <a:ext uri="{9D8B030D-6E8A-4147-A177-3AD203B41FA5}">
                      <a16:colId xmlns:a16="http://schemas.microsoft.com/office/drawing/2014/main" val="20001"/>
                    </a:ext>
                  </a:extLst>
                </a:gridCol>
                <a:gridCol w="2592365">
                  <a:extLst>
                    <a:ext uri="{9D8B030D-6E8A-4147-A177-3AD203B41FA5}">
                      <a16:colId xmlns:a16="http://schemas.microsoft.com/office/drawing/2014/main" val="20002"/>
                    </a:ext>
                  </a:extLst>
                </a:gridCol>
                <a:gridCol w="2991374">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条件</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動作</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en-US" sz="1100" u="none" strike="noStrike" dirty="0">
                          <a:effectLst/>
                          <a:latin typeface="+mn-ea"/>
                          <a:ea typeface="+mn-ea"/>
                        </a:rPr>
                        <a:t>D5</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u="none" strike="noStrike" dirty="0">
                          <a:effectLst/>
                          <a:latin typeface="+mn-ea"/>
                          <a:ea typeface="+mn-ea"/>
                        </a:rPr>
                        <a:t>パスワード設定の有効</a:t>
                      </a:r>
                      <a:r>
                        <a:rPr lang="en-US" altLang="ja-JP" sz="1100" u="none" strike="noStrike" dirty="0">
                          <a:effectLst/>
                          <a:latin typeface="+mn-ea"/>
                          <a:ea typeface="+mn-ea"/>
                        </a:rPr>
                        <a:t>/</a:t>
                      </a:r>
                      <a:r>
                        <a:rPr lang="ja-JP" altLang="en-US" sz="1100" u="none" strike="noStrike" dirty="0">
                          <a:effectLst/>
                          <a:latin typeface="+mn-ea"/>
                          <a:ea typeface="+mn-ea"/>
                        </a:rPr>
                        <a:t>無効の切替状態</a:t>
                      </a:r>
                      <a:r>
                        <a:rPr lang="ja-JP" altLang="en-US" sz="1100" b="0" i="0" u="none" strike="noStrike" dirty="0">
                          <a:solidFill>
                            <a:srgbClr val="000000"/>
                          </a:solidFill>
                          <a:effectLst/>
                          <a:latin typeface="+mn-ea"/>
                          <a:ea typeface="+mn-ea"/>
                        </a:rPr>
                        <a:t>の時</a:t>
                      </a:r>
                    </a:p>
                  </a:txBody>
                  <a:tcPr marL="36000" marR="36000" marT="36000" marB="36000" anchor="ctr"/>
                </a:tc>
                <a:tc>
                  <a:txBody>
                    <a:bodyPr/>
                    <a:lstStyle/>
                    <a:p>
                      <a:pPr algn="l" fontAlgn="ctr"/>
                      <a:r>
                        <a:rPr lang="ja-JP" altLang="en-US" sz="1100" u="none" strike="noStrike">
                          <a:effectLst/>
                          <a:latin typeface="+mn-ea"/>
                          <a:ea typeface="+mn-ea"/>
                        </a:rPr>
                        <a:t>車両設定画面に遷移</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en-US" sz="1100" u="none" strike="noStrike" dirty="0">
                          <a:effectLst/>
                          <a:latin typeface="+mn-ea"/>
                          <a:ea typeface="+mn-ea"/>
                        </a:rPr>
                        <a:t>D6</a:t>
                      </a:r>
                      <a:endParaRPr lang="en-US" sz="110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100" b="0" i="0" u="none" strike="noStrike" dirty="0">
                          <a:solidFill>
                            <a:srgbClr val="FF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メイン画面に遷移</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695088714"/>
                  </a:ext>
                </a:extLst>
              </a:tr>
              <a:tr h="171450">
                <a:tc>
                  <a:txBody>
                    <a:bodyPr/>
                    <a:lstStyle/>
                    <a:p>
                      <a:pPr algn="l" fontAlgn="ctr"/>
                      <a:endParaRPr lang="en-US" sz="110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1120496126"/>
                  </a:ext>
                </a:extLst>
              </a:tr>
              <a:tr h="0">
                <a:tc>
                  <a:txBody>
                    <a:bodyPr/>
                    <a:lstStyle/>
                    <a:p>
                      <a:pPr algn="l" fontAlgn="ctr"/>
                      <a:r>
                        <a:rPr lang="en-US" sz="1100" b="0" i="0" u="none" strike="noStrike" dirty="0">
                          <a:solidFill>
                            <a:srgbClr val="000000"/>
                          </a:solidFill>
                          <a:effectLst/>
                          <a:latin typeface="+mn-ea"/>
                          <a:ea typeface="+mn-ea"/>
                        </a:rPr>
                        <a:t>D7</a:t>
                      </a: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u="none" strike="noStrike" dirty="0">
                          <a:effectLst/>
                          <a:latin typeface="+mn-ea"/>
                          <a:ea typeface="+mn-ea"/>
                        </a:rPr>
                        <a:t>パスワード設定の有効</a:t>
                      </a:r>
                      <a:r>
                        <a:rPr lang="en-US" altLang="ja-JP" sz="1100" u="none" strike="noStrike" dirty="0">
                          <a:effectLst/>
                          <a:latin typeface="+mn-ea"/>
                          <a:ea typeface="+mn-ea"/>
                        </a:rPr>
                        <a:t>/</a:t>
                      </a:r>
                      <a:r>
                        <a:rPr lang="ja-JP" altLang="en-US" sz="1100" u="none" strike="noStrike" dirty="0">
                          <a:effectLst/>
                          <a:latin typeface="+mn-ea"/>
                          <a:ea typeface="+mn-ea"/>
                        </a:rPr>
                        <a:t>無効の切替状態</a:t>
                      </a:r>
                      <a:r>
                        <a:rPr lang="ja-JP" altLang="en-US" sz="1100" b="0" i="0" u="none" strike="noStrike" dirty="0">
                          <a:solidFill>
                            <a:srgbClr val="000000"/>
                          </a:solidFill>
                          <a:effectLst/>
                          <a:latin typeface="+mn-ea"/>
                          <a:ea typeface="+mn-ea"/>
                        </a:rPr>
                        <a:t>の時</a:t>
                      </a:r>
                    </a:p>
                  </a:txBody>
                  <a:tcPr marL="36000" marR="36000" marT="36000" marB="36000" anchor="ctr"/>
                </a:tc>
                <a:tc>
                  <a:txBody>
                    <a:bodyPr/>
                    <a:lstStyle/>
                    <a:p>
                      <a:pPr algn="l" fontAlgn="ctr"/>
                      <a:r>
                        <a:rPr lang="ja-JP" altLang="en-US" sz="1100" u="none" strike="noStrike" dirty="0">
                          <a:effectLst/>
                          <a:latin typeface="+mn-ea"/>
                          <a:ea typeface="+mn-ea"/>
                        </a:rPr>
                        <a:t>パスワード設定の有効</a:t>
                      </a:r>
                      <a:r>
                        <a:rPr lang="en-US" altLang="ja-JP" sz="1100" u="none" strike="noStrike" dirty="0">
                          <a:effectLst/>
                          <a:latin typeface="+mn-ea"/>
                          <a:ea typeface="+mn-ea"/>
                        </a:rPr>
                        <a:t>/</a:t>
                      </a:r>
                      <a:r>
                        <a:rPr lang="ja-JP" altLang="en-US" sz="1100" u="none" strike="noStrike" dirty="0">
                          <a:effectLst/>
                          <a:latin typeface="+mn-ea"/>
                          <a:ea typeface="+mn-ea"/>
                        </a:rPr>
                        <a:t>無効を切替</a:t>
                      </a:r>
                      <a:br>
                        <a:rPr lang="ja-JP" altLang="en-US" sz="1100" u="none" strike="noStrike" dirty="0">
                          <a:effectLst/>
                          <a:latin typeface="+mn-ea"/>
                          <a:ea typeface="+mn-ea"/>
                        </a:rPr>
                      </a:br>
                      <a:r>
                        <a:rPr lang="en-US" altLang="ja-JP" sz="1100" u="none" strike="noStrike" dirty="0">
                          <a:effectLst/>
                          <a:latin typeface="+mn-ea"/>
                          <a:ea typeface="+mn-ea"/>
                        </a:rPr>
                        <a:t>ON</a:t>
                      </a:r>
                      <a:r>
                        <a:rPr lang="ja-JP" altLang="en-US" sz="1100" u="none" strike="noStrike" dirty="0">
                          <a:effectLst/>
                          <a:latin typeface="+mn-ea"/>
                          <a:ea typeface="+mn-ea"/>
                        </a:rPr>
                        <a:t>になった時：</a:t>
                      </a:r>
                      <a:r>
                        <a:rPr lang="en-US" altLang="ja-JP" sz="1100" u="none" strike="noStrike" dirty="0">
                          <a:effectLst/>
                          <a:latin typeface="+mn-ea"/>
                          <a:ea typeface="+mn-ea"/>
                        </a:rPr>
                        <a:t>0</a:t>
                      </a:r>
                      <a:r>
                        <a:rPr lang="ja-JP" altLang="en-US" sz="1100" u="none" strike="noStrike" dirty="0">
                          <a:effectLst/>
                          <a:latin typeface="+mn-ea"/>
                          <a:ea typeface="+mn-ea"/>
                        </a:rPr>
                        <a:t>を点滅、</a:t>
                      </a:r>
                      <a:r>
                        <a:rPr lang="en-US" altLang="ja-JP" sz="1100" u="none" strike="noStrike" dirty="0">
                          <a:effectLst/>
                          <a:latin typeface="+mn-ea"/>
                          <a:ea typeface="+mn-ea"/>
                        </a:rPr>
                        <a:t>M11-3</a:t>
                      </a:r>
                      <a:r>
                        <a:rPr lang="ja-JP" altLang="en-US" sz="1100" u="none" strike="noStrike" dirty="0">
                          <a:effectLst/>
                          <a:latin typeface="+mn-ea"/>
                          <a:ea typeface="+mn-ea"/>
                        </a:rPr>
                        <a:t>に枠を表示</a:t>
                      </a:r>
                      <a:br>
                        <a:rPr lang="en-US" altLang="ja-JP" sz="1100" u="none" strike="noStrike" dirty="0">
                          <a:effectLst/>
                          <a:latin typeface="+mn-ea"/>
                          <a:ea typeface="+mn-ea"/>
                        </a:rPr>
                      </a:br>
                      <a:r>
                        <a:rPr lang="en-US" altLang="ja-JP" sz="1100" u="none" strike="noStrike" dirty="0">
                          <a:effectLst/>
                          <a:latin typeface="+mn-ea"/>
                          <a:ea typeface="+mn-ea"/>
                        </a:rPr>
                        <a:t>OFF</a:t>
                      </a:r>
                      <a:r>
                        <a:rPr lang="ja-JP" altLang="en-US" sz="1100" u="none" strike="noStrike" dirty="0">
                          <a:effectLst/>
                          <a:latin typeface="+mn-ea"/>
                          <a:ea typeface="+mn-ea"/>
                        </a:rPr>
                        <a:t>に</a:t>
                      </a:r>
                      <a:r>
                        <a:rPr lang="ja-JP" altLang="en-US" sz="1100" u="none" strike="noStrike" dirty="0">
                          <a:solidFill>
                            <a:schemeClr val="tx1"/>
                          </a:solidFill>
                          <a:effectLst/>
                          <a:latin typeface="+mn-ea"/>
                          <a:ea typeface="+mn-ea"/>
                        </a:rPr>
                        <a:t>なった時：</a:t>
                      </a:r>
                      <a:r>
                        <a:rPr lang="ja-JP" altLang="en-US" sz="1100" b="0" i="0" u="none" strike="noStrike" dirty="0">
                          <a:solidFill>
                            <a:schemeClr val="tx1"/>
                          </a:solidFill>
                          <a:effectLst/>
                          <a:latin typeface="+mn-ea"/>
                          <a:ea typeface="+mn-ea"/>
                        </a:rPr>
                        <a:t>パスワード設定を無効にし、</a:t>
                      </a:r>
                      <a:endParaRPr lang="en-US" altLang="ja-JP" sz="1100" b="0" i="0" u="none" strike="noStrike" dirty="0">
                        <a:solidFill>
                          <a:schemeClr val="tx1"/>
                        </a:solidFill>
                        <a:effectLst/>
                        <a:latin typeface="+mn-ea"/>
                        <a:ea typeface="+mn-ea"/>
                      </a:endParaRPr>
                    </a:p>
                    <a:p>
                      <a:pPr algn="l" fontAlgn="ctr"/>
                      <a:r>
                        <a:rPr lang="ja-JP" altLang="en-US" sz="1100" b="0" i="0" u="none" strike="noStrike" dirty="0">
                          <a:solidFill>
                            <a:schemeClr val="tx1"/>
                          </a:solidFill>
                          <a:effectLst/>
                          <a:latin typeface="+mn-ea"/>
                          <a:ea typeface="+mn-ea"/>
                        </a:rPr>
                        <a:t>　　　　　　　　　　　車両設定画面に遷移する</a:t>
                      </a:r>
                    </a:p>
                  </a:txBody>
                  <a:tcPr marL="36000" marR="36000" marT="36000" marB="36000" anchor="ctr"/>
                </a:tc>
                <a:extLst>
                  <a:ext uri="{0D108BD9-81ED-4DB2-BD59-A6C34878D82A}">
                    <a16:rowId xmlns:a16="http://schemas.microsoft.com/office/drawing/2014/main" val="10003"/>
                  </a:ext>
                </a:extLst>
              </a:tr>
              <a:tr h="0">
                <a:tc>
                  <a:txBody>
                    <a:bodyPr/>
                    <a:lstStyle/>
                    <a:p>
                      <a:pPr algn="l" fontAlgn="ctr"/>
                      <a:r>
                        <a:rPr lang="en-US" altLang="ja-JP" sz="1100" b="0" i="0" u="none" strike="noStrike" dirty="0">
                          <a:solidFill>
                            <a:srgbClr val="000000"/>
                          </a:solidFill>
                          <a:effectLst/>
                          <a:latin typeface="+mn-ea"/>
                          <a:ea typeface="+mn-ea"/>
                        </a:rPr>
                        <a:t>M11-1</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押す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b="0" i="0" u="none" strike="noStrike" dirty="0">
                          <a:solidFill>
                            <a:srgbClr val="000000"/>
                          </a:solidFill>
                          <a:effectLst/>
                          <a:latin typeface="+mn-ea"/>
                          <a:ea typeface="+mn-ea"/>
                        </a:rPr>
                        <a:t>M11-1</a:t>
                      </a:r>
                      <a:r>
                        <a:rPr lang="ja-JP" altLang="en-US" sz="1100" b="0" i="0" u="none" strike="noStrike" dirty="0" err="1">
                          <a:solidFill>
                            <a:srgbClr val="000000"/>
                          </a:solidFill>
                          <a:effectLst/>
                          <a:latin typeface="+mn-ea"/>
                          <a:ea typeface="+mn-ea"/>
                        </a:rPr>
                        <a:t>を拡</a:t>
                      </a:r>
                      <a:r>
                        <a:rPr lang="ja-JP" altLang="en-US" sz="1100" b="0" i="0" u="none" strike="noStrike" dirty="0">
                          <a:solidFill>
                            <a:srgbClr val="000000"/>
                          </a:solidFill>
                          <a:effectLst/>
                          <a:latin typeface="+mn-ea"/>
                          <a:ea typeface="+mn-ea"/>
                        </a:rPr>
                        <a:t>大</a:t>
                      </a:r>
                    </a:p>
                  </a:txBody>
                  <a:tcPr marL="36000" marR="36000" marT="36000" marB="36000" anchor="ctr"/>
                </a:tc>
                <a:extLst>
                  <a:ext uri="{0D108BD9-81ED-4DB2-BD59-A6C34878D82A}">
                    <a16:rowId xmlns:a16="http://schemas.microsoft.com/office/drawing/2014/main" val="10004"/>
                  </a:ext>
                </a:extLst>
              </a:tr>
              <a:tr h="514350">
                <a:tc>
                  <a:txBody>
                    <a:bodyPr/>
                    <a:lstStyle/>
                    <a:p>
                      <a:pPr algn="l" fontAlgn="ctr"/>
                      <a:r>
                        <a:rPr lang="en-US" sz="1100" u="none" strike="noStrike" dirty="0">
                          <a:effectLst/>
                          <a:latin typeface="+mn-ea"/>
                          <a:ea typeface="+mn-ea"/>
                        </a:rPr>
                        <a:t>M11-1</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パスワード設定を有効にする</a:t>
                      </a:r>
                      <a:endParaRPr lang="en-US" altLang="ja-JP" sz="1100" u="none" strike="noStrike" dirty="0">
                        <a:effectLst/>
                        <a:latin typeface="+mn-ea"/>
                        <a:ea typeface="+mn-ea"/>
                      </a:endParaRPr>
                    </a:p>
                    <a:p>
                      <a:pPr algn="l" fontAlgn="ctr"/>
                      <a:r>
                        <a:rPr lang="en-US" altLang="ja-JP" sz="1100" u="none" strike="noStrike" dirty="0">
                          <a:effectLst/>
                          <a:latin typeface="+mn-ea"/>
                          <a:ea typeface="+mn-ea"/>
                        </a:rPr>
                        <a:t>0</a:t>
                      </a:r>
                      <a:r>
                        <a:rPr lang="ja-JP" altLang="en-US" sz="1100" u="none" strike="noStrike" dirty="0">
                          <a:effectLst/>
                          <a:latin typeface="+mn-ea"/>
                          <a:ea typeface="+mn-ea"/>
                        </a:rPr>
                        <a:t>を点滅</a:t>
                      </a:r>
                      <a:endParaRPr lang="en-US" altLang="ja-JP" sz="1100" u="none" strike="noStrike" dirty="0">
                        <a:effectLst/>
                        <a:latin typeface="+mn-ea"/>
                        <a:ea typeface="+mn-ea"/>
                      </a:endParaRPr>
                    </a:p>
                    <a:p>
                      <a:pPr algn="l" fontAlgn="ctr"/>
                      <a:r>
                        <a:rPr lang="en-US" altLang="ja-JP" sz="1100" u="none" strike="noStrike" dirty="0">
                          <a:effectLst/>
                          <a:latin typeface="+mn-ea"/>
                          <a:ea typeface="+mn-ea"/>
                        </a:rPr>
                        <a:t>M11-3</a:t>
                      </a:r>
                      <a:r>
                        <a:rPr lang="ja-JP" altLang="en-US" sz="1100" u="none" strike="noStrike" dirty="0">
                          <a:effectLst/>
                          <a:latin typeface="+mn-ea"/>
                          <a:ea typeface="+mn-ea"/>
                        </a:rPr>
                        <a:t>に枠を表示</a:t>
                      </a:r>
                      <a:endParaRPr lang="ja-JP" altLang="en-US" sz="1100" b="0" i="0" u="none" strike="sng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0">
                <a:tc>
                  <a:txBody>
                    <a:bodyPr/>
                    <a:lstStyle/>
                    <a:p>
                      <a:pPr algn="l" fontAlgn="ctr"/>
                      <a:r>
                        <a:rPr lang="en-US" altLang="ja-JP" sz="1100" b="0" i="0" u="none" strike="noStrike" dirty="0">
                          <a:solidFill>
                            <a:srgbClr val="000000"/>
                          </a:solidFill>
                          <a:effectLst/>
                          <a:latin typeface="+mn-ea"/>
                          <a:ea typeface="+mn-ea"/>
                        </a:rPr>
                        <a:t>M11-2</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押す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altLang="ja-JP" sz="1100" b="0" i="0" u="none" strike="noStrike" dirty="0">
                          <a:solidFill>
                            <a:srgbClr val="000000"/>
                          </a:solidFill>
                          <a:effectLst/>
                          <a:latin typeface="+mn-ea"/>
                          <a:ea typeface="+mn-ea"/>
                        </a:rPr>
                        <a:t>M11-2</a:t>
                      </a:r>
                      <a:r>
                        <a:rPr lang="ja-JP" altLang="en-US" sz="1100" b="0" i="0" u="none" strike="noStrike" dirty="0" err="1">
                          <a:solidFill>
                            <a:srgbClr val="000000"/>
                          </a:solidFill>
                          <a:effectLst/>
                          <a:latin typeface="+mn-ea"/>
                          <a:ea typeface="+mn-ea"/>
                        </a:rPr>
                        <a:t>を拡</a:t>
                      </a:r>
                      <a:r>
                        <a:rPr lang="ja-JP" altLang="en-US" sz="1100" b="0" i="0" u="none" strike="noStrike" dirty="0">
                          <a:solidFill>
                            <a:srgbClr val="000000"/>
                          </a:solidFill>
                          <a:effectLst/>
                          <a:latin typeface="+mn-ea"/>
                          <a:ea typeface="+mn-ea"/>
                        </a:rPr>
                        <a:t>大</a:t>
                      </a:r>
                    </a:p>
                  </a:txBody>
                  <a:tcPr marL="36000" marR="36000" marT="36000" marB="36000" anchor="ctr"/>
                </a:tc>
                <a:extLst>
                  <a:ext uri="{0D108BD9-81ED-4DB2-BD59-A6C34878D82A}">
                    <a16:rowId xmlns:a16="http://schemas.microsoft.com/office/drawing/2014/main" val="10006"/>
                  </a:ext>
                </a:extLst>
              </a:tr>
              <a:tr h="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mn-ea"/>
                          <a:ea typeface="+mn-ea"/>
                        </a:rPr>
                        <a:t>M11-2</a:t>
                      </a: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離す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パスワード設定を無効にする</a:t>
                      </a:r>
                    </a:p>
                  </a:txBody>
                  <a:tcPr marL="36000" marR="36000" marT="36000" marB="36000" anchor="ctr"/>
                </a:tc>
                <a:extLst>
                  <a:ext uri="{0D108BD9-81ED-4DB2-BD59-A6C34878D82A}">
                    <a16:rowId xmlns:a16="http://schemas.microsoft.com/office/drawing/2014/main" val="10007"/>
                  </a:ext>
                </a:extLst>
              </a:tr>
              <a:tr h="171450">
                <a:tc>
                  <a:txBody>
                    <a:bodyPr/>
                    <a:lstStyle/>
                    <a:p>
                      <a:pPr algn="l" fontAlgn="ctr"/>
                      <a:r>
                        <a:rPr lang="en-US" sz="1100" u="none" strike="noStrike" dirty="0">
                          <a:effectLst/>
                          <a:latin typeface="+mn-ea"/>
                          <a:ea typeface="+mn-ea"/>
                        </a:rPr>
                        <a:t>M11-3～M11-12</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パスワード設定が</a:t>
                      </a:r>
                      <a:r>
                        <a:rPr lang="en-US" altLang="ja-JP" sz="1100" u="none" strike="noStrike" dirty="0">
                          <a:effectLst/>
                          <a:latin typeface="+mn-ea"/>
                          <a:ea typeface="+mn-ea"/>
                        </a:rPr>
                        <a:t>ON</a:t>
                      </a:r>
                      <a:r>
                        <a:rPr lang="ja-JP" altLang="en-US" sz="1100" u="none" strike="noStrike" dirty="0">
                          <a:effectLst/>
                          <a:latin typeface="+mn-ea"/>
                          <a:ea typeface="+mn-ea"/>
                        </a:rPr>
                        <a:t>の時</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数字を点滅</a:t>
                      </a:r>
                      <a:endParaRPr lang="en-US" altLang="ja-JP" sz="1100" u="none" strike="noStrike" dirty="0">
                        <a:effectLst/>
                        <a:latin typeface="+mn-ea"/>
                        <a:ea typeface="+mn-ea"/>
                      </a:endParaRPr>
                    </a:p>
                    <a:p>
                      <a:pPr algn="l" fontAlgn="ctr"/>
                      <a:r>
                        <a:rPr lang="ja-JP" altLang="en-US" sz="1100" b="0" i="0" u="none" strike="noStrike" dirty="0">
                          <a:solidFill>
                            <a:srgbClr val="000000"/>
                          </a:solidFill>
                          <a:effectLst/>
                          <a:latin typeface="+mn-ea"/>
                          <a:ea typeface="+mn-ea"/>
                        </a:rPr>
                        <a:t>点滅している数字に枠を表示</a:t>
                      </a:r>
                    </a:p>
                  </a:txBody>
                  <a:tcPr marL="36000" marR="36000" marT="36000" marB="36000" anchor="ctr"/>
                </a:tc>
                <a:extLst>
                  <a:ext uri="{0D108BD9-81ED-4DB2-BD59-A6C34878D82A}">
                    <a16:rowId xmlns:a16="http://schemas.microsoft.com/office/drawing/2014/main" val="10008"/>
                  </a:ext>
                </a:extLst>
              </a:tr>
              <a:tr h="342900">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u="none" strike="noStrike" dirty="0">
                          <a:effectLst/>
                          <a:latin typeface="+mn-ea"/>
                          <a:ea typeface="+mn-ea"/>
                        </a:rPr>
                        <a:t>M11-3～M11-12</a:t>
                      </a:r>
                      <a:endParaRPr lang="en-US" altLang="ja-JP"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点滅している数字を矢印の順番に入力</a:t>
                      </a:r>
                      <a:br>
                        <a:rPr lang="ja-JP" altLang="en-US" sz="1100" u="none" strike="noStrike" dirty="0">
                          <a:effectLst/>
                          <a:latin typeface="+mn-ea"/>
                          <a:ea typeface="+mn-ea"/>
                        </a:rPr>
                      </a:br>
                      <a:r>
                        <a:rPr lang="ja-JP" altLang="en-US" sz="1100" u="none" strike="noStrike" dirty="0">
                          <a:effectLst/>
                          <a:latin typeface="+mn-ea"/>
                          <a:ea typeface="+mn-ea"/>
                        </a:rPr>
                        <a:t>入力された枠には*を入力</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r h="171450">
                <a:tc>
                  <a:txBody>
                    <a:bodyPr/>
                    <a:lstStyle/>
                    <a:p>
                      <a:pPr algn="l" fontAlgn="ctr"/>
                      <a:r>
                        <a:rPr lang="en-US" sz="1100" u="none" strike="noStrike">
                          <a:effectLst/>
                          <a:latin typeface="+mn-ea"/>
                          <a:ea typeface="+mn-ea"/>
                        </a:rPr>
                        <a:t>D5</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枠に*がある</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最新入力の*を</a:t>
                      </a:r>
                      <a:r>
                        <a:rPr lang="en-US" altLang="ja-JP" sz="1100" u="none" strike="noStrike" dirty="0">
                          <a:effectLst/>
                          <a:latin typeface="+mn-ea"/>
                          <a:ea typeface="+mn-ea"/>
                        </a:rPr>
                        <a:t>1</a:t>
                      </a:r>
                      <a:r>
                        <a:rPr lang="ja-JP" altLang="en-US" sz="1100" u="none" strike="noStrike" dirty="0">
                          <a:effectLst/>
                          <a:latin typeface="+mn-ea"/>
                          <a:ea typeface="+mn-ea"/>
                        </a:rPr>
                        <a:t>つ削除</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0"/>
                  </a:ext>
                </a:extLst>
              </a:tr>
              <a:tr h="171450">
                <a:tc>
                  <a:txBody>
                    <a:bodyPr/>
                    <a:lstStyle/>
                    <a:p>
                      <a:pPr algn="l" fontAlgn="ctr"/>
                      <a:r>
                        <a:rPr lang="en-US" altLang="ja-JP" sz="1100" b="0" i="0" u="none" strike="noStrike" dirty="0">
                          <a:solidFill>
                            <a:srgbClr val="000000"/>
                          </a:solidFill>
                          <a:effectLst/>
                          <a:latin typeface="+mn-ea"/>
                          <a:ea typeface="+mn-ea"/>
                        </a:rPr>
                        <a:t>D5</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数値枠に*がない</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u="none" strike="noStrike" dirty="0">
                          <a:effectLst/>
                          <a:latin typeface="+mn-ea"/>
                          <a:ea typeface="+mn-ea"/>
                        </a:rPr>
                        <a:t>パスワード設定の有効</a:t>
                      </a:r>
                      <a:r>
                        <a:rPr lang="en-US" altLang="ja-JP" sz="1100" u="none" strike="noStrike" dirty="0">
                          <a:effectLst/>
                          <a:latin typeface="+mn-ea"/>
                          <a:ea typeface="+mn-ea"/>
                        </a:rPr>
                        <a:t>/</a:t>
                      </a:r>
                      <a:r>
                        <a:rPr lang="ja-JP" altLang="en-US" sz="1100" u="none" strike="noStrike" dirty="0">
                          <a:effectLst/>
                          <a:latin typeface="+mn-ea"/>
                          <a:ea typeface="+mn-ea"/>
                        </a:rPr>
                        <a:t>無効の切替状態</a:t>
                      </a:r>
                      <a:r>
                        <a:rPr lang="ja-JP" altLang="en-US" sz="1100" b="0" i="0" u="none" strike="noStrike" dirty="0">
                          <a:solidFill>
                            <a:srgbClr val="000000"/>
                          </a:solidFill>
                          <a:effectLst/>
                          <a:latin typeface="+mn-ea"/>
                          <a:ea typeface="+mn-ea"/>
                        </a:rPr>
                        <a:t>に</a:t>
                      </a:r>
                      <a:r>
                        <a:rPr lang="ja-JP" altLang="en-US" sz="1100" u="none" strike="noStrike" dirty="0">
                          <a:effectLst/>
                          <a:latin typeface="+mn-ea"/>
                          <a:ea typeface="+mn-ea"/>
                        </a:rPr>
                        <a:t>戻る</a:t>
                      </a:r>
                      <a:endParaRPr lang="en-US" altLang="ja-JP" sz="1100" u="none" strike="noStrike" dirty="0">
                        <a:effectLst/>
                        <a:latin typeface="+mn-ea"/>
                        <a:ea typeface="+mn-ea"/>
                      </a:endParaRPr>
                    </a:p>
                    <a:p>
                      <a:pPr algn="l" fontAlgn="ctr"/>
                      <a:r>
                        <a:rPr lang="ja-JP" altLang="en-US" sz="1100" b="0" i="0" u="none" strike="noStrike" dirty="0">
                          <a:solidFill>
                            <a:srgbClr val="000000"/>
                          </a:solidFill>
                          <a:effectLst/>
                          <a:latin typeface="+mn-ea"/>
                          <a:ea typeface="+mn-ea"/>
                        </a:rPr>
                        <a:t>点滅していた数字を点灯</a:t>
                      </a:r>
                      <a:endParaRPr lang="en-US" altLang="ja-JP" sz="1100" b="0" i="0" u="none" strike="noStrike" dirty="0">
                        <a:solidFill>
                          <a:srgbClr val="000000"/>
                        </a:solidFill>
                        <a:effectLst/>
                        <a:latin typeface="+mn-ea"/>
                        <a:ea typeface="+mn-ea"/>
                      </a:endParaRPr>
                    </a:p>
                    <a:p>
                      <a:pPr algn="l" fontAlgn="ctr"/>
                      <a:r>
                        <a:rPr lang="en-US" altLang="ja-JP" sz="1100" b="0" i="0" u="none" strike="noStrike" dirty="0">
                          <a:solidFill>
                            <a:srgbClr val="000000"/>
                          </a:solidFill>
                          <a:effectLst/>
                          <a:latin typeface="+mn-ea"/>
                          <a:ea typeface="+mn-ea"/>
                        </a:rPr>
                        <a:t>M11-3</a:t>
                      </a:r>
                      <a:r>
                        <a:rPr lang="ja-JP" altLang="en-US" sz="1100" b="0" i="0" u="none" strike="noStrike" dirty="0">
                          <a:solidFill>
                            <a:srgbClr val="000000"/>
                          </a:solidFill>
                          <a:effectLst/>
                          <a:latin typeface="+mn-ea"/>
                          <a:ea typeface="+mn-ea"/>
                        </a:rPr>
                        <a:t>の枠を消灯</a:t>
                      </a:r>
                    </a:p>
                  </a:txBody>
                  <a:tcPr marL="36000" marR="36000" marT="36000" marB="36000" anchor="ctr"/>
                </a:tc>
                <a:extLst>
                  <a:ext uri="{0D108BD9-81ED-4DB2-BD59-A6C34878D82A}">
                    <a16:rowId xmlns:a16="http://schemas.microsoft.com/office/drawing/2014/main" val="10011"/>
                  </a:ext>
                </a:extLst>
              </a:tr>
            </a:tbl>
          </a:graphicData>
        </a:graphic>
      </p:graphicFrame>
      <p:pic>
        <p:nvPicPr>
          <p:cNvPr id="132" name="図 131"/>
          <p:cNvPicPr>
            <a:picLocks noChangeAspect="1"/>
          </p:cNvPicPr>
          <p:nvPr/>
        </p:nvPicPr>
        <p:blipFill rotWithShape="1">
          <a:blip r:embed="rId4">
            <a:extLst>
              <a:ext uri="{28A0092B-C50C-407E-A947-70E740481C1C}">
                <a14:useLocalDpi xmlns:a14="http://schemas.microsoft.com/office/drawing/2010/main" val="0"/>
              </a:ext>
            </a:extLst>
          </a:blip>
          <a:srcRect l="16711" t="16448" r="76456" b="19108"/>
          <a:stretch/>
        </p:blipFill>
        <p:spPr>
          <a:xfrm rot="5400000">
            <a:off x="1677421" y="424419"/>
            <a:ext cx="520676" cy="2946380"/>
          </a:xfrm>
          <a:prstGeom prst="rect">
            <a:avLst/>
          </a:prstGeom>
        </p:spPr>
      </p:pic>
      <p:sp>
        <p:nvSpPr>
          <p:cNvPr id="47" name="角丸四角形 46"/>
          <p:cNvSpPr/>
          <p:nvPr/>
        </p:nvSpPr>
        <p:spPr>
          <a:xfrm>
            <a:off x="1006748" y="1644342"/>
            <a:ext cx="2404201" cy="558757"/>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a:solidFill>
                  <a:srgbClr val="FFFF00"/>
                </a:solidFill>
              </a:rPr>
              <a:t>M11-1</a:t>
            </a:r>
            <a:endParaRPr lang="en-US" altLang="ja-JP" sz="1401" b="1" dirty="0">
              <a:solidFill>
                <a:srgbClr val="FFFF00"/>
              </a:solidFill>
            </a:endParaRPr>
          </a:p>
        </p:txBody>
      </p:sp>
      <p:sp>
        <p:nvSpPr>
          <p:cNvPr id="103" name="角丸四角形 102"/>
          <p:cNvSpPr/>
          <p:nvPr/>
        </p:nvSpPr>
        <p:spPr>
          <a:xfrm>
            <a:off x="1006747" y="2254522"/>
            <a:ext cx="2404201" cy="558757"/>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M11-2</a:t>
            </a:r>
          </a:p>
        </p:txBody>
      </p:sp>
      <p:pic>
        <p:nvPicPr>
          <p:cNvPr id="40" name="図 39"/>
          <p:cNvPicPr>
            <a:picLocks noChangeAspect="1"/>
          </p:cNvPicPr>
          <p:nvPr/>
        </p:nvPicPr>
        <p:blipFill rotWithShape="1">
          <a:blip r:embed="rId5">
            <a:extLst>
              <a:ext uri="{28A0092B-C50C-407E-A947-70E740481C1C}">
                <a14:useLocalDpi xmlns:a14="http://schemas.microsoft.com/office/drawing/2010/main" val="0"/>
              </a:ext>
            </a:extLst>
          </a:blip>
          <a:srcRect l="2526" t="7663" r="89557" b="76254"/>
          <a:stretch/>
        </p:blipFill>
        <p:spPr>
          <a:xfrm rot="5400000">
            <a:off x="3034727" y="861323"/>
            <a:ext cx="452457" cy="551486"/>
          </a:xfrm>
          <a:prstGeom prst="rect">
            <a:avLst/>
          </a:prstGeom>
        </p:spPr>
      </p:pic>
      <p:sp>
        <p:nvSpPr>
          <p:cNvPr id="43" name="四角形吹き出し 42"/>
          <p:cNvSpPr/>
          <p:nvPr/>
        </p:nvSpPr>
        <p:spPr>
          <a:xfrm>
            <a:off x="1247414" y="1007152"/>
            <a:ext cx="1730502" cy="558757"/>
          </a:xfrm>
          <a:prstGeom prst="wedgeRectCallout">
            <a:avLst>
              <a:gd name="adj1" fmla="val 63712"/>
              <a:gd name="adj2" fmla="val 1597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現在選択している</a:t>
            </a:r>
            <a:endParaRPr lang="en-US" altLang="ja-JP"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AUX</a:t>
            </a:r>
            <a:r>
              <a:rPr lang="ja-JP" altLang="en-US"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Preset</a:t>
            </a:r>
            <a:r>
              <a:rPr lang="ja-JP" altLang="en-US"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番号を表示</a:t>
            </a:r>
            <a:endParaRPr lang="en-US" altLang="ja-JP"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a:extLst>
              <a:ext uri="{FF2B5EF4-FFF2-40B4-BE49-F238E27FC236}">
                <a16:creationId xmlns:a16="http://schemas.microsoft.com/office/drawing/2014/main" id="{97CC1B83-F756-FEDB-293E-B24640CA768D}"/>
              </a:ext>
            </a:extLst>
          </p:cNvPr>
          <p:cNvSpPr txBox="1"/>
          <p:nvPr/>
        </p:nvSpPr>
        <p:spPr>
          <a:xfrm>
            <a:off x="3759471" y="534608"/>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1" name="テキスト ボックス 10">
            <a:extLst>
              <a:ext uri="{FF2B5EF4-FFF2-40B4-BE49-F238E27FC236}">
                <a16:creationId xmlns:a16="http://schemas.microsoft.com/office/drawing/2014/main" id="{B655F5E9-2A2B-4659-E392-11CE8756A56F}"/>
              </a:ext>
            </a:extLst>
          </p:cNvPr>
          <p:cNvSpPr txBox="1"/>
          <p:nvPr/>
        </p:nvSpPr>
        <p:spPr>
          <a:xfrm>
            <a:off x="3759471" y="865167"/>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2" name="テキスト ボックス 11">
            <a:extLst>
              <a:ext uri="{FF2B5EF4-FFF2-40B4-BE49-F238E27FC236}">
                <a16:creationId xmlns:a16="http://schemas.microsoft.com/office/drawing/2014/main" id="{9657F616-3D66-C5A5-FD07-BE70F804AD4F}"/>
              </a:ext>
            </a:extLst>
          </p:cNvPr>
          <p:cNvSpPr txBox="1"/>
          <p:nvPr/>
        </p:nvSpPr>
        <p:spPr>
          <a:xfrm>
            <a:off x="3756252" y="699887"/>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3" name="テキスト ボックス 12">
            <a:extLst>
              <a:ext uri="{FF2B5EF4-FFF2-40B4-BE49-F238E27FC236}">
                <a16:creationId xmlns:a16="http://schemas.microsoft.com/office/drawing/2014/main" id="{B51DEBE2-D27E-86B2-738B-61637826BB08}"/>
              </a:ext>
            </a:extLst>
          </p:cNvPr>
          <p:cNvSpPr txBox="1"/>
          <p:nvPr/>
        </p:nvSpPr>
        <p:spPr>
          <a:xfrm>
            <a:off x="3762690" y="2637713"/>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4" name="テキスト ボックス 13">
            <a:extLst>
              <a:ext uri="{FF2B5EF4-FFF2-40B4-BE49-F238E27FC236}">
                <a16:creationId xmlns:a16="http://schemas.microsoft.com/office/drawing/2014/main" id="{A0CBB23E-C983-4B9C-1C60-2F37C541B0BB}"/>
              </a:ext>
            </a:extLst>
          </p:cNvPr>
          <p:cNvSpPr txBox="1"/>
          <p:nvPr/>
        </p:nvSpPr>
        <p:spPr>
          <a:xfrm>
            <a:off x="3759471" y="2410519"/>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4142152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6414799"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メニュー画面（横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613088" y="325115"/>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49" name="図 48"/>
          <p:cNvPicPr>
            <a:picLocks noChangeAspect="1"/>
          </p:cNvPicPr>
          <p:nvPr/>
        </p:nvPicPr>
        <p:blipFill rotWithShape="1">
          <a:blip r:embed="rId4">
            <a:extLst>
              <a:ext uri="{28A0092B-C50C-407E-A947-70E740481C1C}">
                <a14:useLocalDpi xmlns:a14="http://schemas.microsoft.com/office/drawing/2010/main" val="0"/>
              </a:ext>
            </a:extLst>
          </a:blip>
          <a:srcRect l="61443" t="13100" r="29557" b="68567"/>
          <a:stretch/>
        </p:blipFill>
        <p:spPr>
          <a:xfrm rot="16200000">
            <a:off x="2895755" y="3367750"/>
            <a:ext cx="514350" cy="628651"/>
          </a:xfrm>
          <a:prstGeom prst="rect">
            <a:avLst/>
          </a:prstGeom>
        </p:spPr>
      </p:pic>
      <p:pic>
        <p:nvPicPr>
          <p:cNvPr id="50" name="図 49"/>
          <p:cNvPicPr>
            <a:picLocks noChangeAspect="1"/>
          </p:cNvPicPr>
          <p:nvPr/>
        </p:nvPicPr>
        <p:blipFill rotWithShape="1">
          <a:blip r:embed="rId4">
            <a:extLst>
              <a:ext uri="{28A0092B-C50C-407E-A947-70E740481C1C}">
                <a14:useLocalDpi xmlns:a14="http://schemas.microsoft.com/office/drawing/2010/main" val="0"/>
              </a:ext>
            </a:extLst>
          </a:blip>
          <a:srcRect l="47943" t="12267" r="43057" b="69400"/>
          <a:stretch/>
        </p:blipFill>
        <p:spPr>
          <a:xfrm rot="16200000">
            <a:off x="2895755" y="4761179"/>
            <a:ext cx="514350" cy="628651"/>
          </a:xfrm>
          <a:prstGeom prst="rect">
            <a:avLst/>
          </a:prstGeom>
        </p:spPr>
      </p:pic>
      <p:pic>
        <p:nvPicPr>
          <p:cNvPr id="51" name="図 50"/>
          <p:cNvPicPr>
            <a:picLocks noChangeAspect="1"/>
          </p:cNvPicPr>
          <p:nvPr/>
        </p:nvPicPr>
        <p:blipFill rotWithShape="1">
          <a:blip r:embed="rId4">
            <a:extLst>
              <a:ext uri="{28A0092B-C50C-407E-A947-70E740481C1C}">
                <a14:useLocalDpi xmlns:a14="http://schemas.microsoft.com/office/drawing/2010/main" val="0"/>
              </a:ext>
            </a:extLst>
          </a:blip>
          <a:srcRect l="34276" t="12822" r="56724" b="68845"/>
          <a:stretch/>
        </p:blipFill>
        <p:spPr>
          <a:xfrm rot="16200000">
            <a:off x="5665341" y="1970120"/>
            <a:ext cx="514350" cy="628651"/>
          </a:xfrm>
          <a:prstGeom prst="rect">
            <a:avLst/>
          </a:prstGeom>
        </p:spPr>
      </p:pic>
      <p:pic>
        <p:nvPicPr>
          <p:cNvPr id="52" name="図 51"/>
          <p:cNvPicPr>
            <a:picLocks noChangeAspect="1"/>
          </p:cNvPicPr>
          <p:nvPr/>
        </p:nvPicPr>
        <p:blipFill rotWithShape="1">
          <a:blip r:embed="rId4">
            <a:extLst>
              <a:ext uri="{28A0092B-C50C-407E-A947-70E740481C1C}">
                <a14:useLocalDpi xmlns:a14="http://schemas.microsoft.com/office/drawing/2010/main" val="0"/>
              </a:ext>
            </a:extLst>
          </a:blip>
          <a:srcRect l="21109" t="12544" r="69891" b="69123"/>
          <a:stretch/>
        </p:blipFill>
        <p:spPr>
          <a:xfrm rot="16200000">
            <a:off x="5665341" y="3353188"/>
            <a:ext cx="514350" cy="628651"/>
          </a:xfrm>
          <a:prstGeom prst="rect">
            <a:avLst/>
          </a:prstGeom>
        </p:spPr>
      </p:pic>
      <p:pic>
        <p:nvPicPr>
          <p:cNvPr id="53" name="図 52"/>
          <p:cNvPicPr>
            <a:picLocks noChangeAspect="1"/>
          </p:cNvPicPr>
          <p:nvPr/>
        </p:nvPicPr>
        <p:blipFill rotWithShape="1">
          <a:blip r:embed="rId4">
            <a:extLst>
              <a:ext uri="{28A0092B-C50C-407E-A947-70E740481C1C}">
                <a14:useLocalDpi xmlns:a14="http://schemas.microsoft.com/office/drawing/2010/main" val="0"/>
              </a:ext>
            </a:extLst>
          </a:blip>
          <a:srcRect l="7609" t="12266" r="83391" b="69401"/>
          <a:stretch/>
        </p:blipFill>
        <p:spPr>
          <a:xfrm rot="16200000">
            <a:off x="5665341" y="4754625"/>
            <a:ext cx="514350" cy="628651"/>
          </a:xfrm>
          <a:prstGeom prst="rect">
            <a:avLst/>
          </a:prstGeom>
        </p:spPr>
      </p:pic>
      <p:pic>
        <p:nvPicPr>
          <p:cNvPr id="54" name="図 53"/>
          <p:cNvPicPr>
            <a:picLocks noChangeAspect="1"/>
          </p:cNvPicPr>
          <p:nvPr/>
        </p:nvPicPr>
        <p:blipFill rotWithShape="1">
          <a:blip r:embed="rId4">
            <a:extLst>
              <a:ext uri="{28A0092B-C50C-407E-A947-70E740481C1C}">
                <a14:useLocalDpi xmlns:a14="http://schemas.microsoft.com/office/drawing/2010/main" val="0"/>
              </a:ext>
            </a:extLst>
          </a:blip>
          <a:srcRect l="75109" t="62821" r="15891" b="18846"/>
          <a:stretch/>
        </p:blipFill>
        <p:spPr>
          <a:xfrm rot="16200000">
            <a:off x="8231058" y="1978911"/>
            <a:ext cx="514350" cy="628651"/>
          </a:xfrm>
          <a:prstGeom prst="rect">
            <a:avLst/>
          </a:prstGeom>
        </p:spPr>
      </p:pic>
      <p:cxnSp>
        <p:nvCxnSpPr>
          <p:cNvPr id="55" name="直線矢印コネクタ 54"/>
          <p:cNvCxnSpPr/>
          <p:nvPr/>
        </p:nvCxnSpPr>
        <p:spPr>
          <a:xfrm flipV="1">
            <a:off x="3009403" y="2546406"/>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3170123" y="2546406"/>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H="1">
            <a:off x="3672235" y="2319921"/>
            <a:ext cx="187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3672235" y="2208604"/>
            <a:ext cx="187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9" name="図 58"/>
          <p:cNvPicPr>
            <a:picLocks noChangeAspect="1"/>
          </p:cNvPicPr>
          <p:nvPr/>
        </p:nvPicPr>
        <p:blipFill rotWithShape="1">
          <a:blip r:embed="rId4">
            <a:extLst>
              <a:ext uri="{28A0092B-C50C-407E-A947-70E740481C1C}">
                <a14:useLocalDpi xmlns:a14="http://schemas.microsoft.com/office/drawing/2010/main" val="0"/>
              </a:ext>
            </a:extLst>
          </a:blip>
          <a:srcRect l="75369" t="13000" r="16131" b="56167"/>
          <a:stretch/>
        </p:blipFill>
        <p:spPr>
          <a:xfrm rot="16200000">
            <a:off x="2871627" y="1757498"/>
            <a:ext cx="485774" cy="1057276"/>
          </a:xfrm>
          <a:prstGeom prst="rect">
            <a:avLst/>
          </a:prstGeom>
        </p:spPr>
      </p:pic>
      <p:sp>
        <p:nvSpPr>
          <p:cNvPr id="60" name="角丸四角形 59"/>
          <p:cNvSpPr/>
          <p:nvPr/>
        </p:nvSpPr>
        <p:spPr>
          <a:xfrm>
            <a:off x="2559895" y="2060300"/>
            <a:ext cx="1095957"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M1-1</a:t>
            </a:r>
          </a:p>
        </p:txBody>
      </p:sp>
      <p:sp>
        <p:nvSpPr>
          <p:cNvPr id="61" name="角丸四角形 60"/>
          <p:cNvSpPr/>
          <p:nvPr/>
        </p:nvSpPr>
        <p:spPr>
          <a:xfrm>
            <a:off x="2830032" y="3453212"/>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a:t>
            </a:r>
          </a:p>
        </p:txBody>
      </p:sp>
      <p:sp>
        <p:nvSpPr>
          <p:cNvPr id="62" name="角丸四角形 61"/>
          <p:cNvSpPr/>
          <p:nvPr/>
        </p:nvSpPr>
        <p:spPr>
          <a:xfrm>
            <a:off x="2830032" y="4833741"/>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M1-3</a:t>
            </a:r>
          </a:p>
        </p:txBody>
      </p:sp>
      <p:sp>
        <p:nvSpPr>
          <p:cNvPr id="63" name="角丸四角形 62"/>
          <p:cNvSpPr/>
          <p:nvPr/>
        </p:nvSpPr>
        <p:spPr>
          <a:xfrm>
            <a:off x="5599619" y="2052212"/>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M1-4</a:t>
            </a:r>
          </a:p>
        </p:txBody>
      </p:sp>
      <p:sp>
        <p:nvSpPr>
          <p:cNvPr id="64" name="角丸四角形 63"/>
          <p:cNvSpPr/>
          <p:nvPr/>
        </p:nvSpPr>
        <p:spPr>
          <a:xfrm>
            <a:off x="5599619" y="3429549"/>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M1-5</a:t>
            </a:r>
          </a:p>
        </p:txBody>
      </p:sp>
      <p:sp>
        <p:nvSpPr>
          <p:cNvPr id="65" name="角丸四角形 64"/>
          <p:cNvSpPr/>
          <p:nvPr/>
        </p:nvSpPr>
        <p:spPr>
          <a:xfrm>
            <a:off x="5599619" y="4819729"/>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M1-6</a:t>
            </a:r>
          </a:p>
        </p:txBody>
      </p:sp>
      <p:sp>
        <p:nvSpPr>
          <p:cNvPr id="66" name="角丸四角形 65"/>
          <p:cNvSpPr/>
          <p:nvPr/>
        </p:nvSpPr>
        <p:spPr>
          <a:xfrm>
            <a:off x="8199744" y="2065362"/>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M1-7</a:t>
            </a:r>
          </a:p>
        </p:txBody>
      </p:sp>
      <p:sp>
        <p:nvSpPr>
          <p:cNvPr id="67" name="角丸四角形 66"/>
          <p:cNvSpPr/>
          <p:nvPr/>
        </p:nvSpPr>
        <p:spPr>
          <a:xfrm>
            <a:off x="5556654" y="712746"/>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M1-6</a:t>
            </a:r>
          </a:p>
        </p:txBody>
      </p:sp>
      <p:sp>
        <p:nvSpPr>
          <p:cNvPr id="68" name="角丸四角形 67"/>
          <p:cNvSpPr/>
          <p:nvPr/>
        </p:nvSpPr>
        <p:spPr>
          <a:xfrm>
            <a:off x="2830032" y="6198317"/>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M1-1</a:t>
            </a:r>
          </a:p>
        </p:txBody>
      </p:sp>
      <p:cxnSp>
        <p:nvCxnSpPr>
          <p:cNvPr id="69" name="直線矢印コネクタ 68"/>
          <p:cNvCxnSpPr/>
          <p:nvPr/>
        </p:nvCxnSpPr>
        <p:spPr>
          <a:xfrm flipV="1">
            <a:off x="3009403" y="3950867"/>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3170123" y="3950867"/>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a:off x="3170123" y="5349565"/>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5778990" y="2546406"/>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5939710" y="2546406"/>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5778990" y="3950867"/>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5939710" y="3950867"/>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2" name="角丸四角形 91"/>
          <p:cNvSpPr/>
          <p:nvPr/>
        </p:nvSpPr>
        <p:spPr>
          <a:xfrm>
            <a:off x="9980638" y="2066052"/>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M1-1</a:t>
            </a:r>
          </a:p>
        </p:txBody>
      </p:sp>
      <p:cxnSp>
        <p:nvCxnSpPr>
          <p:cNvPr id="93" name="直線矢印コネクタ 92"/>
          <p:cNvCxnSpPr/>
          <p:nvPr/>
        </p:nvCxnSpPr>
        <p:spPr>
          <a:xfrm>
            <a:off x="8864101" y="2191020"/>
            <a:ext cx="1080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5" name="角丸四角形 94"/>
          <p:cNvSpPr/>
          <p:nvPr/>
        </p:nvSpPr>
        <p:spPr>
          <a:xfrm>
            <a:off x="788282" y="2086450"/>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M1-7</a:t>
            </a:r>
          </a:p>
        </p:txBody>
      </p:sp>
      <p:cxnSp>
        <p:nvCxnSpPr>
          <p:cNvPr id="102" name="直線矢印コネクタ 101"/>
          <p:cNvCxnSpPr/>
          <p:nvPr/>
        </p:nvCxnSpPr>
        <p:spPr>
          <a:xfrm flipH="1">
            <a:off x="6262677" y="2302273"/>
            <a:ext cx="187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6262677" y="2190956"/>
            <a:ext cx="187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 name="角丸四角形 103"/>
          <p:cNvSpPr/>
          <p:nvPr/>
        </p:nvSpPr>
        <p:spPr>
          <a:xfrm>
            <a:off x="2844220" y="704637"/>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M1-3</a:t>
            </a:r>
          </a:p>
        </p:txBody>
      </p:sp>
      <p:sp>
        <p:nvSpPr>
          <p:cNvPr id="105" name="角丸四角形 104"/>
          <p:cNvSpPr/>
          <p:nvPr/>
        </p:nvSpPr>
        <p:spPr>
          <a:xfrm>
            <a:off x="5595420" y="6198317"/>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M1-4</a:t>
            </a:r>
          </a:p>
        </p:txBody>
      </p:sp>
      <p:cxnSp>
        <p:nvCxnSpPr>
          <p:cNvPr id="106" name="直線矢印コネクタ 105"/>
          <p:cNvCxnSpPr/>
          <p:nvPr/>
        </p:nvCxnSpPr>
        <p:spPr>
          <a:xfrm>
            <a:off x="5939710" y="5349565"/>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1405940" y="2319921"/>
            <a:ext cx="108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3009403" y="1180746"/>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V="1">
            <a:off x="5778990" y="1180746"/>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a:off x="3672235" y="3718538"/>
            <a:ext cx="187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3672235" y="3607221"/>
            <a:ext cx="187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flipH="1">
            <a:off x="3672235" y="5122803"/>
            <a:ext cx="187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a:off x="3672235" y="5011486"/>
            <a:ext cx="187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2" name="角丸四角形 151"/>
          <p:cNvSpPr/>
          <p:nvPr/>
        </p:nvSpPr>
        <p:spPr>
          <a:xfrm>
            <a:off x="9980638" y="3448076"/>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a:t>
            </a:r>
          </a:p>
        </p:txBody>
      </p:sp>
      <p:sp>
        <p:nvSpPr>
          <p:cNvPr id="153" name="角丸四角形 152"/>
          <p:cNvSpPr/>
          <p:nvPr/>
        </p:nvSpPr>
        <p:spPr>
          <a:xfrm>
            <a:off x="9980638" y="4811052"/>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M1-3</a:t>
            </a:r>
          </a:p>
        </p:txBody>
      </p:sp>
      <p:sp>
        <p:nvSpPr>
          <p:cNvPr id="156" name="角丸四角形 155"/>
          <p:cNvSpPr/>
          <p:nvPr/>
        </p:nvSpPr>
        <p:spPr>
          <a:xfrm>
            <a:off x="788282" y="3443564"/>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M1-5</a:t>
            </a:r>
          </a:p>
        </p:txBody>
      </p:sp>
      <p:sp>
        <p:nvSpPr>
          <p:cNvPr id="157" name="角丸四角形 156"/>
          <p:cNvSpPr/>
          <p:nvPr/>
        </p:nvSpPr>
        <p:spPr>
          <a:xfrm>
            <a:off x="788282" y="4833741"/>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M1-6</a:t>
            </a:r>
          </a:p>
        </p:txBody>
      </p:sp>
      <p:cxnSp>
        <p:nvCxnSpPr>
          <p:cNvPr id="158" name="直線矢印コネクタ 157"/>
          <p:cNvCxnSpPr/>
          <p:nvPr/>
        </p:nvCxnSpPr>
        <p:spPr>
          <a:xfrm flipH="1">
            <a:off x="1399351" y="3718538"/>
            <a:ext cx="136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flipH="1">
            <a:off x="1399351" y="5122803"/>
            <a:ext cx="136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a:off x="6262678" y="3607220"/>
            <a:ext cx="36364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p:nvPr/>
        </p:nvCxnSpPr>
        <p:spPr>
          <a:xfrm>
            <a:off x="6262678" y="5011487"/>
            <a:ext cx="36364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H="1" flipV="1">
            <a:off x="6236842" y="1172637"/>
            <a:ext cx="2024514"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p:nvPr/>
        </p:nvCxnSpPr>
        <p:spPr>
          <a:xfrm flipH="1">
            <a:off x="6084277" y="2571526"/>
            <a:ext cx="2374763" cy="357429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1444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4" name="テキスト ボックス 63"/>
          <p:cNvSpPr txBox="1"/>
          <p:nvPr/>
        </p:nvSpPr>
        <p:spPr>
          <a:xfrm>
            <a:off x="4049786" y="110239"/>
            <a:ext cx="2065264" cy="276999"/>
          </a:xfrm>
          <a:prstGeom prst="rect">
            <a:avLst/>
          </a:prstGeom>
          <a:noFill/>
        </p:spPr>
        <p:txBody>
          <a:bodyPr wrap="square" rtlCol="0">
            <a:spAutoFit/>
          </a:bodyPr>
          <a:lstStyle/>
          <a:p>
            <a:r>
              <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ジョグダイアル操作</a:t>
            </a:r>
          </a:p>
        </p:txBody>
      </p:sp>
      <p:sp>
        <p:nvSpPr>
          <p:cNvPr id="73" name="タイトル 1"/>
          <p:cNvSpPr>
            <a:spLocks noGrp="1"/>
          </p:cNvSpPr>
          <p:nvPr>
            <p:ph type="title"/>
          </p:nvPr>
        </p:nvSpPr>
        <p:spPr>
          <a:xfrm>
            <a:off x="228602" y="295929"/>
            <a:ext cx="3259557"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パスワード設定画面②</a:t>
            </a:r>
          </a:p>
        </p:txBody>
      </p:sp>
      <p:graphicFrame>
        <p:nvGraphicFramePr>
          <p:cNvPr id="2" name="表 1"/>
          <p:cNvGraphicFramePr>
            <a:graphicFrameLocks noGrp="1"/>
          </p:cNvGraphicFramePr>
          <p:nvPr>
            <p:extLst>
              <p:ext uri="{D42A27DB-BD31-4B8C-83A1-F6EECF244321}">
                <p14:modId xmlns:p14="http://schemas.microsoft.com/office/powerpoint/2010/main" val="1133596799"/>
              </p:ext>
            </p:extLst>
          </p:nvPr>
        </p:nvGraphicFramePr>
        <p:xfrm>
          <a:off x="4093946" y="306901"/>
          <a:ext cx="8021506" cy="2850960"/>
        </p:xfrm>
        <a:graphic>
          <a:graphicData uri="http://schemas.openxmlformats.org/drawingml/2006/table">
            <a:tbl>
              <a:tblPr firstRow="1" bandRow="1">
                <a:tableStyleId>{5C22544A-7EE6-4342-B048-85BDC9FD1C3A}</a:tableStyleId>
              </a:tblPr>
              <a:tblGrid>
                <a:gridCol w="908339">
                  <a:extLst>
                    <a:ext uri="{9D8B030D-6E8A-4147-A177-3AD203B41FA5}">
                      <a16:colId xmlns:a16="http://schemas.microsoft.com/office/drawing/2014/main" val="20000"/>
                    </a:ext>
                  </a:extLst>
                </a:gridCol>
                <a:gridCol w="1211496">
                  <a:extLst>
                    <a:ext uri="{9D8B030D-6E8A-4147-A177-3AD203B41FA5}">
                      <a16:colId xmlns:a16="http://schemas.microsoft.com/office/drawing/2014/main" val="20001"/>
                    </a:ext>
                  </a:extLst>
                </a:gridCol>
                <a:gridCol w="2721612">
                  <a:extLst>
                    <a:ext uri="{9D8B030D-6E8A-4147-A177-3AD203B41FA5}">
                      <a16:colId xmlns:a16="http://schemas.microsoft.com/office/drawing/2014/main" val="20002"/>
                    </a:ext>
                  </a:extLst>
                </a:gridCol>
                <a:gridCol w="3180059">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操作</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動作</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342900">
                <a:tc>
                  <a:txBody>
                    <a:bodyPr/>
                    <a:lstStyle/>
                    <a:p>
                      <a:pPr algn="l" fontAlgn="ctr"/>
                      <a:r>
                        <a:rPr lang="ja-JP" altLang="en-US" sz="1100" b="0" i="0" u="none" strike="noStrike" dirty="0">
                          <a:solidFill>
                            <a:srgbClr val="000000"/>
                          </a:solidFill>
                          <a:effectLst/>
                          <a:latin typeface="+mn-ea"/>
                          <a:ea typeface="+mn-ea"/>
                        </a:rPr>
                        <a:t>決定ボタン</a:t>
                      </a: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u="none" strike="noStrike" dirty="0">
                          <a:effectLst/>
                          <a:latin typeface="+mn-ea"/>
                          <a:ea typeface="+mn-ea"/>
                        </a:rPr>
                        <a:t>パスワード設定の有効</a:t>
                      </a:r>
                      <a:r>
                        <a:rPr lang="en-US" altLang="ja-JP" sz="1100" u="none" strike="noStrike" dirty="0">
                          <a:effectLst/>
                          <a:latin typeface="+mn-ea"/>
                          <a:ea typeface="+mn-ea"/>
                        </a:rPr>
                        <a:t>/</a:t>
                      </a:r>
                      <a:r>
                        <a:rPr lang="ja-JP" altLang="en-US" sz="1100" u="none" strike="noStrike" dirty="0">
                          <a:effectLst/>
                          <a:latin typeface="+mn-ea"/>
                          <a:ea typeface="+mn-ea"/>
                        </a:rPr>
                        <a:t>無効の切替状態</a:t>
                      </a:r>
                      <a:r>
                        <a:rPr lang="ja-JP" altLang="en-US" sz="1100" b="0" i="0" u="none" strike="noStrike" dirty="0">
                          <a:solidFill>
                            <a:srgbClr val="000000"/>
                          </a:solidFill>
                          <a:effectLst/>
                          <a:latin typeface="+mn-ea"/>
                          <a:ea typeface="+mn-ea"/>
                        </a:rPr>
                        <a:t>の時</a:t>
                      </a:r>
                    </a:p>
                  </a:txBody>
                  <a:tcPr marL="36000" marR="36000" marT="36000" marB="36000" anchor="ctr"/>
                </a:tc>
                <a:tc>
                  <a:txBody>
                    <a:bodyPr/>
                    <a:lstStyle/>
                    <a:p>
                      <a:pPr algn="l" fontAlgn="ctr"/>
                      <a:r>
                        <a:rPr lang="ja-JP" altLang="en-US" sz="1100" u="none" strike="noStrike" dirty="0">
                          <a:effectLst/>
                          <a:latin typeface="+mn-ea"/>
                          <a:ea typeface="+mn-ea"/>
                        </a:rPr>
                        <a:t>パスワード設定の有効</a:t>
                      </a:r>
                      <a:r>
                        <a:rPr lang="en-US" altLang="ja-JP" sz="1100" u="none" strike="noStrike" dirty="0">
                          <a:effectLst/>
                          <a:latin typeface="+mn-ea"/>
                          <a:ea typeface="+mn-ea"/>
                        </a:rPr>
                        <a:t>/</a:t>
                      </a:r>
                      <a:r>
                        <a:rPr lang="ja-JP" altLang="en-US" sz="1100" u="none" strike="noStrike" dirty="0">
                          <a:effectLst/>
                          <a:latin typeface="+mn-ea"/>
                          <a:ea typeface="+mn-ea"/>
                        </a:rPr>
                        <a:t>無効を切替</a:t>
                      </a:r>
                      <a:br>
                        <a:rPr lang="ja-JP" altLang="en-US" sz="1100" u="none" strike="noStrike" dirty="0">
                          <a:effectLst/>
                          <a:latin typeface="+mn-ea"/>
                          <a:ea typeface="+mn-ea"/>
                        </a:rPr>
                      </a:br>
                      <a:r>
                        <a:rPr lang="en-US" altLang="ja-JP" sz="1100" u="none" strike="noStrike" dirty="0">
                          <a:effectLst/>
                          <a:latin typeface="+mn-ea"/>
                          <a:ea typeface="+mn-ea"/>
                        </a:rPr>
                        <a:t>ON</a:t>
                      </a:r>
                      <a:r>
                        <a:rPr lang="ja-JP" altLang="en-US" sz="1100" u="none" strike="noStrike" dirty="0">
                          <a:effectLst/>
                          <a:latin typeface="+mn-ea"/>
                          <a:ea typeface="+mn-ea"/>
                        </a:rPr>
                        <a:t>になった時：</a:t>
                      </a:r>
                      <a:r>
                        <a:rPr lang="en-US" altLang="ja-JP" sz="1100" u="none" strike="noStrike" dirty="0">
                          <a:effectLst/>
                          <a:latin typeface="+mn-ea"/>
                          <a:ea typeface="+mn-ea"/>
                        </a:rPr>
                        <a:t>0</a:t>
                      </a:r>
                      <a:r>
                        <a:rPr lang="ja-JP" altLang="en-US" sz="1100" u="none" strike="noStrike" dirty="0">
                          <a:effectLst/>
                          <a:latin typeface="+mn-ea"/>
                          <a:ea typeface="+mn-ea"/>
                        </a:rPr>
                        <a:t>を点滅、</a:t>
                      </a:r>
                      <a:r>
                        <a:rPr lang="en-US" altLang="ja-JP" sz="1100" u="none" strike="noStrike" dirty="0">
                          <a:effectLst/>
                          <a:latin typeface="+mn-ea"/>
                          <a:ea typeface="+mn-ea"/>
                        </a:rPr>
                        <a:t>M11-3</a:t>
                      </a:r>
                      <a:r>
                        <a:rPr lang="ja-JP" altLang="en-US" sz="1100" u="none" strike="noStrike" dirty="0">
                          <a:effectLst/>
                          <a:latin typeface="+mn-ea"/>
                          <a:ea typeface="+mn-ea"/>
                        </a:rPr>
                        <a:t>に枠を表示</a:t>
                      </a:r>
                      <a:br>
                        <a:rPr lang="en-US" altLang="ja-JP" sz="1100" u="none" strike="noStrike" dirty="0">
                          <a:effectLst/>
                          <a:latin typeface="+mn-ea"/>
                          <a:ea typeface="+mn-ea"/>
                        </a:rPr>
                      </a:br>
                      <a:r>
                        <a:rPr lang="en-US" altLang="ja-JP" sz="1100" u="none" strike="noStrike" dirty="0">
                          <a:effectLst/>
                          <a:latin typeface="+mn-ea"/>
                          <a:ea typeface="+mn-ea"/>
                        </a:rPr>
                        <a:t>OFF</a:t>
                      </a:r>
                      <a:r>
                        <a:rPr lang="ja-JP" altLang="en-US" sz="1100" u="none" strike="noStrike" dirty="0">
                          <a:effectLst/>
                          <a:latin typeface="+mn-ea"/>
                          <a:ea typeface="+mn-ea"/>
                        </a:rPr>
                        <a:t>になった時：</a:t>
                      </a:r>
                      <a:r>
                        <a:rPr lang="ja-JP" altLang="en-US" sz="1100" b="0" i="0" u="none" strike="noStrike" dirty="0">
                          <a:solidFill>
                            <a:srgbClr val="000000"/>
                          </a:solidFill>
                          <a:effectLst/>
                          <a:latin typeface="+mn-ea"/>
                          <a:ea typeface="+mn-ea"/>
                        </a:rPr>
                        <a:t>パスワード設定を無効にし、</a:t>
                      </a:r>
                      <a:endParaRPr lang="en-US" altLang="ja-JP" sz="1100" b="0" i="0" u="none" strike="noStrike" dirty="0">
                        <a:solidFill>
                          <a:srgbClr val="000000"/>
                        </a:solidFill>
                        <a:effectLst/>
                        <a:latin typeface="+mn-ea"/>
                        <a:ea typeface="+mn-ea"/>
                      </a:endParaRPr>
                    </a:p>
                    <a:p>
                      <a:pPr algn="l" fontAlgn="ctr"/>
                      <a:r>
                        <a:rPr lang="ja-JP" altLang="en-US" sz="1100" b="0" i="0" u="none" strike="noStrike" dirty="0">
                          <a:solidFill>
                            <a:srgbClr val="000000"/>
                          </a:solidFill>
                          <a:effectLst/>
                          <a:latin typeface="+mn-ea"/>
                          <a:ea typeface="+mn-ea"/>
                        </a:rPr>
                        <a:t>　　　　　　　　　</a:t>
                      </a:r>
                      <a:r>
                        <a:rPr lang="ja-JP" altLang="en-US" sz="1100" b="0" i="0" u="none" strike="noStrike" dirty="0">
                          <a:solidFill>
                            <a:schemeClr val="tx1"/>
                          </a:solidFill>
                          <a:effectLst/>
                          <a:latin typeface="+mn-ea"/>
                          <a:ea typeface="+mn-ea"/>
                        </a:rPr>
                        <a:t>　</a:t>
                      </a:r>
                      <a:r>
                        <a:rPr lang="ja-JP" altLang="en-US" sz="1100" b="0" i="0" u="none" strike="noStrike" baseline="0" dirty="0">
                          <a:solidFill>
                            <a:schemeClr val="tx1"/>
                          </a:solidFill>
                          <a:effectLst/>
                          <a:latin typeface="+mn-ea"/>
                          <a:ea typeface="+mn-ea"/>
                        </a:rPr>
                        <a:t> </a:t>
                      </a:r>
                      <a:r>
                        <a:rPr lang="ja-JP" altLang="en-US" sz="1100" b="0" i="0" u="none" strike="noStrike" dirty="0">
                          <a:solidFill>
                            <a:schemeClr val="tx1"/>
                          </a:solidFill>
                          <a:effectLst/>
                          <a:latin typeface="+mn-ea"/>
                          <a:ea typeface="+mn-ea"/>
                        </a:rPr>
                        <a:t>車両設定画面に遷移する</a:t>
                      </a:r>
                      <a:endParaRPr lang="en-US" altLang="ja-JP"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34290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dirty="0">
                          <a:effectLst/>
                          <a:latin typeface="+mn-ea"/>
                          <a:ea typeface="+mn-ea"/>
                        </a:rPr>
                        <a:t>上下左右に操作</a:t>
                      </a:r>
                      <a:endParaRPr lang="en-US" altLang="ja-JP" sz="1100" u="none" strike="noStrike" dirty="0">
                        <a:effectLst/>
                        <a:latin typeface="+mn-ea"/>
                        <a:ea typeface="+mn-ea"/>
                      </a:endParaRPr>
                    </a:p>
                    <a:p>
                      <a:pPr algn="l" fontAlgn="ctr"/>
                      <a:r>
                        <a:rPr lang="ja-JP" altLang="en-US" sz="1100" b="0" i="0" u="none" strike="noStrike" dirty="0">
                          <a:solidFill>
                            <a:srgbClr val="000000"/>
                          </a:solidFill>
                          <a:effectLst/>
                          <a:latin typeface="+mn-ea"/>
                          <a:ea typeface="+mn-ea"/>
                        </a:rPr>
                        <a:t>ダイアルを回す</a:t>
                      </a: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u="none" strike="noStrike" dirty="0">
                          <a:effectLst/>
                          <a:latin typeface="+mn-ea"/>
                          <a:ea typeface="+mn-ea"/>
                        </a:rPr>
                        <a:t>パスワード設定の有効</a:t>
                      </a:r>
                      <a:r>
                        <a:rPr lang="en-US" altLang="ja-JP" sz="1100" u="none" strike="noStrike" dirty="0">
                          <a:effectLst/>
                          <a:latin typeface="+mn-ea"/>
                          <a:ea typeface="+mn-ea"/>
                        </a:rPr>
                        <a:t>/</a:t>
                      </a:r>
                      <a:r>
                        <a:rPr lang="ja-JP" altLang="en-US" sz="1100" u="none" strike="noStrike" dirty="0">
                          <a:effectLst/>
                          <a:latin typeface="+mn-ea"/>
                          <a:ea typeface="+mn-ea"/>
                        </a:rPr>
                        <a:t>無効の切替状態</a:t>
                      </a:r>
                      <a:r>
                        <a:rPr lang="ja-JP" altLang="en-US" sz="1100" b="0" i="0" u="none" strike="noStrike" dirty="0">
                          <a:solidFill>
                            <a:srgbClr val="000000"/>
                          </a:solidFill>
                          <a:effectLst/>
                          <a:latin typeface="+mn-ea"/>
                          <a:ea typeface="+mn-ea"/>
                        </a:rPr>
                        <a:t>の時</a:t>
                      </a:r>
                    </a:p>
                  </a:txBody>
                  <a:tcPr marL="36000" marR="36000" marT="36000" marB="36000" anchor="ctr"/>
                </a:tc>
                <a:tc>
                  <a:txBody>
                    <a:bodyPr/>
                    <a:lstStyle/>
                    <a:p>
                      <a:pPr marL="0" marR="0" lvl="0" indent="0" algn="l" defTabSz="914411"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mn-ea"/>
                          <a:ea typeface="+mn-ea"/>
                        </a:rPr>
                        <a:t>M11-1</a:t>
                      </a:r>
                      <a:r>
                        <a:rPr lang="ja-JP" altLang="en-US" sz="1100" b="0" i="0" u="none" strike="noStrike" dirty="0">
                          <a:solidFill>
                            <a:srgbClr val="000000"/>
                          </a:solidFill>
                          <a:effectLst/>
                          <a:latin typeface="+mn-ea"/>
                          <a:ea typeface="+mn-ea"/>
                        </a:rPr>
                        <a:t>と</a:t>
                      </a:r>
                      <a:r>
                        <a:rPr lang="en-US" altLang="ja-JP" sz="1100" b="0" i="0" u="none" strike="noStrike" dirty="0">
                          <a:solidFill>
                            <a:srgbClr val="000000"/>
                          </a:solidFill>
                          <a:effectLst/>
                          <a:latin typeface="+mn-ea"/>
                          <a:ea typeface="+mn-ea"/>
                        </a:rPr>
                        <a:t>M11-2</a:t>
                      </a:r>
                      <a:r>
                        <a:rPr lang="ja-JP" altLang="en-US" sz="1100" b="0" i="0" u="none" strike="noStrike" dirty="0">
                          <a:solidFill>
                            <a:srgbClr val="000000"/>
                          </a:solidFill>
                          <a:effectLst/>
                          <a:latin typeface="+mn-ea"/>
                          <a:ea typeface="+mn-ea"/>
                        </a:rPr>
                        <a:t>を交互に拡大表示する</a:t>
                      </a:r>
                    </a:p>
                  </a:txBody>
                  <a:tcPr marL="36000" marR="36000" marT="36000" marB="36000" anchor="ctr"/>
                </a:tc>
                <a:extLst>
                  <a:ext uri="{0D108BD9-81ED-4DB2-BD59-A6C34878D82A}">
                    <a16:rowId xmlns:a16="http://schemas.microsoft.com/office/drawing/2014/main" val="10002"/>
                  </a:ext>
                </a:extLst>
              </a:tr>
              <a:tr h="34290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dirty="0">
                          <a:effectLst/>
                          <a:latin typeface="+mn-ea"/>
                          <a:ea typeface="+mn-ea"/>
                        </a:rPr>
                        <a:t>上下左右に操作</a:t>
                      </a:r>
                      <a:endParaRPr lang="en-US" altLang="ja-JP" sz="1100" u="none" strike="noStrike" dirty="0">
                        <a:effectLst/>
                        <a:latin typeface="+mn-ea"/>
                        <a:ea typeface="+mn-ea"/>
                      </a:endParaRPr>
                    </a:p>
                    <a:p>
                      <a:pPr algn="l" fontAlgn="ctr"/>
                      <a:r>
                        <a:rPr lang="ja-JP" altLang="en-US" sz="1100" b="0" i="0" u="none" strike="noStrike" dirty="0">
                          <a:solidFill>
                            <a:srgbClr val="000000"/>
                          </a:solidFill>
                          <a:effectLst/>
                          <a:latin typeface="+mn-ea"/>
                          <a:ea typeface="+mn-ea"/>
                        </a:rPr>
                        <a:t>ダイアルを回す</a:t>
                      </a:r>
                    </a:p>
                  </a:txBody>
                  <a:tcPr marL="36000" marR="36000" marT="36000" marB="36000" anchor="ctr"/>
                </a:tc>
                <a:tc>
                  <a:txBody>
                    <a:bodyPr/>
                    <a:lstStyle/>
                    <a:p>
                      <a:pPr algn="l" fontAlgn="ctr"/>
                      <a:r>
                        <a:rPr lang="ja-JP" altLang="en-US" sz="1100" u="none" strike="noStrike" dirty="0">
                          <a:effectLst/>
                          <a:latin typeface="+mn-ea"/>
                          <a:ea typeface="+mn-ea"/>
                        </a:rPr>
                        <a:t>パスワード設定が</a:t>
                      </a:r>
                      <a:r>
                        <a:rPr lang="en-US" altLang="ja-JP" sz="1100" u="none" strike="noStrike" dirty="0">
                          <a:effectLst/>
                          <a:latin typeface="+mn-ea"/>
                          <a:ea typeface="+mn-ea"/>
                        </a:rPr>
                        <a:t>ON</a:t>
                      </a:r>
                      <a:r>
                        <a:rPr lang="ja-JP" altLang="en-US" sz="1100" u="none" strike="noStrike" dirty="0">
                          <a:effectLst/>
                          <a:latin typeface="+mn-ea"/>
                          <a:ea typeface="+mn-ea"/>
                        </a:rPr>
                        <a:t>の時</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点滅する数字を切替</a:t>
                      </a:r>
                      <a:endParaRPr lang="en-US" altLang="ja-JP" sz="1100" u="none" strike="noStrike" dirty="0">
                        <a:effectLst/>
                        <a:latin typeface="+mn-ea"/>
                        <a:ea typeface="+mn-ea"/>
                      </a:endParaRPr>
                    </a:p>
                    <a:p>
                      <a:pPr marL="0" marR="0" lvl="0" indent="0" algn="l" defTabSz="914411"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mn-ea"/>
                          <a:ea typeface="+mn-ea"/>
                        </a:rPr>
                        <a:t>点滅している数字に枠を表示</a:t>
                      </a:r>
                      <a:br>
                        <a:rPr lang="ja-JP" altLang="en-US" sz="1100" u="none" strike="noStrike" dirty="0">
                          <a:effectLst/>
                          <a:latin typeface="+mn-ea"/>
                          <a:ea typeface="+mn-ea"/>
                        </a:rPr>
                      </a:br>
                      <a:r>
                        <a:rPr lang="en-US" altLang="ja-JP" sz="1100" u="none" strike="noStrike" dirty="0">
                          <a:effectLst/>
                          <a:latin typeface="+mn-ea"/>
                          <a:ea typeface="+mn-ea"/>
                        </a:rPr>
                        <a:t>※</a:t>
                      </a:r>
                      <a:r>
                        <a:rPr lang="ja-JP" altLang="en-US" sz="1100" u="none" strike="noStrike" dirty="0">
                          <a:effectLst/>
                          <a:latin typeface="+mn-ea"/>
                          <a:ea typeface="+mn-ea"/>
                        </a:rPr>
                        <a:t>切替の順番はカーソル遷移図を参照</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71450">
                <a:tc>
                  <a:txBody>
                    <a:bodyPr/>
                    <a:lstStyle/>
                    <a:p>
                      <a:pPr algn="l" fontAlgn="ctr"/>
                      <a:r>
                        <a:rPr lang="ja-JP" altLang="en-US" sz="1100" b="0" i="0" u="none" strike="noStrike" dirty="0">
                          <a:solidFill>
                            <a:srgbClr val="000000"/>
                          </a:solidFill>
                          <a:effectLst/>
                          <a:latin typeface="+mn-ea"/>
                          <a:ea typeface="+mn-ea"/>
                        </a:rPr>
                        <a:t>決定ボタン</a:t>
                      </a: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数字が点滅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点滅している数字を矢印の順番に入力</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171450">
                <a:tc>
                  <a:txBody>
                    <a:bodyPr/>
                    <a:lstStyle/>
                    <a:p>
                      <a:pPr algn="l" fontAlgn="ctr"/>
                      <a:r>
                        <a:rPr lang="en-US" altLang="ja-JP" sz="1100" b="0" i="0" u="none" strike="noStrike" dirty="0">
                          <a:solidFill>
                            <a:schemeClr val="dk1"/>
                          </a:solidFill>
                          <a:effectLst/>
                          <a:latin typeface="+mn-ea"/>
                          <a:ea typeface="+mn-ea"/>
                        </a:rPr>
                        <a:t>SW4</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数値枠に*がある</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最新入力の*を</a:t>
                      </a:r>
                      <a:r>
                        <a:rPr lang="en-US" altLang="ja-JP" sz="1100" u="none" strike="noStrike" dirty="0">
                          <a:effectLst/>
                          <a:latin typeface="+mn-ea"/>
                          <a:ea typeface="+mn-ea"/>
                        </a:rPr>
                        <a:t>1</a:t>
                      </a:r>
                      <a:r>
                        <a:rPr lang="ja-JP" altLang="en-US" sz="1100" u="none" strike="noStrike" dirty="0">
                          <a:effectLst/>
                          <a:latin typeface="+mn-ea"/>
                          <a:ea typeface="+mn-ea"/>
                        </a:rPr>
                        <a:t>つ削除</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71450">
                <a:tc>
                  <a:txBody>
                    <a:bodyPr/>
                    <a:lstStyle/>
                    <a:p>
                      <a:pPr algn="l" fontAlgn="ctr"/>
                      <a:r>
                        <a:rPr lang="en-US" altLang="ja-JP" sz="1100" b="0" i="0" u="none" strike="noStrike" dirty="0">
                          <a:solidFill>
                            <a:srgbClr val="000000"/>
                          </a:solidFill>
                          <a:effectLst/>
                          <a:latin typeface="+mn-ea"/>
                          <a:ea typeface="+mn-ea"/>
                        </a:rPr>
                        <a:t>SW4</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000000"/>
                          </a:solidFill>
                          <a:effectLst/>
                          <a:latin typeface="+mn-ea"/>
                          <a:ea typeface="+mn-ea"/>
                        </a:rPr>
                        <a:t>押して離す</a:t>
                      </a:r>
                    </a:p>
                  </a:txBody>
                  <a:tcPr marL="36000" marR="36000" marT="36000" marB="36000" anchor="ctr"/>
                </a:tc>
                <a:tc>
                  <a:txBody>
                    <a:bodyPr/>
                    <a:lstStyle/>
                    <a:p>
                      <a:pPr algn="l" fontAlgn="ctr"/>
                      <a:r>
                        <a:rPr lang="ja-JP" altLang="en-US" sz="1100" u="none" strike="noStrike" dirty="0">
                          <a:effectLst/>
                          <a:latin typeface="+mn-ea"/>
                          <a:ea typeface="+mn-ea"/>
                        </a:rPr>
                        <a:t>数値枠に*がない</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パスワード設定の有効</a:t>
                      </a:r>
                      <a:r>
                        <a:rPr lang="en-US" altLang="ja-JP" sz="1100" u="none" strike="noStrike" dirty="0">
                          <a:effectLst/>
                          <a:latin typeface="+mn-ea"/>
                          <a:ea typeface="+mn-ea"/>
                        </a:rPr>
                        <a:t>/</a:t>
                      </a:r>
                      <a:r>
                        <a:rPr lang="ja-JP" altLang="en-US" sz="1100" u="none" strike="noStrike" dirty="0">
                          <a:effectLst/>
                          <a:latin typeface="+mn-ea"/>
                          <a:ea typeface="+mn-ea"/>
                        </a:rPr>
                        <a:t>無効の切替状態に戻る</a:t>
                      </a:r>
                      <a:endParaRPr lang="en-US" altLang="ja-JP" sz="1100" u="none" strike="noStrike" dirty="0">
                        <a:effectLst/>
                        <a:latin typeface="+mn-ea"/>
                        <a:ea typeface="+mn-ea"/>
                      </a:endParaRPr>
                    </a:p>
                    <a:p>
                      <a:pPr algn="l" fontAlgn="ctr"/>
                      <a:r>
                        <a:rPr lang="en-US" altLang="ja-JP" sz="1100" b="0" i="0" u="none" strike="noStrike" dirty="0">
                          <a:solidFill>
                            <a:schemeClr val="tx1"/>
                          </a:solidFill>
                          <a:effectLst/>
                          <a:latin typeface="+mn-ea"/>
                          <a:ea typeface="+mn-ea"/>
                        </a:rPr>
                        <a:t>M11-3</a:t>
                      </a:r>
                      <a:r>
                        <a:rPr lang="ja-JP" altLang="en-US" sz="1100" b="0" i="0" u="none" strike="noStrike" dirty="0">
                          <a:solidFill>
                            <a:schemeClr val="tx1"/>
                          </a:solidFill>
                          <a:effectLst/>
                          <a:latin typeface="+mn-ea"/>
                          <a:ea typeface="+mn-ea"/>
                        </a:rPr>
                        <a:t>の枠を消灯</a:t>
                      </a:r>
                      <a:endParaRPr lang="en-US" altLang="ja-JP"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bl>
          </a:graphicData>
        </a:graphic>
      </p:graphicFrame>
      <p:sp>
        <p:nvSpPr>
          <p:cNvPr id="36" name="テキスト ボックス 35"/>
          <p:cNvSpPr txBox="1"/>
          <p:nvPr/>
        </p:nvSpPr>
        <p:spPr>
          <a:xfrm>
            <a:off x="3965113" y="3256377"/>
            <a:ext cx="7639046" cy="3662541"/>
          </a:xfrm>
          <a:prstGeom prst="rect">
            <a:avLst/>
          </a:prstGeom>
          <a:noFill/>
        </p:spPr>
        <p:txBody>
          <a:bodyPr wrap="square" rtlCol="0">
            <a:spAutoFit/>
          </a:bodyPr>
          <a:lstStyle/>
          <a:p>
            <a:r>
              <a:rPr lang="en-US" altLang="ja-JP" sz="1050" b="1" dirty="0">
                <a:latin typeface="+mn-ea"/>
                <a:cs typeface="メイリオ" panose="020B0604030504040204" pitchFamily="50" charset="-128"/>
              </a:rPr>
              <a:t>※Confirm password </a:t>
            </a:r>
            <a:r>
              <a:rPr lang="ja-JP" altLang="en-US" sz="1050" b="1" dirty="0">
                <a:latin typeface="+mn-ea"/>
                <a:cs typeface="メイリオ" panose="020B0604030504040204" pitchFamily="50" charset="-128"/>
              </a:rPr>
              <a:t>の４枠目まで入力されたときの動作</a:t>
            </a:r>
            <a:endParaRPr lang="en-US" altLang="ja-JP" sz="1050" b="1" dirty="0">
              <a:latin typeface="+mn-ea"/>
              <a:cs typeface="メイリオ" panose="020B0604030504040204" pitchFamily="50" charset="-128"/>
            </a:endParaRPr>
          </a:p>
          <a:p>
            <a:r>
              <a:rPr lang="ja-JP" altLang="en-US" sz="1050" b="1" dirty="0">
                <a:latin typeface="+mn-ea"/>
                <a:cs typeface="メイリオ" panose="020B0604030504040204" pitchFamily="50" charset="-128"/>
              </a:rPr>
              <a:t>　</a:t>
            </a:r>
            <a:r>
              <a:rPr lang="en-US" altLang="ja-JP" sz="1050" b="1" dirty="0">
                <a:latin typeface="+mn-ea"/>
                <a:cs typeface="メイリオ" panose="020B0604030504040204" pitchFamily="50" charset="-128"/>
              </a:rPr>
              <a:t>case1:New Password </a:t>
            </a:r>
            <a:r>
              <a:rPr lang="ja-JP" altLang="en-US" sz="1050" b="1" dirty="0">
                <a:latin typeface="+mn-ea"/>
                <a:cs typeface="メイリオ" panose="020B0604030504040204" pitchFamily="50" charset="-128"/>
              </a:rPr>
              <a:t>と </a:t>
            </a:r>
            <a:r>
              <a:rPr lang="en-US" altLang="ja-JP" sz="1050" b="1" dirty="0">
                <a:latin typeface="+mn-ea"/>
                <a:cs typeface="メイリオ" panose="020B0604030504040204" pitchFamily="50" charset="-128"/>
              </a:rPr>
              <a:t>Confirm password </a:t>
            </a:r>
            <a:r>
              <a:rPr lang="ja-JP" altLang="en-US" sz="1050" b="1" dirty="0">
                <a:latin typeface="+mn-ea"/>
                <a:cs typeface="メイリオ" panose="020B0604030504040204" pitchFamily="50" charset="-128"/>
              </a:rPr>
              <a:t>の値が一致</a:t>
            </a:r>
            <a:endParaRPr lang="en-US" altLang="ja-JP" sz="1050" b="1" dirty="0">
              <a:latin typeface="+mn-ea"/>
              <a:cs typeface="メイリオ" panose="020B0604030504040204" pitchFamily="50" charset="-128"/>
            </a:endParaRPr>
          </a:p>
          <a:p>
            <a:r>
              <a:rPr lang="ja-JP" altLang="en-US" sz="1050" dirty="0">
                <a:latin typeface="+mn-ea"/>
                <a:cs typeface="メイリオ" panose="020B0604030504040204" pitchFamily="50" charset="-128"/>
              </a:rPr>
              <a:t>　Ｚ枠に</a:t>
            </a:r>
            <a:r>
              <a:rPr lang="en-US" altLang="ja-JP" sz="1050" dirty="0">
                <a:latin typeface="+mn-ea"/>
                <a:cs typeface="メイリオ" panose="020B0604030504040204" pitchFamily="50" charset="-128"/>
              </a:rPr>
              <a:t>[</a:t>
            </a:r>
            <a:r>
              <a:rPr lang="ja-JP" altLang="en-US" sz="1050" dirty="0">
                <a:latin typeface="+mn-ea"/>
                <a:cs typeface="メイリオ" panose="020B0604030504040204" pitchFamily="50" charset="-128"/>
              </a:rPr>
              <a:t>○</a:t>
            </a:r>
            <a:r>
              <a:rPr lang="en-US" altLang="ja-JP" sz="1050" dirty="0">
                <a:latin typeface="+mn-ea"/>
                <a:cs typeface="メイリオ" panose="020B0604030504040204" pitchFamily="50" charset="-128"/>
              </a:rPr>
              <a:t>] </a:t>
            </a:r>
            <a:r>
              <a:rPr lang="ja-JP" altLang="en-US" sz="1050" dirty="0">
                <a:latin typeface="+mn-ea"/>
                <a:cs typeface="メイリオ" panose="020B0604030504040204" pitchFamily="50" charset="-128"/>
              </a:rPr>
              <a:t>を表示する</a:t>
            </a:r>
            <a:endParaRPr lang="en-US" altLang="ja-JP" sz="1050" dirty="0">
              <a:latin typeface="+mn-ea"/>
              <a:cs typeface="メイリオ" panose="020B0604030504040204" pitchFamily="50" charset="-128"/>
            </a:endParaRPr>
          </a:p>
          <a:p>
            <a:endParaRPr lang="en-US" altLang="ja-JP" sz="800" dirty="0">
              <a:latin typeface="+mn-ea"/>
              <a:cs typeface="メイリオ" panose="020B0604030504040204" pitchFamily="50" charset="-128"/>
            </a:endParaRPr>
          </a:p>
          <a:p>
            <a:r>
              <a:rPr lang="ja-JP" altLang="en-US" sz="1050" dirty="0">
                <a:latin typeface="+mn-ea"/>
                <a:cs typeface="メイリオ" panose="020B0604030504040204" pitchFamily="50" charset="-128"/>
              </a:rPr>
              <a:t>　</a:t>
            </a:r>
            <a:r>
              <a:rPr lang="en-US" altLang="ja-JP" sz="1050" dirty="0">
                <a:latin typeface="+mn-ea"/>
                <a:cs typeface="メイリオ" panose="020B0604030504040204" pitchFamily="50" charset="-128"/>
              </a:rPr>
              <a:t>D5</a:t>
            </a:r>
            <a:r>
              <a:rPr lang="ja-JP" altLang="en-US" sz="1050" dirty="0" err="1">
                <a:latin typeface="+mn-ea"/>
                <a:cs typeface="メイリオ" panose="020B0604030504040204" pitchFamily="50" charset="-128"/>
              </a:rPr>
              <a:t>、</a:t>
            </a:r>
            <a:r>
              <a:rPr lang="en-US" altLang="ja-JP" sz="1050" dirty="0">
                <a:latin typeface="+mn-ea"/>
                <a:cs typeface="メイリオ" panose="020B0604030504040204" pitchFamily="50" charset="-128"/>
              </a:rPr>
              <a:t>D7</a:t>
            </a:r>
            <a:r>
              <a:rPr lang="ja-JP" altLang="en-US" sz="1050" dirty="0" err="1">
                <a:latin typeface="+mn-ea"/>
                <a:cs typeface="メイリオ" panose="020B0604030504040204" pitchFamily="50" charset="-128"/>
              </a:rPr>
              <a:t>、</a:t>
            </a:r>
            <a:r>
              <a:rPr lang="en-US" altLang="ja-JP" sz="1050" dirty="0">
                <a:latin typeface="+mn-ea"/>
                <a:cs typeface="メイリオ" panose="020B0604030504040204" pitchFamily="50" charset="-128"/>
              </a:rPr>
              <a:t>SW4</a:t>
            </a:r>
            <a:r>
              <a:rPr lang="ja-JP" altLang="en-US" sz="1050" dirty="0" err="1">
                <a:latin typeface="+mn-ea"/>
                <a:cs typeface="メイリオ" panose="020B0604030504040204" pitchFamily="50" charset="-128"/>
              </a:rPr>
              <a:t>、</a:t>
            </a:r>
            <a:r>
              <a:rPr lang="ja-JP" altLang="en-US" sz="1050" dirty="0">
                <a:latin typeface="+mn-ea"/>
                <a:cs typeface="メイリオ" panose="020B0604030504040204" pitchFamily="50" charset="-128"/>
              </a:rPr>
              <a:t>決定ボタンのいずれかを押して離すと、車両設定画面に遷移する</a:t>
            </a:r>
            <a:endParaRPr lang="en-US" altLang="ja-JP" sz="1050" dirty="0">
              <a:latin typeface="+mn-ea"/>
              <a:cs typeface="メイリオ" panose="020B0604030504040204" pitchFamily="50" charset="-128"/>
            </a:endParaRPr>
          </a:p>
          <a:p>
            <a:endParaRPr lang="en-US" altLang="ja-JP" sz="800" dirty="0">
              <a:latin typeface="+mn-ea"/>
              <a:cs typeface="メイリオ" panose="020B0604030504040204" pitchFamily="50" charset="-128"/>
            </a:endParaRPr>
          </a:p>
          <a:p>
            <a:r>
              <a:rPr lang="ja-JP" altLang="en-US" sz="1050" dirty="0">
                <a:latin typeface="+mn-ea"/>
                <a:cs typeface="メイリオ" panose="020B0604030504040204" pitchFamily="50" charset="-128"/>
              </a:rPr>
              <a:t>　</a:t>
            </a:r>
            <a:r>
              <a:rPr lang="en-US" altLang="ja-JP" sz="1050" dirty="0">
                <a:latin typeface="+mn-ea"/>
                <a:cs typeface="メイリオ" panose="020B0604030504040204" pitchFamily="50" charset="-128"/>
              </a:rPr>
              <a:t>D6</a:t>
            </a:r>
            <a:r>
              <a:rPr lang="ja-JP" altLang="en-US" sz="1050" dirty="0">
                <a:latin typeface="+mn-ea"/>
                <a:cs typeface="メイリオ" panose="020B0604030504040204" pitchFamily="50" charset="-128"/>
              </a:rPr>
              <a:t>または</a:t>
            </a:r>
            <a:r>
              <a:rPr lang="en-US" altLang="ja-JP" sz="1050" dirty="0">
                <a:latin typeface="+mn-ea"/>
                <a:cs typeface="メイリオ" panose="020B0604030504040204" pitchFamily="50" charset="-128"/>
              </a:rPr>
              <a:t>SW5</a:t>
            </a:r>
            <a:r>
              <a:rPr lang="ja-JP" altLang="en-US" sz="1050" dirty="0">
                <a:latin typeface="+mn-ea"/>
                <a:cs typeface="メイリオ" panose="020B0604030504040204" pitchFamily="50" charset="-128"/>
              </a:rPr>
              <a:t>を押して離すと、</a:t>
            </a:r>
            <a:r>
              <a:rPr lang="ja-JP" altLang="en-US" sz="1050" dirty="0">
                <a:solidFill>
                  <a:srgbClr val="FF0000"/>
                </a:solidFill>
                <a:latin typeface="+mn-ea"/>
                <a:cs typeface="メイリオ" panose="020B0604030504040204" pitchFamily="50" charset="-128"/>
              </a:rPr>
              <a:t>待機モードの場合はメイン画面に遷移する、作業モードの場合はカメラ画面に遷移する</a:t>
            </a:r>
            <a:endParaRPr lang="en-US" altLang="ja-JP" sz="1050" dirty="0">
              <a:solidFill>
                <a:srgbClr val="FF0000"/>
              </a:solidFill>
              <a:latin typeface="+mn-ea"/>
              <a:cs typeface="メイリオ" panose="020B0604030504040204" pitchFamily="50" charset="-128"/>
            </a:endParaRPr>
          </a:p>
          <a:p>
            <a:endParaRPr lang="en-US" altLang="ja-JP" sz="800" dirty="0">
              <a:latin typeface="+mn-ea"/>
              <a:cs typeface="メイリオ" panose="020B0604030504040204" pitchFamily="50" charset="-128"/>
            </a:endParaRPr>
          </a:p>
          <a:p>
            <a:r>
              <a:rPr lang="ja-JP" altLang="en-US" sz="1050" b="1" dirty="0">
                <a:latin typeface="+mn-ea"/>
                <a:cs typeface="メイリオ" panose="020B0604030504040204" pitchFamily="50" charset="-128"/>
              </a:rPr>
              <a:t>　</a:t>
            </a:r>
            <a:r>
              <a:rPr lang="en-US" altLang="ja-JP" sz="1050" b="1" dirty="0">
                <a:latin typeface="+mn-ea"/>
                <a:cs typeface="メイリオ" panose="020B0604030504040204" pitchFamily="50" charset="-128"/>
              </a:rPr>
              <a:t>case2:New Password </a:t>
            </a:r>
            <a:r>
              <a:rPr lang="ja-JP" altLang="en-US" sz="1050" b="1" dirty="0">
                <a:latin typeface="+mn-ea"/>
                <a:cs typeface="メイリオ" panose="020B0604030504040204" pitchFamily="50" charset="-128"/>
              </a:rPr>
              <a:t>と </a:t>
            </a:r>
            <a:r>
              <a:rPr lang="en-US" altLang="ja-JP" sz="1050" b="1" dirty="0">
                <a:latin typeface="+mn-ea"/>
                <a:cs typeface="メイリオ" panose="020B0604030504040204" pitchFamily="50" charset="-128"/>
              </a:rPr>
              <a:t>Confirm password </a:t>
            </a:r>
            <a:r>
              <a:rPr lang="ja-JP" altLang="en-US" sz="1050" b="1" dirty="0">
                <a:latin typeface="+mn-ea"/>
                <a:cs typeface="メイリオ" panose="020B0604030504040204" pitchFamily="50" charset="-128"/>
              </a:rPr>
              <a:t>の値が不一致</a:t>
            </a:r>
            <a:endParaRPr lang="en-US" altLang="ja-JP" sz="1050" b="1" dirty="0">
              <a:latin typeface="+mn-ea"/>
              <a:cs typeface="メイリオ" panose="020B0604030504040204" pitchFamily="50" charset="-128"/>
            </a:endParaRPr>
          </a:p>
          <a:p>
            <a:r>
              <a:rPr lang="ja-JP" altLang="en-US" sz="1050" dirty="0">
                <a:latin typeface="+mn-ea"/>
                <a:cs typeface="メイリオ" panose="020B0604030504040204" pitchFamily="50" charset="-128"/>
              </a:rPr>
              <a:t>　Ｚ枠に</a:t>
            </a:r>
            <a:r>
              <a:rPr lang="en-US" altLang="ja-JP" sz="1050" dirty="0">
                <a:latin typeface="+mn-ea"/>
                <a:cs typeface="メイリオ" panose="020B0604030504040204" pitchFamily="50" charset="-128"/>
              </a:rPr>
              <a:t>[×] </a:t>
            </a:r>
            <a:r>
              <a:rPr lang="ja-JP" altLang="en-US" sz="1050" dirty="0">
                <a:latin typeface="+mn-ea"/>
                <a:cs typeface="メイリオ" panose="020B0604030504040204" pitchFamily="50" charset="-128"/>
              </a:rPr>
              <a:t>を表示し、</a:t>
            </a:r>
            <a:r>
              <a:rPr lang="en-US" altLang="ja-JP" sz="1050" dirty="0">
                <a:latin typeface="+mn-ea"/>
                <a:cs typeface="メイリオ" panose="020B0604030504040204" pitchFamily="50" charset="-128"/>
              </a:rPr>
              <a:t>Confirm password</a:t>
            </a:r>
            <a:r>
              <a:rPr lang="ja-JP" altLang="en-US" sz="1050" dirty="0">
                <a:latin typeface="+mn-ea"/>
                <a:cs typeface="メイリオ" panose="020B0604030504040204" pitchFamily="50" charset="-128"/>
              </a:rPr>
              <a:t>の入力が全削除される（</a:t>
            </a:r>
            <a:r>
              <a:rPr lang="en-US" altLang="ja-JP" sz="1050" dirty="0">
                <a:latin typeface="+mn-ea"/>
                <a:cs typeface="メイリオ" panose="020B0604030504040204" pitchFamily="50" charset="-128"/>
              </a:rPr>
              <a:t>New Password </a:t>
            </a:r>
            <a:r>
              <a:rPr lang="ja-JP" altLang="en-US" sz="1050" dirty="0">
                <a:latin typeface="+mn-ea"/>
                <a:cs typeface="メイリオ" panose="020B0604030504040204" pitchFamily="50" charset="-128"/>
              </a:rPr>
              <a:t>は </a:t>
            </a:r>
            <a:r>
              <a:rPr lang="en-US" altLang="ja-JP" sz="1050" dirty="0">
                <a:latin typeface="+mn-ea"/>
                <a:cs typeface="メイリオ" panose="020B0604030504040204" pitchFamily="50" charset="-128"/>
              </a:rPr>
              <a:t>[</a:t>
            </a:r>
            <a:r>
              <a:rPr lang="ja-JP" altLang="en-US" sz="1050" dirty="0">
                <a:latin typeface="+mn-ea"/>
                <a:cs typeface="メイリオ" panose="020B0604030504040204" pitchFamily="50" charset="-128"/>
              </a:rPr>
              <a:t>＊＊＊＊</a:t>
            </a:r>
            <a:r>
              <a:rPr lang="en-US" altLang="ja-JP" sz="1050" dirty="0">
                <a:latin typeface="+mn-ea"/>
                <a:cs typeface="メイリオ" panose="020B0604030504040204" pitchFamily="50" charset="-128"/>
              </a:rPr>
              <a:t>]</a:t>
            </a:r>
            <a:r>
              <a:rPr lang="ja-JP" altLang="en-US" sz="1050" dirty="0">
                <a:latin typeface="+mn-ea"/>
                <a:cs typeface="メイリオ" panose="020B0604030504040204" pitchFamily="50" charset="-128"/>
              </a:rPr>
              <a:t>を表示したまま）</a:t>
            </a:r>
            <a:endParaRPr lang="en-US" altLang="ja-JP" sz="1050" dirty="0">
              <a:latin typeface="+mn-ea"/>
              <a:cs typeface="メイリオ" panose="020B0604030504040204" pitchFamily="50" charset="-128"/>
            </a:endParaRPr>
          </a:p>
          <a:p>
            <a:endParaRPr lang="en-US" altLang="ja-JP" sz="800" dirty="0">
              <a:latin typeface="+mn-ea"/>
              <a:cs typeface="メイリオ" panose="020B0604030504040204" pitchFamily="50" charset="-128"/>
            </a:endParaRPr>
          </a:p>
          <a:p>
            <a:r>
              <a:rPr lang="ja-JP" altLang="en-US" sz="1050" dirty="0">
                <a:latin typeface="+mn-ea"/>
                <a:cs typeface="メイリオ" panose="020B0604030504040204" pitchFamily="50" charset="-128"/>
              </a:rPr>
              <a:t>　数字点滅時の動作に従い、動作を続ける</a:t>
            </a:r>
            <a:endParaRPr lang="en-US" altLang="ja-JP" sz="1050" dirty="0">
              <a:latin typeface="+mn-ea"/>
              <a:cs typeface="メイリオ" panose="020B0604030504040204" pitchFamily="50" charset="-128"/>
            </a:endParaRPr>
          </a:p>
          <a:p>
            <a:endParaRPr lang="en-US" altLang="ja-JP" sz="900" dirty="0">
              <a:latin typeface="+mn-ea"/>
              <a:cs typeface="メイリオ" panose="020B0604030504040204" pitchFamily="50" charset="-128"/>
            </a:endParaRPr>
          </a:p>
          <a:p>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現在選択中の人アイコンのパスワードを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CAN_[CLI] 5-6Byte </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に送信する </a:t>
            </a: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900" dirty="0">
              <a:latin typeface="+mn-ea"/>
              <a:cs typeface="メイリオ" panose="020B0604030504040204" pitchFamily="50" charset="-128"/>
            </a:endParaRPr>
          </a:p>
          <a:p>
            <a:r>
              <a:rPr lang="ja-JP" altLang="en-US" sz="1050" dirty="0">
                <a:latin typeface="+mn-ea"/>
                <a:cs typeface="メイリオ" panose="020B0604030504040204" pitchFamily="50" charset="-128"/>
              </a:rPr>
              <a:t>パスワードを設定しているとき、下記画面に遷移しようとした場合、遷移する前にパスワード入力画面に遷移する</a:t>
            </a:r>
            <a:endParaRPr lang="en-US" altLang="ja-JP" sz="1050" dirty="0">
              <a:latin typeface="+mn-ea"/>
              <a:cs typeface="メイリオ" panose="020B0604030504040204" pitchFamily="50" charset="-128"/>
            </a:endParaRPr>
          </a:p>
          <a:p>
            <a:r>
              <a:rPr lang="ja-JP" altLang="en-US" sz="1050" dirty="0">
                <a:latin typeface="+mn-ea"/>
                <a:cs typeface="メイリオ" panose="020B0604030504040204" pitchFamily="50" charset="-128"/>
              </a:rPr>
              <a:t>・ロック設定画面</a:t>
            </a:r>
            <a:endParaRPr lang="en-US" altLang="ja-JP" sz="1050" dirty="0">
              <a:latin typeface="+mn-ea"/>
              <a:cs typeface="メイリオ" panose="020B0604030504040204" pitchFamily="50" charset="-128"/>
            </a:endParaRPr>
          </a:p>
          <a:p>
            <a:r>
              <a:rPr lang="ja-JP" altLang="en-US" sz="1050" dirty="0">
                <a:latin typeface="+mn-ea"/>
                <a:cs typeface="メイリオ" panose="020B0604030504040204" pitchFamily="50" charset="-128"/>
              </a:rPr>
              <a:t>・オプション選択画面</a:t>
            </a:r>
            <a:endParaRPr lang="en-US" altLang="ja-JP" sz="1050" dirty="0">
              <a:latin typeface="+mn-ea"/>
              <a:cs typeface="メイリオ" panose="020B0604030504040204" pitchFamily="50" charset="-128"/>
            </a:endParaRPr>
          </a:p>
          <a:p>
            <a:r>
              <a:rPr lang="ja-JP" altLang="en-US" sz="1050" dirty="0">
                <a:latin typeface="+mn-ea"/>
                <a:cs typeface="メイリオ" panose="020B0604030504040204" pitchFamily="50" charset="-128"/>
              </a:rPr>
              <a:t>・パスワード設定画面</a:t>
            </a:r>
            <a:endParaRPr lang="en-US" altLang="ja-JP" sz="1050" dirty="0">
              <a:latin typeface="+mn-ea"/>
              <a:cs typeface="メイリオ" panose="020B0604030504040204" pitchFamily="50" charset="-128"/>
            </a:endParaRPr>
          </a:p>
          <a:p>
            <a:endParaRPr lang="en-US" altLang="ja-JP" sz="900" dirty="0">
              <a:latin typeface="+mn-ea"/>
              <a:cs typeface="メイリオ" panose="020B0604030504040204" pitchFamily="50" charset="-128"/>
            </a:endParaRPr>
          </a:p>
          <a:p>
            <a:r>
              <a:rPr lang="ja-JP" altLang="en-US" sz="1050" dirty="0">
                <a:latin typeface="+mn-ea"/>
                <a:cs typeface="メイリオ" panose="020B0604030504040204" pitchFamily="50" charset="-128"/>
              </a:rPr>
              <a:t>パスワード設定かつロック設定画面にてロックをしたときに下記画面に遷移しようとした場合、遷移する前にパスワード入力画面に遷移する</a:t>
            </a:r>
            <a:endParaRPr lang="en-US" altLang="ja-JP" sz="1050" dirty="0">
              <a:latin typeface="+mn-ea"/>
              <a:cs typeface="メイリオ" panose="020B0604030504040204" pitchFamily="50" charset="-128"/>
            </a:endParaRPr>
          </a:p>
          <a:p>
            <a:r>
              <a:rPr lang="ja-JP" altLang="en-US" sz="1050" dirty="0">
                <a:latin typeface="+mn-ea"/>
                <a:cs typeface="メイリオ" panose="020B0604030504040204" pitchFamily="50" charset="-128"/>
              </a:rPr>
              <a:t>・</a:t>
            </a:r>
            <a:r>
              <a:rPr lang="en-US" altLang="ja-JP" sz="1050" dirty="0">
                <a:latin typeface="+mn-ea"/>
                <a:cs typeface="メイリオ" panose="020B0604030504040204" pitchFamily="50" charset="-128"/>
              </a:rPr>
              <a:t>AUX1</a:t>
            </a:r>
            <a:r>
              <a:rPr lang="ja-JP" altLang="en-US" sz="1050" dirty="0">
                <a:latin typeface="+mn-ea"/>
                <a:cs typeface="メイリオ" panose="020B0604030504040204" pitchFamily="50" charset="-128"/>
              </a:rPr>
              <a:t>設定画面</a:t>
            </a:r>
            <a:endParaRPr lang="en-US" altLang="ja-JP" sz="1050" dirty="0">
              <a:latin typeface="+mn-ea"/>
              <a:cs typeface="メイリオ" panose="020B0604030504040204" pitchFamily="50" charset="-128"/>
            </a:endParaRPr>
          </a:p>
          <a:p>
            <a:r>
              <a:rPr lang="ja-JP" altLang="en-US" sz="1050" dirty="0">
                <a:latin typeface="+mn-ea"/>
                <a:cs typeface="メイリオ" panose="020B0604030504040204" pitchFamily="50" charset="-128"/>
              </a:rPr>
              <a:t>・</a:t>
            </a:r>
            <a:r>
              <a:rPr lang="en-US" altLang="ja-JP" sz="1050" dirty="0">
                <a:latin typeface="+mn-ea"/>
                <a:cs typeface="メイリオ" panose="020B0604030504040204" pitchFamily="50" charset="-128"/>
              </a:rPr>
              <a:t>AUX2/4</a:t>
            </a:r>
            <a:r>
              <a:rPr lang="ja-JP" altLang="en-US" sz="1050" dirty="0">
                <a:latin typeface="+mn-ea"/>
                <a:cs typeface="メイリオ" panose="020B0604030504040204" pitchFamily="50" charset="-128"/>
              </a:rPr>
              <a:t>設定画面</a:t>
            </a:r>
            <a:endParaRPr lang="en-US" altLang="ja-JP" sz="1050" dirty="0">
              <a:latin typeface="+mn-ea"/>
              <a:cs typeface="メイリオ" panose="020B0604030504040204" pitchFamily="50" charset="-128"/>
            </a:endParaRPr>
          </a:p>
        </p:txBody>
      </p:sp>
      <p:pic>
        <p:nvPicPr>
          <p:cNvPr id="48" name="図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69950" y="1851662"/>
            <a:ext cx="5715000" cy="3429000"/>
          </a:xfrm>
          <a:prstGeom prst="rect">
            <a:avLst/>
          </a:prstGeom>
        </p:spPr>
      </p:pic>
      <p:sp>
        <p:nvSpPr>
          <p:cNvPr id="49" name="角丸四角形 48"/>
          <p:cNvSpPr/>
          <p:nvPr/>
        </p:nvSpPr>
        <p:spPr>
          <a:xfrm>
            <a:off x="485777" y="5331254"/>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M11-3</a:t>
            </a:r>
          </a:p>
        </p:txBody>
      </p:sp>
      <p:sp>
        <p:nvSpPr>
          <p:cNvPr id="50" name="角丸四角形 49"/>
          <p:cNvSpPr/>
          <p:nvPr/>
        </p:nvSpPr>
        <p:spPr>
          <a:xfrm>
            <a:off x="1071812" y="5331254"/>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M11-4</a:t>
            </a:r>
          </a:p>
        </p:txBody>
      </p:sp>
      <p:sp>
        <p:nvSpPr>
          <p:cNvPr id="53" name="角丸四角形 52"/>
          <p:cNvSpPr/>
          <p:nvPr/>
        </p:nvSpPr>
        <p:spPr>
          <a:xfrm>
            <a:off x="1657850" y="5331254"/>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M11-5</a:t>
            </a:r>
          </a:p>
        </p:txBody>
      </p:sp>
      <p:sp>
        <p:nvSpPr>
          <p:cNvPr id="54" name="角丸四角形 53"/>
          <p:cNvSpPr/>
          <p:nvPr/>
        </p:nvSpPr>
        <p:spPr>
          <a:xfrm>
            <a:off x="2243887" y="5331254"/>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M11-6</a:t>
            </a:r>
          </a:p>
        </p:txBody>
      </p:sp>
      <p:sp>
        <p:nvSpPr>
          <p:cNvPr id="55" name="角丸四角形 54"/>
          <p:cNvSpPr/>
          <p:nvPr/>
        </p:nvSpPr>
        <p:spPr>
          <a:xfrm>
            <a:off x="2829923" y="5331254"/>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M11-7</a:t>
            </a:r>
          </a:p>
        </p:txBody>
      </p:sp>
      <p:sp>
        <p:nvSpPr>
          <p:cNvPr id="56" name="角丸四角形 55"/>
          <p:cNvSpPr/>
          <p:nvPr/>
        </p:nvSpPr>
        <p:spPr>
          <a:xfrm>
            <a:off x="485777" y="5683002"/>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M11-8</a:t>
            </a:r>
          </a:p>
        </p:txBody>
      </p:sp>
      <p:sp>
        <p:nvSpPr>
          <p:cNvPr id="57" name="角丸四角形 56"/>
          <p:cNvSpPr/>
          <p:nvPr/>
        </p:nvSpPr>
        <p:spPr>
          <a:xfrm>
            <a:off x="1071812" y="5683002"/>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M11-9</a:t>
            </a:r>
          </a:p>
        </p:txBody>
      </p:sp>
      <p:sp>
        <p:nvSpPr>
          <p:cNvPr id="58" name="角丸四角形 57"/>
          <p:cNvSpPr/>
          <p:nvPr/>
        </p:nvSpPr>
        <p:spPr>
          <a:xfrm>
            <a:off x="1657850" y="5683002"/>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M11-10</a:t>
            </a:r>
          </a:p>
        </p:txBody>
      </p:sp>
      <p:sp>
        <p:nvSpPr>
          <p:cNvPr id="59" name="角丸四角形 58"/>
          <p:cNvSpPr/>
          <p:nvPr/>
        </p:nvSpPr>
        <p:spPr>
          <a:xfrm>
            <a:off x="2243887" y="5683002"/>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M11-11</a:t>
            </a:r>
          </a:p>
        </p:txBody>
      </p:sp>
      <p:sp>
        <p:nvSpPr>
          <p:cNvPr id="60" name="角丸四角形 59"/>
          <p:cNvSpPr/>
          <p:nvPr/>
        </p:nvSpPr>
        <p:spPr>
          <a:xfrm>
            <a:off x="2829923" y="5683002"/>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b="1" dirty="0">
                <a:solidFill>
                  <a:srgbClr val="FFFF00"/>
                </a:solidFill>
              </a:rPr>
              <a:t>M11-12</a:t>
            </a:r>
          </a:p>
        </p:txBody>
      </p:sp>
      <p:grpSp>
        <p:nvGrpSpPr>
          <p:cNvPr id="61" name="グループ化 60"/>
          <p:cNvGrpSpPr/>
          <p:nvPr/>
        </p:nvGrpSpPr>
        <p:grpSpPr>
          <a:xfrm>
            <a:off x="626762" y="3647442"/>
            <a:ext cx="2432212" cy="992837"/>
            <a:chOff x="626760" y="3647441"/>
            <a:chExt cx="2432212" cy="992837"/>
          </a:xfrm>
        </p:grpSpPr>
        <p:sp>
          <p:nvSpPr>
            <p:cNvPr id="62" name="Line 762"/>
            <p:cNvSpPr>
              <a:spLocks noChangeShapeType="1"/>
            </p:cNvSpPr>
            <p:nvPr/>
          </p:nvSpPr>
          <p:spPr bwMode="auto">
            <a:xfrm flipV="1">
              <a:off x="626761" y="4640278"/>
              <a:ext cx="2412875" cy="0"/>
            </a:xfrm>
            <a:prstGeom prst="line">
              <a:avLst/>
            </a:prstGeom>
            <a:noFill/>
            <a:ln w="31750">
              <a:solidFill>
                <a:srgbClr val="00DC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63" name="Line 761"/>
            <p:cNvSpPr>
              <a:spLocks noChangeShapeType="1"/>
            </p:cNvSpPr>
            <p:nvPr/>
          </p:nvSpPr>
          <p:spPr bwMode="auto">
            <a:xfrm flipV="1">
              <a:off x="626761" y="3647442"/>
              <a:ext cx="2432211" cy="0"/>
            </a:xfrm>
            <a:prstGeom prst="line">
              <a:avLst/>
            </a:prstGeom>
            <a:noFill/>
            <a:ln w="31750">
              <a:solidFill>
                <a:srgbClr val="00DC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65" name="Line 125"/>
            <p:cNvSpPr>
              <a:spLocks noChangeShapeType="1"/>
            </p:cNvSpPr>
            <p:nvPr/>
          </p:nvSpPr>
          <p:spPr bwMode="auto">
            <a:xfrm flipV="1">
              <a:off x="626760" y="3647441"/>
              <a:ext cx="2432212" cy="967993"/>
            </a:xfrm>
            <a:prstGeom prst="line">
              <a:avLst/>
            </a:prstGeom>
            <a:noFill/>
            <a:ln w="31750">
              <a:solidFill>
                <a:srgbClr val="00DC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grpSp>
      <p:sp>
        <p:nvSpPr>
          <p:cNvPr id="66" name="Text Box 155"/>
          <p:cNvSpPr txBox="1">
            <a:spLocks noChangeArrowheads="1"/>
          </p:cNvSpPr>
          <p:nvPr/>
        </p:nvSpPr>
        <p:spPr bwMode="auto">
          <a:xfrm>
            <a:off x="274805" y="4909196"/>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Z</a:t>
            </a:r>
          </a:p>
        </p:txBody>
      </p:sp>
      <p:sp>
        <p:nvSpPr>
          <p:cNvPr id="67" name="角丸四角形 66"/>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68" name="角丸四角形 67"/>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72" name="角丸四角形 71"/>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pic>
        <p:nvPicPr>
          <p:cNvPr id="74" name="図 73"/>
          <p:cNvPicPr>
            <a:picLocks noChangeAspect="1"/>
          </p:cNvPicPr>
          <p:nvPr/>
        </p:nvPicPr>
        <p:blipFill rotWithShape="1">
          <a:blip r:embed="rId5">
            <a:extLst>
              <a:ext uri="{28A0092B-C50C-407E-A947-70E740481C1C}">
                <a14:useLocalDpi xmlns:a14="http://schemas.microsoft.com/office/drawing/2010/main" val="0"/>
              </a:ext>
            </a:extLst>
          </a:blip>
          <a:srcRect l="16711" t="16448" r="76456" b="19108"/>
          <a:stretch/>
        </p:blipFill>
        <p:spPr>
          <a:xfrm rot="5400000">
            <a:off x="1677421" y="424419"/>
            <a:ext cx="520676" cy="2946380"/>
          </a:xfrm>
          <a:prstGeom prst="rect">
            <a:avLst/>
          </a:prstGeom>
        </p:spPr>
      </p:pic>
      <p:sp>
        <p:nvSpPr>
          <p:cNvPr id="75" name="角丸四角形 74"/>
          <p:cNvSpPr/>
          <p:nvPr/>
        </p:nvSpPr>
        <p:spPr>
          <a:xfrm>
            <a:off x="1006748" y="1644342"/>
            <a:ext cx="2404201" cy="558757"/>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a:solidFill>
                  <a:srgbClr val="FFFF00"/>
                </a:solidFill>
              </a:rPr>
              <a:t>M11-1</a:t>
            </a:r>
            <a:endParaRPr lang="en-US" altLang="ja-JP" sz="1401" b="1" dirty="0">
              <a:solidFill>
                <a:srgbClr val="FFFF00"/>
              </a:solidFill>
            </a:endParaRPr>
          </a:p>
        </p:txBody>
      </p:sp>
      <p:sp>
        <p:nvSpPr>
          <p:cNvPr id="76" name="角丸四角形 75"/>
          <p:cNvSpPr/>
          <p:nvPr/>
        </p:nvSpPr>
        <p:spPr>
          <a:xfrm>
            <a:off x="1006747" y="2254522"/>
            <a:ext cx="2404201" cy="558757"/>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M11-2</a:t>
            </a:r>
          </a:p>
        </p:txBody>
      </p:sp>
      <p:pic>
        <p:nvPicPr>
          <p:cNvPr id="34" name="図 33"/>
          <p:cNvPicPr>
            <a:picLocks noChangeAspect="1"/>
          </p:cNvPicPr>
          <p:nvPr/>
        </p:nvPicPr>
        <p:blipFill rotWithShape="1">
          <a:blip r:embed="rId6">
            <a:extLst>
              <a:ext uri="{28A0092B-C50C-407E-A947-70E740481C1C}">
                <a14:useLocalDpi xmlns:a14="http://schemas.microsoft.com/office/drawing/2010/main" val="0"/>
              </a:ext>
            </a:extLst>
          </a:blip>
          <a:srcRect l="2526" t="7663" r="89557" b="76254"/>
          <a:stretch/>
        </p:blipFill>
        <p:spPr>
          <a:xfrm rot="5400000">
            <a:off x="3043692" y="834428"/>
            <a:ext cx="452457" cy="551486"/>
          </a:xfrm>
          <a:prstGeom prst="rect">
            <a:avLst/>
          </a:prstGeom>
        </p:spPr>
      </p:pic>
      <p:sp>
        <p:nvSpPr>
          <p:cNvPr id="3" name="テキスト ボックス 2">
            <a:extLst>
              <a:ext uri="{FF2B5EF4-FFF2-40B4-BE49-F238E27FC236}">
                <a16:creationId xmlns:a16="http://schemas.microsoft.com/office/drawing/2014/main" id="{1E70CB38-0455-D83A-715B-82B3AE20DF56}"/>
              </a:ext>
            </a:extLst>
          </p:cNvPr>
          <p:cNvSpPr txBox="1"/>
          <p:nvPr/>
        </p:nvSpPr>
        <p:spPr>
          <a:xfrm>
            <a:off x="3801108" y="4121913"/>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10267801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712724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パスワード設定画面（縦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656460" y="333562"/>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5" name="直線矢印コネクタ 54"/>
          <p:cNvCxnSpPr/>
          <p:nvPr/>
        </p:nvCxnSpPr>
        <p:spPr>
          <a:xfrm flipV="1">
            <a:off x="2873332" y="3118813"/>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3034052" y="3118813"/>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H="1">
            <a:off x="3282164" y="2923825"/>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3282164" y="2812508"/>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4550720" y="3118813"/>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4711438" y="3118813"/>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H="1">
            <a:off x="4959243" y="2906177"/>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4959243" y="2794860"/>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1555380" y="2924611"/>
            <a:ext cx="100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4601548" y="1820081"/>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V="1">
            <a:off x="6260649" y="1820081"/>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a:off x="8327529" y="2906177"/>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8327529" y="2794860"/>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flipH="1">
            <a:off x="4959243" y="4221176"/>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a:off x="4959243" y="4109859"/>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flipH="1">
            <a:off x="1555380" y="4176924"/>
            <a:ext cx="100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a:off x="6625737" y="2906177"/>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a:off x="6625737" y="2794860"/>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V="1">
            <a:off x="7929093" y="3118813"/>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a:off x="8089813" y="3118813"/>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H="1">
            <a:off x="6657726" y="4212211"/>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a:off x="6657726" y="4100894"/>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flipV="1">
            <a:off x="7938238" y="1820081"/>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6257600" y="3118813"/>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a:off x="6418318" y="3118813"/>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V="1">
            <a:off x="2873332" y="1820081"/>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3031351" y="4381464"/>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4708740" y="4381464"/>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8087113" y="4381464"/>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a:off x="6415620" y="4381464"/>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p:nvPr/>
        </p:nvCxnSpPr>
        <p:spPr>
          <a:xfrm>
            <a:off x="9943954" y="2794859"/>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flipH="1">
            <a:off x="3282164" y="4216678"/>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a:off x="3282164" y="4105362"/>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a:off x="9943954" y="4100892"/>
            <a:ext cx="1008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9" name="図 78"/>
          <p:cNvPicPr>
            <a:picLocks noChangeAspect="1"/>
          </p:cNvPicPr>
          <p:nvPr/>
        </p:nvPicPr>
        <p:blipFill rotWithShape="1">
          <a:blip r:embed="rId4">
            <a:extLst>
              <a:ext uri="{28A0092B-C50C-407E-A947-70E740481C1C}">
                <a14:useLocalDpi xmlns:a14="http://schemas.microsoft.com/office/drawing/2010/main" val="0"/>
              </a:ext>
            </a:extLst>
          </a:blip>
          <a:srcRect l="13504" t="7056" r="80117" b="75306"/>
          <a:stretch/>
        </p:blipFill>
        <p:spPr>
          <a:xfrm rot="16200000">
            <a:off x="2784044" y="2588541"/>
            <a:ext cx="364562" cy="604837"/>
          </a:xfrm>
          <a:prstGeom prst="rect">
            <a:avLst/>
          </a:prstGeom>
        </p:spPr>
      </p:pic>
      <p:sp>
        <p:nvSpPr>
          <p:cNvPr id="82" name="角丸四角形 81"/>
          <p:cNvSpPr/>
          <p:nvPr/>
        </p:nvSpPr>
        <p:spPr>
          <a:xfrm>
            <a:off x="2660959"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M11-3</a:t>
            </a:r>
          </a:p>
        </p:txBody>
      </p:sp>
      <p:pic>
        <p:nvPicPr>
          <p:cNvPr id="125" name="図 124"/>
          <p:cNvPicPr>
            <a:picLocks noChangeAspect="1"/>
          </p:cNvPicPr>
          <p:nvPr/>
        </p:nvPicPr>
        <p:blipFill rotWithShape="1">
          <a:blip r:embed="rId4">
            <a:extLst>
              <a:ext uri="{28A0092B-C50C-407E-A947-70E740481C1C}">
                <a14:useLocalDpi xmlns:a14="http://schemas.microsoft.com/office/drawing/2010/main" val="0"/>
              </a:ext>
            </a:extLst>
          </a:blip>
          <a:srcRect l="13452" t="24277" r="80450" b="58404"/>
          <a:stretch/>
        </p:blipFill>
        <p:spPr>
          <a:xfrm rot="16200000">
            <a:off x="4470340" y="2585985"/>
            <a:ext cx="348508" cy="593892"/>
          </a:xfrm>
          <a:prstGeom prst="rect">
            <a:avLst/>
          </a:prstGeom>
        </p:spPr>
      </p:pic>
      <p:pic>
        <p:nvPicPr>
          <p:cNvPr id="126" name="図 125"/>
          <p:cNvPicPr>
            <a:picLocks noChangeAspect="1"/>
          </p:cNvPicPr>
          <p:nvPr/>
        </p:nvPicPr>
        <p:blipFill rotWithShape="1">
          <a:blip r:embed="rId4">
            <a:extLst>
              <a:ext uri="{28A0092B-C50C-407E-A947-70E740481C1C}">
                <a14:useLocalDpi xmlns:a14="http://schemas.microsoft.com/office/drawing/2010/main" val="0"/>
              </a:ext>
            </a:extLst>
          </a:blip>
          <a:srcRect l="13493" t="40874" r="80409" b="41807"/>
          <a:stretch/>
        </p:blipFill>
        <p:spPr>
          <a:xfrm rot="16200000">
            <a:off x="6143133" y="2585986"/>
            <a:ext cx="348508" cy="593892"/>
          </a:xfrm>
          <a:prstGeom prst="rect">
            <a:avLst/>
          </a:prstGeom>
        </p:spPr>
      </p:pic>
      <p:pic>
        <p:nvPicPr>
          <p:cNvPr id="127" name="図 126"/>
          <p:cNvPicPr>
            <a:picLocks noChangeAspect="1"/>
          </p:cNvPicPr>
          <p:nvPr/>
        </p:nvPicPr>
        <p:blipFill rotWithShape="1">
          <a:blip r:embed="rId4">
            <a:extLst>
              <a:ext uri="{28A0092B-C50C-407E-A947-70E740481C1C}">
                <a14:useLocalDpi xmlns:a14="http://schemas.microsoft.com/office/drawing/2010/main" val="0"/>
              </a:ext>
            </a:extLst>
          </a:blip>
          <a:srcRect l="13410" t="57609" r="80492" b="25072"/>
          <a:stretch/>
        </p:blipFill>
        <p:spPr>
          <a:xfrm rot="16200000">
            <a:off x="7815927" y="2585986"/>
            <a:ext cx="348508" cy="593892"/>
          </a:xfrm>
          <a:prstGeom prst="rect">
            <a:avLst/>
          </a:prstGeom>
        </p:spPr>
      </p:pic>
      <p:pic>
        <p:nvPicPr>
          <p:cNvPr id="128" name="図 127"/>
          <p:cNvPicPr>
            <a:picLocks noChangeAspect="1"/>
          </p:cNvPicPr>
          <p:nvPr/>
        </p:nvPicPr>
        <p:blipFill rotWithShape="1">
          <a:blip r:embed="rId4">
            <a:extLst>
              <a:ext uri="{28A0092B-C50C-407E-A947-70E740481C1C}">
                <a14:useLocalDpi xmlns:a14="http://schemas.microsoft.com/office/drawing/2010/main" val="0"/>
              </a:ext>
            </a:extLst>
          </a:blip>
          <a:srcRect l="13410" t="74136" r="80492" b="8545"/>
          <a:stretch/>
        </p:blipFill>
        <p:spPr>
          <a:xfrm rot="16200000">
            <a:off x="9488718" y="2585985"/>
            <a:ext cx="348508" cy="593892"/>
          </a:xfrm>
          <a:prstGeom prst="rect">
            <a:avLst/>
          </a:prstGeom>
        </p:spPr>
      </p:pic>
      <p:pic>
        <p:nvPicPr>
          <p:cNvPr id="129" name="図 128"/>
          <p:cNvPicPr>
            <a:picLocks noChangeAspect="1"/>
          </p:cNvPicPr>
          <p:nvPr/>
        </p:nvPicPr>
        <p:blipFill rotWithShape="1">
          <a:blip r:embed="rId4">
            <a:extLst>
              <a:ext uri="{28A0092B-C50C-407E-A947-70E740481C1C}">
                <a14:useLocalDpi xmlns:a14="http://schemas.microsoft.com/office/drawing/2010/main" val="0"/>
              </a:ext>
            </a:extLst>
          </a:blip>
          <a:srcRect l="7785" t="7541" r="86117" b="75140"/>
          <a:stretch/>
        </p:blipFill>
        <p:spPr>
          <a:xfrm rot="16200000">
            <a:off x="2786598" y="3868804"/>
            <a:ext cx="348508" cy="593892"/>
          </a:xfrm>
          <a:prstGeom prst="rect">
            <a:avLst/>
          </a:prstGeom>
        </p:spPr>
      </p:pic>
      <p:pic>
        <p:nvPicPr>
          <p:cNvPr id="130" name="図 129"/>
          <p:cNvPicPr>
            <a:picLocks noChangeAspect="1"/>
          </p:cNvPicPr>
          <p:nvPr/>
        </p:nvPicPr>
        <p:blipFill rotWithShape="1">
          <a:blip r:embed="rId4">
            <a:extLst>
              <a:ext uri="{28A0092B-C50C-407E-A947-70E740481C1C}">
                <a14:useLocalDpi xmlns:a14="http://schemas.microsoft.com/office/drawing/2010/main" val="0"/>
              </a:ext>
            </a:extLst>
          </a:blip>
          <a:srcRect l="7757" t="40804" r="86145" b="41877"/>
          <a:stretch/>
        </p:blipFill>
        <p:spPr>
          <a:xfrm rot="16200000">
            <a:off x="6137659" y="3868806"/>
            <a:ext cx="348508" cy="593892"/>
          </a:xfrm>
          <a:prstGeom prst="rect">
            <a:avLst/>
          </a:prstGeom>
        </p:spPr>
      </p:pic>
      <p:pic>
        <p:nvPicPr>
          <p:cNvPr id="132" name="図 131"/>
          <p:cNvPicPr>
            <a:picLocks noChangeAspect="1"/>
          </p:cNvPicPr>
          <p:nvPr/>
        </p:nvPicPr>
        <p:blipFill rotWithShape="1">
          <a:blip r:embed="rId4">
            <a:extLst>
              <a:ext uri="{28A0092B-C50C-407E-A947-70E740481C1C}">
                <a14:useLocalDpi xmlns:a14="http://schemas.microsoft.com/office/drawing/2010/main" val="0"/>
              </a:ext>
            </a:extLst>
          </a:blip>
          <a:srcRect l="7785" t="57678" r="86117" b="25003"/>
          <a:stretch/>
        </p:blipFill>
        <p:spPr>
          <a:xfrm rot="16200000">
            <a:off x="7813188" y="3868806"/>
            <a:ext cx="348508" cy="593892"/>
          </a:xfrm>
          <a:prstGeom prst="rect">
            <a:avLst/>
          </a:prstGeom>
        </p:spPr>
      </p:pic>
      <p:pic>
        <p:nvPicPr>
          <p:cNvPr id="134" name="図 133"/>
          <p:cNvPicPr>
            <a:picLocks noChangeAspect="1"/>
          </p:cNvPicPr>
          <p:nvPr/>
        </p:nvPicPr>
        <p:blipFill rotWithShape="1">
          <a:blip r:embed="rId4">
            <a:extLst>
              <a:ext uri="{28A0092B-C50C-407E-A947-70E740481C1C}">
                <a14:useLocalDpi xmlns:a14="http://schemas.microsoft.com/office/drawing/2010/main" val="0"/>
              </a:ext>
            </a:extLst>
          </a:blip>
          <a:srcRect l="7743" t="74205" r="86159" b="8476"/>
          <a:stretch/>
        </p:blipFill>
        <p:spPr>
          <a:xfrm rot="16200000">
            <a:off x="9488718" y="3868804"/>
            <a:ext cx="348508" cy="593892"/>
          </a:xfrm>
          <a:prstGeom prst="rect">
            <a:avLst/>
          </a:prstGeom>
        </p:spPr>
      </p:pic>
      <p:pic>
        <p:nvPicPr>
          <p:cNvPr id="135" name="図 134"/>
          <p:cNvPicPr>
            <a:picLocks noChangeAspect="1"/>
          </p:cNvPicPr>
          <p:nvPr/>
        </p:nvPicPr>
        <p:blipFill rotWithShape="1">
          <a:blip r:embed="rId4">
            <a:extLst>
              <a:ext uri="{28A0092B-C50C-407E-A947-70E740481C1C}">
                <a14:useLocalDpi xmlns:a14="http://schemas.microsoft.com/office/drawing/2010/main" val="0"/>
              </a:ext>
            </a:extLst>
          </a:blip>
          <a:srcRect l="7827" t="24346" r="86075" b="58335"/>
          <a:stretch/>
        </p:blipFill>
        <p:spPr>
          <a:xfrm rot="16200000">
            <a:off x="4462128" y="3868806"/>
            <a:ext cx="348508" cy="593892"/>
          </a:xfrm>
          <a:prstGeom prst="rect">
            <a:avLst/>
          </a:prstGeom>
        </p:spPr>
      </p:pic>
      <p:sp>
        <p:nvSpPr>
          <p:cNvPr id="83" name="角丸四角形 82"/>
          <p:cNvSpPr/>
          <p:nvPr/>
        </p:nvSpPr>
        <p:spPr>
          <a:xfrm>
            <a:off x="4337206"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M11-4</a:t>
            </a:r>
          </a:p>
        </p:txBody>
      </p:sp>
      <p:sp>
        <p:nvSpPr>
          <p:cNvPr id="93" name="角丸四角形 92"/>
          <p:cNvSpPr/>
          <p:nvPr/>
        </p:nvSpPr>
        <p:spPr>
          <a:xfrm>
            <a:off x="6013453"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M11-5</a:t>
            </a:r>
          </a:p>
        </p:txBody>
      </p:sp>
      <p:sp>
        <p:nvSpPr>
          <p:cNvPr id="99" name="角丸四角形 98"/>
          <p:cNvSpPr/>
          <p:nvPr/>
        </p:nvSpPr>
        <p:spPr>
          <a:xfrm>
            <a:off x="7689700"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M11-6</a:t>
            </a:r>
          </a:p>
        </p:txBody>
      </p:sp>
      <p:sp>
        <p:nvSpPr>
          <p:cNvPr id="106" name="角丸四角形 105"/>
          <p:cNvSpPr/>
          <p:nvPr/>
        </p:nvSpPr>
        <p:spPr>
          <a:xfrm>
            <a:off x="9365947"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M11-7</a:t>
            </a:r>
          </a:p>
        </p:txBody>
      </p:sp>
      <p:sp>
        <p:nvSpPr>
          <p:cNvPr id="120" name="角丸四角形 119"/>
          <p:cNvSpPr/>
          <p:nvPr/>
        </p:nvSpPr>
        <p:spPr>
          <a:xfrm>
            <a:off x="2660959"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M11-8</a:t>
            </a:r>
          </a:p>
        </p:txBody>
      </p:sp>
      <p:sp>
        <p:nvSpPr>
          <p:cNvPr id="121" name="角丸四角形 120"/>
          <p:cNvSpPr/>
          <p:nvPr/>
        </p:nvSpPr>
        <p:spPr>
          <a:xfrm>
            <a:off x="4337206"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M11-9</a:t>
            </a:r>
          </a:p>
        </p:txBody>
      </p:sp>
      <p:sp>
        <p:nvSpPr>
          <p:cNvPr id="122" name="角丸四角形 121"/>
          <p:cNvSpPr/>
          <p:nvPr/>
        </p:nvSpPr>
        <p:spPr>
          <a:xfrm>
            <a:off x="6013453"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M11-10</a:t>
            </a:r>
          </a:p>
        </p:txBody>
      </p:sp>
      <p:sp>
        <p:nvSpPr>
          <p:cNvPr id="123" name="角丸四角形 122"/>
          <p:cNvSpPr/>
          <p:nvPr/>
        </p:nvSpPr>
        <p:spPr>
          <a:xfrm>
            <a:off x="7689700"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M11-11</a:t>
            </a:r>
          </a:p>
        </p:txBody>
      </p:sp>
      <p:sp>
        <p:nvSpPr>
          <p:cNvPr id="124" name="角丸四角形 123"/>
          <p:cNvSpPr/>
          <p:nvPr/>
        </p:nvSpPr>
        <p:spPr>
          <a:xfrm>
            <a:off x="9365947"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M11-12</a:t>
            </a:r>
          </a:p>
        </p:txBody>
      </p:sp>
      <p:cxnSp>
        <p:nvCxnSpPr>
          <p:cNvPr id="136" name="直線矢印コネクタ 135"/>
          <p:cNvCxnSpPr/>
          <p:nvPr/>
        </p:nvCxnSpPr>
        <p:spPr>
          <a:xfrm flipH="1">
            <a:off x="8327529" y="4212211"/>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a:off x="8327529" y="4100894"/>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矢印コネクタ 138"/>
          <p:cNvCxnSpPr/>
          <p:nvPr/>
        </p:nvCxnSpPr>
        <p:spPr>
          <a:xfrm flipV="1">
            <a:off x="9575013" y="3118813"/>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p:nvPr/>
        </p:nvCxnSpPr>
        <p:spPr>
          <a:xfrm>
            <a:off x="9735733" y="3118813"/>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p:nvPr/>
        </p:nvCxnSpPr>
        <p:spPr>
          <a:xfrm>
            <a:off x="9735733" y="4381464"/>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p:nvPr/>
        </p:nvCxnSpPr>
        <p:spPr>
          <a:xfrm flipV="1">
            <a:off x="9575013" y="1820081"/>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153" name="角丸四角形 152"/>
          <p:cNvSpPr/>
          <p:nvPr/>
        </p:nvSpPr>
        <p:spPr>
          <a:xfrm>
            <a:off x="2660959" y="5225476"/>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M11-3</a:t>
            </a:r>
          </a:p>
        </p:txBody>
      </p:sp>
      <p:sp>
        <p:nvSpPr>
          <p:cNvPr id="156" name="角丸四角形 155"/>
          <p:cNvSpPr/>
          <p:nvPr/>
        </p:nvSpPr>
        <p:spPr>
          <a:xfrm>
            <a:off x="4337206" y="5225476"/>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M11-4</a:t>
            </a:r>
          </a:p>
        </p:txBody>
      </p:sp>
      <p:sp>
        <p:nvSpPr>
          <p:cNvPr id="157" name="角丸四角形 156"/>
          <p:cNvSpPr/>
          <p:nvPr/>
        </p:nvSpPr>
        <p:spPr>
          <a:xfrm>
            <a:off x="6013453" y="5225476"/>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M11-5</a:t>
            </a:r>
          </a:p>
        </p:txBody>
      </p:sp>
      <p:sp>
        <p:nvSpPr>
          <p:cNvPr id="159" name="角丸四角形 158"/>
          <p:cNvSpPr/>
          <p:nvPr/>
        </p:nvSpPr>
        <p:spPr>
          <a:xfrm>
            <a:off x="7689700" y="5225476"/>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M11-6</a:t>
            </a:r>
          </a:p>
        </p:txBody>
      </p:sp>
      <p:sp>
        <p:nvSpPr>
          <p:cNvPr id="162" name="角丸四角形 161"/>
          <p:cNvSpPr/>
          <p:nvPr/>
        </p:nvSpPr>
        <p:spPr>
          <a:xfrm>
            <a:off x="9365947" y="5225476"/>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M11-7</a:t>
            </a:r>
          </a:p>
        </p:txBody>
      </p:sp>
      <p:sp>
        <p:nvSpPr>
          <p:cNvPr id="163" name="角丸四角形 162"/>
          <p:cNvSpPr/>
          <p:nvPr/>
        </p:nvSpPr>
        <p:spPr>
          <a:xfrm>
            <a:off x="2691995" y="145259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M11-8</a:t>
            </a:r>
          </a:p>
        </p:txBody>
      </p:sp>
      <p:sp>
        <p:nvSpPr>
          <p:cNvPr id="174" name="角丸四角形 173"/>
          <p:cNvSpPr/>
          <p:nvPr/>
        </p:nvSpPr>
        <p:spPr>
          <a:xfrm>
            <a:off x="4368243" y="145259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M11-9</a:t>
            </a:r>
          </a:p>
        </p:txBody>
      </p:sp>
      <p:sp>
        <p:nvSpPr>
          <p:cNvPr id="175" name="角丸四角形 174"/>
          <p:cNvSpPr/>
          <p:nvPr/>
        </p:nvSpPr>
        <p:spPr>
          <a:xfrm>
            <a:off x="6044490" y="145259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M11-10</a:t>
            </a:r>
          </a:p>
        </p:txBody>
      </p:sp>
      <p:sp>
        <p:nvSpPr>
          <p:cNvPr id="176" name="角丸四角形 175"/>
          <p:cNvSpPr/>
          <p:nvPr/>
        </p:nvSpPr>
        <p:spPr>
          <a:xfrm>
            <a:off x="7720737" y="145259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M11-11</a:t>
            </a:r>
          </a:p>
        </p:txBody>
      </p:sp>
      <p:sp>
        <p:nvSpPr>
          <p:cNvPr id="177" name="角丸四角形 176"/>
          <p:cNvSpPr/>
          <p:nvPr/>
        </p:nvSpPr>
        <p:spPr>
          <a:xfrm>
            <a:off x="9396984" y="145259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M11-12</a:t>
            </a:r>
          </a:p>
        </p:txBody>
      </p:sp>
      <p:sp>
        <p:nvSpPr>
          <p:cNvPr id="178" name="角丸四角形 177"/>
          <p:cNvSpPr/>
          <p:nvPr/>
        </p:nvSpPr>
        <p:spPr>
          <a:xfrm>
            <a:off x="10962394"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M11-3</a:t>
            </a:r>
          </a:p>
        </p:txBody>
      </p:sp>
      <p:sp>
        <p:nvSpPr>
          <p:cNvPr id="179" name="角丸四角形 178"/>
          <p:cNvSpPr/>
          <p:nvPr/>
        </p:nvSpPr>
        <p:spPr>
          <a:xfrm>
            <a:off x="10962394"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M11-8</a:t>
            </a:r>
          </a:p>
        </p:txBody>
      </p:sp>
      <p:sp>
        <p:nvSpPr>
          <p:cNvPr id="180" name="角丸四角形 179"/>
          <p:cNvSpPr/>
          <p:nvPr/>
        </p:nvSpPr>
        <p:spPr>
          <a:xfrm>
            <a:off x="940543"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M11-7</a:t>
            </a:r>
          </a:p>
        </p:txBody>
      </p:sp>
      <p:sp>
        <p:nvSpPr>
          <p:cNvPr id="181" name="角丸四角形 180"/>
          <p:cNvSpPr/>
          <p:nvPr/>
        </p:nvSpPr>
        <p:spPr>
          <a:xfrm>
            <a:off x="940543"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M11-12</a:t>
            </a:r>
          </a:p>
        </p:txBody>
      </p:sp>
    </p:spTree>
    <p:extLst>
      <p:ext uri="{BB962C8B-B14F-4D97-AF65-F5344CB8AC3E}">
        <p14:creationId xmlns:p14="http://schemas.microsoft.com/office/powerpoint/2010/main" val="28417616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7185129"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パスワード設定画面（横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cxnSp>
        <p:nvCxnSpPr>
          <p:cNvPr id="57" name="直線矢印コネクタ 56"/>
          <p:cNvCxnSpPr/>
          <p:nvPr/>
        </p:nvCxnSpPr>
        <p:spPr>
          <a:xfrm flipH="1">
            <a:off x="1726412" y="3488973"/>
            <a:ext cx="36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1726412" y="3377659"/>
            <a:ext cx="36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H="1">
            <a:off x="2739916" y="3471325"/>
            <a:ext cx="36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2739916" y="3360011"/>
            <a:ext cx="36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a:off x="4815979" y="3471327"/>
            <a:ext cx="36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4815979" y="3360011"/>
            <a:ext cx="36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flipH="1">
            <a:off x="7906532" y="3494285"/>
            <a:ext cx="36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a:off x="7906532" y="3382971"/>
            <a:ext cx="36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a:off x="3761886" y="3471325"/>
            <a:ext cx="36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a:off x="3761886" y="3360011"/>
            <a:ext cx="36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H="1">
            <a:off x="8944617" y="3485320"/>
            <a:ext cx="36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a:off x="8944617" y="3374003"/>
            <a:ext cx="36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flipH="1">
            <a:off x="6883502" y="3489787"/>
            <a:ext cx="36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a:off x="6883502" y="3378473"/>
            <a:ext cx="36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9" name="図 78"/>
          <p:cNvPicPr>
            <a:picLocks noChangeAspect="1"/>
          </p:cNvPicPr>
          <p:nvPr/>
        </p:nvPicPr>
        <p:blipFill rotWithShape="1">
          <a:blip r:embed="rId4">
            <a:extLst>
              <a:ext uri="{28A0092B-C50C-407E-A947-70E740481C1C}">
                <a14:useLocalDpi xmlns:a14="http://schemas.microsoft.com/office/drawing/2010/main" val="0"/>
              </a:ext>
            </a:extLst>
          </a:blip>
          <a:srcRect l="13504" t="7056" r="80117" b="75306"/>
          <a:stretch/>
        </p:blipFill>
        <p:spPr>
          <a:xfrm rot="16200000">
            <a:off x="1228295" y="3144470"/>
            <a:ext cx="364562" cy="604837"/>
          </a:xfrm>
          <a:prstGeom prst="rect">
            <a:avLst/>
          </a:prstGeom>
        </p:spPr>
      </p:pic>
      <p:sp>
        <p:nvSpPr>
          <p:cNvPr id="82" name="角丸四角形 81"/>
          <p:cNvSpPr/>
          <p:nvPr/>
        </p:nvSpPr>
        <p:spPr>
          <a:xfrm>
            <a:off x="1105210" y="3281891"/>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M11-3</a:t>
            </a:r>
          </a:p>
        </p:txBody>
      </p:sp>
      <p:pic>
        <p:nvPicPr>
          <p:cNvPr id="125" name="図 124"/>
          <p:cNvPicPr>
            <a:picLocks noChangeAspect="1"/>
          </p:cNvPicPr>
          <p:nvPr/>
        </p:nvPicPr>
        <p:blipFill rotWithShape="1">
          <a:blip r:embed="rId4">
            <a:extLst>
              <a:ext uri="{28A0092B-C50C-407E-A947-70E740481C1C}">
                <a14:useLocalDpi xmlns:a14="http://schemas.microsoft.com/office/drawing/2010/main" val="0"/>
              </a:ext>
            </a:extLst>
          </a:blip>
          <a:srcRect l="13452" t="24277" r="80450" b="58404"/>
          <a:stretch/>
        </p:blipFill>
        <p:spPr>
          <a:xfrm rot="16200000">
            <a:off x="2251014" y="3151135"/>
            <a:ext cx="348508" cy="593892"/>
          </a:xfrm>
          <a:prstGeom prst="rect">
            <a:avLst/>
          </a:prstGeom>
        </p:spPr>
      </p:pic>
      <p:pic>
        <p:nvPicPr>
          <p:cNvPr id="126" name="図 125"/>
          <p:cNvPicPr>
            <a:picLocks noChangeAspect="1"/>
          </p:cNvPicPr>
          <p:nvPr/>
        </p:nvPicPr>
        <p:blipFill rotWithShape="1">
          <a:blip r:embed="rId4">
            <a:extLst>
              <a:ext uri="{28A0092B-C50C-407E-A947-70E740481C1C}">
                <a14:useLocalDpi xmlns:a14="http://schemas.microsoft.com/office/drawing/2010/main" val="0"/>
              </a:ext>
            </a:extLst>
          </a:blip>
          <a:srcRect l="13493" t="40874" r="80409" b="41807"/>
          <a:stretch/>
        </p:blipFill>
        <p:spPr>
          <a:xfrm rot="16200000">
            <a:off x="3279284" y="3151137"/>
            <a:ext cx="348508" cy="593892"/>
          </a:xfrm>
          <a:prstGeom prst="rect">
            <a:avLst/>
          </a:prstGeom>
        </p:spPr>
      </p:pic>
      <p:pic>
        <p:nvPicPr>
          <p:cNvPr id="127" name="図 126"/>
          <p:cNvPicPr>
            <a:picLocks noChangeAspect="1"/>
          </p:cNvPicPr>
          <p:nvPr/>
        </p:nvPicPr>
        <p:blipFill rotWithShape="1">
          <a:blip r:embed="rId4">
            <a:extLst>
              <a:ext uri="{28A0092B-C50C-407E-A947-70E740481C1C}">
                <a14:useLocalDpi xmlns:a14="http://schemas.microsoft.com/office/drawing/2010/main" val="0"/>
              </a:ext>
            </a:extLst>
          </a:blip>
          <a:srcRect l="13410" t="57609" r="80492" b="25072"/>
          <a:stretch/>
        </p:blipFill>
        <p:spPr>
          <a:xfrm rot="16200000">
            <a:off x="4304377" y="3151137"/>
            <a:ext cx="348508" cy="593892"/>
          </a:xfrm>
          <a:prstGeom prst="rect">
            <a:avLst/>
          </a:prstGeom>
        </p:spPr>
      </p:pic>
      <p:pic>
        <p:nvPicPr>
          <p:cNvPr id="128" name="図 127"/>
          <p:cNvPicPr>
            <a:picLocks noChangeAspect="1"/>
          </p:cNvPicPr>
          <p:nvPr/>
        </p:nvPicPr>
        <p:blipFill rotWithShape="1">
          <a:blip r:embed="rId4">
            <a:extLst>
              <a:ext uri="{28A0092B-C50C-407E-A947-70E740481C1C}">
                <a14:useLocalDpi xmlns:a14="http://schemas.microsoft.com/office/drawing/2010/main" val="0"/>
              </a:ext>
            </a:extLst>
          </a:blip>
          <a:srcRect l="13410" t="74136" r="80492" b="8545"/>
          <a:stretch/>
        </p:blipFill>
        <p:spPr>
          <a:xfrm rot="16200000">
            <a:off x="5354870" y="3151135"/>
            <a:ext cx="348508" cy="593892"/>
          </a:xfrm>
          <a:prstGeom prst="rect">
            <a:avLst/>
          </a:prstGeom>
        </p:spPr>
      </p:pic>
      <p:pic>
        <p:nvPicPr>
          <p:cNvPr id="129" name="図 128"/>
          <p:cNvPicPr>
            <a:picLocks noChangeAspect="1"/>
          </p:cNvPicPr>
          <p:nvPr/>
        </p:nvPicPr>
        <p:blipFill rotWithShape="1">
          <a:blip r:embed="rId4">
            <a:extLst>
              <a:ext uri="{28A0092B-C50C-407E-A947-70E740481C1C}">
                <a14:useLocalDpi xmlns:a14="http://schemas.microsoft.com/office/drawing/2010/main" val="0"/>
              </a:ext>
            </a:extLst>
          </a:blip>
          <a:srcRect l="7785" t="7541" r="86117" b="75140"/>
          <a:stretch/>
        </p:blipFill>
        <p:spPr>
          <a:xfrm rot="16200000">
            <a:off x="6387938" y="3141915"/>
            <a:ext cx="348508" cy="593892"/>
          </a:xfrm>
          <a:prstGeom prst="rect">
            <a:avLst/>
          </a:prstGeom>
        </p:spPr>
      </p:pic>
      <p:pic>
        <p:nvPicPr>
          <p:cNvPr id="130" name="図 129"/>
          <p:cNvPicPr>
            <a:picLocks noChangeAspect="1"/>
          </p:cNvPicPr>
          <p:nvPr/>
        </p:nvPicPr>
        <p:blipFill rotWithShape="1">
          <a:blip r:embed="rId4">
            <a:extLst>
              <a:ext uri="{28A0092B-C50C-407E-A947-70E740481C1C}">
                <a14:useLocalDpi xmlns:a14="http://schemas.microsoft.com/office/drawing/2010/main" val="0"/>
              </a:ext>
            </a:extLst>
          </a:blip>
          <a:srcRect l="7757" t="40804" r="86145" b="41877"/>
          <a:stretch/>
        </p:blipFill>
        <p:spPr>
          <a:xfrm rot="16200000">
            <a:off x="8424548" y="3141915"/>
            <a:ext cx="348508" cy="593892"/>
          </a:xfrm>
          <a:prstGeom prst="rect">
            <a:avLst/>
          </a:prstGeom>
        </p:spPr>
      </p:pic>
      <p:pic>
        <p:nvPicPr>
          <p:cNvPr id="132" name="図 131"/>
          <p:cNvPicPr>
            <a:picLocks noChangeAspect="1"/>
          </p:cNvPicPr>
          <p:nvPr/>
        </p:nvPicPr>
        <p:blipFill rotWithShape="1">
          <a:blip r:embed="rId4">
            <a:extLst>
              <a:ext uri="{28A0092B-C50C-407E-A947-70E740481C1C}">
                <a14:useLocalDpi xmlns:a14="http://schemas.microsoft.com/office/drawing/2010/main" val="0"/>
              </a:ext>
            </a:extLst>
          </a:blip>
          <a:srcRect l="7785" t="57678" r="86117" b="25003"/>
          <a:stretch/>
        </p:blipFill>
        <p:spPr>
          <a:xfrm rot="16200000">
            <a:off x="9471428" y="3141915"/>
            <a:ext cx="348508" cy="593892"/>
          </a:xfrm>
          <a:prstGeom prst="rect">
            <a:avLst/>
          </a:prstGeom>
        </p:spPr>
      </p:pic>
      <p:pic>
        <p:nvPicPr>
          <p:cNvPr id="134" name="図 133"/>
          <p:cNvPicPr>
            <a:picLocks noChangeAspect="1"/>
          </p:cNvPicPr>
          <p:nvPr/>
        </p:nvPicPr>
        <p:blipFill rotWithShape="1">
          <a:blip r:embed="rId4">
            <a:extLst>
              <a:ext uri="{28A0092B-C50C-407E-A947-70E740481C1C}">
                <a14:useLocalDpi xmlns:a14="http://schemas.microsoft.com/office/drawing/2010/main" val="0"/>
              </a:ext>
            </a:extLst>
          </a:blip>
          <a:srcRect l="7743" t="74205" r="86159" b="8476"/>
          <a:stretch/>
        </p:blipFill>
        <p:spPr>
          <a:xfrm rot="16200000">
            <a:off x="10508784" y="3141915"/>
            <a:ext cx="348508" cy="593892"/>
          </a:xfrm>
          <a:prstGeom prst="rect">
            <a:avLst/>
          </a:prstGeom>
        </p:spPr>
      </p:pic>
      <p:pic>
        <p:nvPicPr>
          <p:cNvPr id="135" name="図 134"/>
          <p:cNvPicPr>
            <a:picLocks noChangeAspect="1"/>
          </p:cNvPicPr>
          <p:nvPr/>
        </p:nvPicPr>
        <p:blipFill rotWithShape="1">
          <a:blip r:embed="rId4">
            <a:extLst>
              <a:ext uri="{28A0092B-C50C-407E-A947-70E740481C1C}">
                <a14:useLocalDpi xmlns:a14="http://schemas.microsoft.com/office/drawing/2010/main" val="0"/>
              </a:ext>
            </a:extLst>
          </a:blip>
          <a:srcRect l="7827" t="24346" r="86075" b="58335"/>
          <a:stretch/>
        </p:blipFill>
        <p:spPr>
          <a:xfrm rot="16200000">
            <a:off x="7409419" y="3141915"/>
            <a:ext cx="348508" cy="593892"/>
          </a:xfrm>
          <a:prstGeom prst="rect">
            <a:avLst/>
          </a:prstGeom>
        </p:spPr>
      </p:pic>
      <p:sp>
        <p:nvSpPr>
          <p:cNvPr id="83" name="角丸四角形 82"/>
          <p:cNvSpPr/>
          <p:nvPr/>
        </p:nvSpPr>
        <p:spPr>
          <a:xfrm>
            <a:off x="2117882"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M11-4</a:t>
            </a:r>
          </a:p>
        </p:txBody>
      </p:sp>
      <p:sp>
        <p:nvSpPr>
          <p:cNvPr id="93" name="角丸四角形 92"/>
          <p:cNvSpPr/>
          <p:nvPr/>
        </p:nvSpPr>
        <p:spPr>
          <a:xfrm>
            <a:off x="3149603"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M11-5</a:t>
            </a:r>
          </a:p>
        </p:txBody>
      </p:sp>
      <p:sp>
        <p:nvSpPr>
          <p:cNvPr id="99" name="角丸四角形 98"/>
          <p:cNvSpPr/>
          <p:nvPr/>
        </p:nvSpPr>
        <p:spPr>
          <a:xfrm>
            <a:off x="4178150"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M11-6</a:t>
            </a:r>
          </a:p>
        </p:txBody>
      </p:sp>
      <p:sp>
        <p:nvSpPr>
          <p:cNvPr id="106" name="角丸四角形 105"/>
          <p:cNvSpPr/>
          <p:nvPr/>
        </p:nvSpPr>
        <p:spPr>
          <a:xfrm>
            <a:off x="5232099"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M11-7</a:t>
            </a:r>
          </a:p>
        </p:txBody>
      </p:sp>
      <p:sp>
        <p:nvSpPr>
          <p:cNvPr id="120" name="角丸四角形 119"/>
          <p:cNvSpPr/>
          <p:nvPr/>
        </p:nvSpPr>
        <p:spPr>
          <a:xfrm>
            <a:off x="6262299"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M11-8</a:t>
            </a:r>
          </a:p>
        </p:txBody>
      </p:sp>
      <p:sp>
        <p:nvSpPr>
          <p:cNvPr id="121" name="角丸四角形 120"/>
          <p:cNvSpPr/>
          <p:nvPr/>
        </p:nvSpPr>
        <p:spPr>
          <a:xfrm>
            <a:off x="7284497"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M11-9</a:t>
            </a:r>
          </a:p>
        </p:txBody>
      </p:sp>
      <p:sp>
        <p:nvSpPr>
          <p:cNvPr id="122" name="角丸四角形 121"/>
          <p:cNvSpPr/>
          <p:nvPr/>
        </p:nvSpPr>
        <p:spPr>
          <a:xfrm>
            <a:off x="8300342"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M11-10</a:t>
            </a:r>
          </a:p>
        </p:txBody>
      </p:sp>
      <p:sp>
        <p:nvSpPr>
          <p:cNvPr id="123" name="角丸四角形 122"/>
          <p:cNvSpPr/>
          <p:nvPr/>
        </p:nvSpPr>
        <p:spPr>
          <a:xfrm>
            <a:off x="9347940"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M11-11</a:t>
            </a:r>
          </a:p>
        </p:txBody>
      </p:sp>
      <p:sp>
        <p:nvSpPr>
          <p:cNvPr id="124" name="角丸四角形 123"/>
          <p:cNvSpPr/>
          <p:nvPr/>
        </p:nvSpPr>
        <p:spPr>
          <a:xfrm>
            <a:off x="10386013"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M11-12</a:t>
            </a:r>
          </a:p>
        </p:txBody>
      </p:sp>
      <p:cxnSp>
        <p:nvCxnSpPr>
          <p:cNvPr id="136" name="直線矢印コネクタ 135"/>
          <p:cNvCxnSpPr/>
          <p:nvPr/>
        </p:nvCxnSpPr>
        <p:spPr>
          <a:xfrm flipH="1">
            <a:off x="9985769" y="3485320"/>
            <a:ext cx="36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a:off x="9985769" y="3374003"/>
            <a:ext cx="36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H="1">
            <a:off x="5864786" y="3470539"/>
            <a:ext cx="36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5864786" y="3359225"/>
            <a:ext cx="36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0" name="角丸四角形 89"/>
          <p:cNvSpPr/>
          <p:nvPr/>
        </p:nvSpPr>
        <p:spPr>
          <a:xfrm>
            <a:off x="91590" y="3281891"/>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M11-12</a:t>
            </a:r>
          </a:p>
        </p:txBody>
      </p:sp>
      <p:sp>
        <p:nvSpPr>
          <p:cNvPr id="91" name="角丸四角形 90"/>
          <p:cNvSpPr/>
          <p:nvPr/>
        </p:nvSpPr>
        <p:spPr>
          <a:xfrm>
            <a:off x="11427412" y="3279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M11-3</a:t>
            </a:r>
          </a:p>
        </p:txBody>
      </p:sp>
      <p:cxnSp>
        <p:nvCxnSpPr>
          <p:cNvPr id="92" name="直線矢印コネクタ 91"/>
          <p:cNvCxnSpPr/>
          <p:nvPr/>
        </p:nvCxnSpPr>
        <p:spPr>
          <a:xfrm flipH="1">
            <a:off x="695785" y="3501355"/>
            <a:ext cx="36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a:off x="11015790" y="3359223"/>
            <a:ext cx="36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6" name="グループ化 75"/>
          <p:cNvGrpSpPr/>
          <p:nvPr/>
        </p:nvGrpSpPr>
        <p:grpSpPr>
          <a:xfrm>
            <a:off x="1518278" y="3643846"/>
            <a:ext cx="694068" cy="252000"/>
            <a:chOff x="1731273" y="2011543"/>
            <a:chExt cx="694067" cy="252000"/>
          </a:xfrm>
        </p:grpSpPr>
        <p:cxnSp>
          <p:nvCxnSpPr>
            <p:cNvPr id="88" name="直線矢印コネクタ 87"/>
            <p:cNvCxnSpPr/>
            <p:nvPr/>
          </p:nvCxnSpPr>
          <p:spPr>
            <a:xfrm>
              <a:off x="1731273" y="2011543"/>
              <a:ext cx="360000" cy="252000"/>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flipV="1">
              <a:off x="2065340" y="2011543"/>
              <a:ext cx="36000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2" name="グループ化 141"/>
          <p:cNvGrpSpPr/>
          <p:nvPr/>
        </p:nvGrpSpPr>
        <p:grpSpPr>
          <a:xfrm flipH="1">
            <a:off x="1561957" y="2979258"/>
            <a:ext cx="711172" cy="252060"/>
            <a:chOff x="2028234" y="1460489"/>
            <a:chExt cx="736716" cy="252060"/>
          </a:xfrm>
        </p:grpSpPr>
        <p:cxnSp>
          <p:nvCxnSpPr>
            <p:cNvPr id="151" name="直線矢印コネクタ 150"/>
            <p:cNvCxnSpPr/>
            <p:nvPr/>
          </p:nvCxnSpPr>
          <p:spPr>
            <a:xfrm>
              <a:off x="2392020" y="1460489"/>
              <a:ext cx="37293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p:nvPr/>
          </p:nvCxnSpPr>
          <p:spPr>
            <a:xfrm flipV="1">
              <a:off x="2028234" y="1460549"/>
              <a:ext cx="372931" cy="25200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162" name="グループ化 161"/>
          <p:cNvGrpSpPr/>
          <p:nvPr/>
        </p:nvGrpSpPr>
        <p:grpSpPr>
          <a:xfrm>
            <a:off x="2558554" y="3643846"/>
            <a:ext cx="694068" cy="252000"/>
            <a:chOff x="1731273" y="2011543"/>
            <a:chExt cx="694067" cy="252000"/>
          </a:xfrm>
        </p:grpSpPr>
        <p:cxnSp>
          <p:nvCxnSpPr>
            <p:cNvPr id="163" name="直線矢印コネクタ 162"/>
            <p:cNvCxnSpPr/>
            <p:nvPr/>
          </p:nvCxnSpPr>
          <p:spPr>
            <a:xfrm>
              <a:off x="1731273" y="2011543"/>
              <a:ext cx="360000" cy="252000"/>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164" name="直線矢印コネクタ 163"/>
            <p:cNvCxnSpPr/>
            <p:nvPr/>
          </p:nvCxnSpPr>
          <p:spPr>
            <a:xfrm flipV="1">
              <a:off x="2065340" y="2011543"/>
              <a:ext cx="36000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6" name="グループ化 165"/>
          <p:cNvGrpSpPr/>
          <p:nvPr/>
        </p:nvGrpSpPr>
        <p:grpSpPr>
          <a:xfrm>
            <a:off x="4639106" y="3643846"/>
            <a:ext cx="694068" cy="252000"/>
            <a:chOff x="1731273" y="2011543"/>
            <a:chExt cx="694067" cy="252000"/>
          </a:xfrm>
        </p:grpSpPr>
        <p:cxnSp>
          <p:nvCxnSpPr>
            <p:cNvPr id="167" name="直線矢印コネクタ 166"/>
            <p:cNvCxnSpPr/>
            <p:nvPr/>
          </p:nvCxnSpPr>
          <p:spPr>
            <a:xfrm>
              <a:off x="1731273" y="2011543"/>
              <a:ext cx="360000" cy="252000"/>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2065340" y="2011543"/>
              <a:ext cx="36000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0" name="グループ化 169"/>
          <p:cNvGrpSpPr/>
          <p:nvPr/>
        </p:nvGrpSpPr>
        <p:grpSpPr>
          <a:xfrm>
            <a:off x="3598829" y="3643846"/>
            <a:ext cx="694068" cy="252000"/>
            <a:chOff x="1731273" y="2011543"/>
            <a:chExt cx="694067" cy="252000"/>
          </a:xfrm>
        </p:grpSpPr>
        <p:cxnSp>
          <p:nvCxnSpPr>
            <p:cNvPr id="171" name="直線矢印コネクタ 170"/>
            <p:cNvCxnSpPr/>
            <p:nvPr/>
          </p:nvCxnSpPr>
          <p:spPr>
            <a:xfrm>
              <a:off x="1731273" y="2011543"/>
              <a:ext cx="360000" cy="252000"/>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174" name="直線矢印コネクタ 173"/>
            <p:cNvCxnSpPr/>
            <p:nvPr/>
          </p:nvCxnSpPr>
          <p:spPr>
            <a:xfrm flipV="1">
              <a:off x="2065340" y="2011543"/>
              <a:ext cx="36000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6" name="グループ化 175"/>
          <p:cNvGrpSpPr/>
          <p:nvPr/>
        </p:nvGrpSpPr>
        <p:grpSpPr>
          <a:xfrm>
            <a:off x="5679382" y="3643846"/>
            <a:ext cx="694068" cy="252000"/>
            <a:chOff x="1731273" y="2011543"/>
            <a:chExt cx="694067" cy="252000"/>
          </a:xfrm>
        </p:grpSpPr>
        <p:cxnSp>
          <p:nvCxnSpPr>
            <p:cNvPr id="177" name="直線矢印コネクタ 176"/>
            <p:cNvCxnSpPr/>
            <p:nvPr/>
          </p:nvCxnSpPr>
          <p:spPr>
            <a:xfrm>
              <a:off x="1731273" y="2011543"/>
              <a:ext cx="360000" cy="252000"/>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flipV="1">
              <a:off x="2065340" y="2011543"/>
              <a:ext cx="36000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0" name="グループ化 179"/>
          <p:cNvGrpSpPr/>
          <p:nvPr/>
        </p:nvGrpSpPr>
        <p:grpSpPr>
          <a:xfrm>
            <a:off x="6719658" y="3643846"/>
            <a:ext cx="694068" cy="252000"/>
            <a:chOff x="1731273" y="2011543"/>
            <a:chExt cx="694067" cy="252000"/>
          </a:xfrm>
        </p:grpSpPr>
        <p:cxnSp>
          <p:nvCxnSpPr>
            <p:cNvPr id="181" name="直線矢印コネクタ 180"/>
            <p:cNvCxnSpPr/>
            <p:nvPr/>
          </p:nvCxnSpPr>
          <p:spPr>
            <a:xfrm>
              <a:off x="1731273" y="2011543"/>
              <a:ext cx="360000" cy="252000"/>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182" name="直線矢印コネクタ 181"/>
            <p:cNvCxnSpPr/>
            <p:nvPr/>
          </p:nvCxnSpPr>
          <p:spPr>
            <a:xfrm flipV="1">
              <a:off x="2065340" y="2011543"/>
              <a:ext cx="36000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 name="グループ化 183"/>
          <p:cNvGrpSpPr/>
          <p:nvPr/>
        </p:nvGrpSpPr>
        <p:grpSpPr>
          <a:xfrm>
            <a:off x="8800210" y="3643846"/>
            <a:ext cx="694068" cy="252000"/>
            <a:chOff x="1731273" y="2011543"/>
            <a:chExt cx="694067" cy="252000"/>
          </a:xfrm>
        </p:grpSpPr>
        <p:cxnSp>
          <p:nvCxnSpPr>
            <p:cNvPr id="185" name="直線矢印コネクタ 184"/>
            <p:cNvCxnSpPr/>
            <p:nvPr/>
          </p:nvCxnSpPr>
          <p:spPr>
            <a:xfrm>
              <a:off x="1731273" y="2011543"/>
              <a:ext cx="360000" cy="252000"/>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186" name="直線矢印コネクタ 185"/>
            <p:cNvCxnSpPr/>
            <p:nvPr/>
          </p:nvCxnSpPr>
          <p:spPr>
            <a:xfrm flipV="1">
              <a:off x="2065340" y="2011543"/>
              <a:ext cx="36000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8" name="グループ化 187"/>
          <p:cNvGrpSpPr/>
          <p:nvPr/>
        </p:nvGrpSpPr>
        <p:grpSpPr>
          <a:xfrm>
            <a:off x="7759933" y="3643846"/>
            <a:ext cx="694068" cy="252000"/>
            <a:chOff x="1731273" y="2011543"/>
            <a:chExt cx="694067" cy="252000"/>
          </a:xfrm>
        </p:grpSpPr>
        <p:cxnSp>
          <p:nvCxnSpPr>
            <p:cNvPr id="189" name="直線矢印コネクタ 188"/>
            <p:cNvCxnSpPr/>
            <p:nvPr/>
          </p:nvCxnSpPr>
          <p:spPr>
            <a:xfrm>
              <a:off x="1731273" y="2011543"/>
              <a:ext cx="360000" cy="252000"/>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190" name="直線矢印コネクタ 189"/>
            <p:cNvCxnSpPr/>
            <p:nvPr/>
          </p:nvCxnSpPr>
          <p:spPr>
            <a:xfrm flipV="1">
              <a:off x="2065340" y="2011543"/>
              <a:ext cx="36000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2" name="グループ化 191"/>
          <p:cNvGrpSpPr/>
          <p:nvPr/>
        </p:nvGrpSpPr>
        <p:grpSpPr>
          <a:xfrm>
            <a:off x="9840484" y="3643846"/>
            <a:ext cx="694068" cy="252000"/>
            <a:chOff x="1731273" y="2011543"/>
            <a:chExt cx="694067" cy="252000"/>
          </a:xfrm>
        </p:grpSpPr>
        <p:cxnSp>
          <p:nvCxnSpPr>
            <p:cNvPr id="193" name="直線矢印コネクタ 192"/>
            <p:cNvCxnSpPr/>
            <p:nvPr/>
          </p:nvCxnSpPr>
          <p:spPr>
            <a:xfrm>
              <a:off x="1731273" y="2011543"/>
              <a:ext cx="360000" cy="252000"/>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194" name="直線矢印コネクタ 193"/>
            <p:cNvCxnSpPr/>
            <p:nvPr/>
          </p:nvCxnSpPr>
          <p:spPr>
            <a:xfrm flipV="1">
              <a:off x="2065340" y="2011543"/>
              <a:ext cx="36000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6" name="グループ化 195"/>
          <p:cNvGrpSpPr/>
          <p:nvPr/>
        </p:nvGrpSpPr>
        <p:grpSpPr>
          <a:xfrm>
            <a:off x="10846767" y="3643846"/>
            <a:ext cx="694068" cy="252000"/>
            <a:chOff x="1731273" y="2011543"/>
            <a:chExt cx="694067" cy="252000"/>
          </a:xfrm>
        </p:grpSpPr>
        <p:cxnSp>
          <p:nvCxnSpPr>
            <p:cNvPr id="197" name="直線矢印コネクタ 196"/>
            <p:cNvCxnSpPr/>
            <p:nvPr/>
          </p:nvCxnSpPr>
          <p:spPr>
            <a:xfrm>
              <a:off x="1731273" y="2011543"/>
              <a:ext cx="360000" cy="252000"/>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198" name="直線矢印コネクタ 197"/>
            <p:cNvCxnSpPr/>
            <p:nvPr/>
          </p:nvCxnSpPr>
          <p:spPr>
            <a:xfrm flipV="1">
              <a:off x="2065340" y="2011543"/>
              <a:ext cx="36000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0" name="グループ化 199"/>
          <p:cNvGrpSpPr/>
          <p:nvPr/>
        </p:nvGrpSpPr>
        <p:grpSpPr>
          <a:xfrm flipH="1">
            <a:off x="2593728" y="2979258"/>
            <a:ext cx="711172" cy="252060"/>
            <a:chOff x="2028234" y="1460489"/>
            <a:chExt cx="736716" cy="252060"/>
          </a:xfrm>
        </p:grpSpPr>
        <p:cxnSp>
          <p:nvCxnSpPr>
            <p:cNvPr id="201" name="直線矢印コネクタ 200"/>
            <p:cNvCxnSpPr/>
            <p:nvPr/>
          </p:nvCxnSpPr>
          <p:spPr>
            <a:xfrm>
              <a:off x="2392020" y="1460489"/>
              <a:ext cx="37293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flipV="1">
              <a:off x="2028234" y="1460549"/>
              <a:ext cx="372931" cy="25200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204" name="グループ化 203"/>
          <p:cNvGrpSpPr/>
          <p:nvPr/>
        </p:nvGrpSpPr>
        <p:grpSpPr>
          <a:xfrm flipH="1">
            <a:off x="3625497" y="2979258"/>
            <a:ext cx="711172" cy="252060"/>
            <a:chOff x="2028234" y="1460489"/>
            <a:chExt cx="736716" cy="252060"/>
          </a:xfrm>
        </p:grpSpPr>
        <p:cxnSp>
          <p:nvCxnSpPr>
            <p:cNvPr id="205" name="直線矢印コネクタ 204"/>
            <p:cNvCxnSpPr/>
            <p:nvPr/>
          </p:nvCxnSpPr>
          <p:spPr>
            <a:xfrm>
              <a:off x="2392020" y="1460489"/>
              <a:ext cx="37293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矢印コネクタ 205"/>
            <p:cNvCxnSpPr/>
            <p:nvPr/>
          </p:nvCxnSpPr>
          <p:spPr>
            <a:xfrm flipV="1">
              <a:off x="2028234" y="1460549"/>
              <a:ext cx="372931" cy="25200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208" name="グループ化 207"/>
          <p:cNvGrpSpPr/>
          <p:nvPr/>
        </p:nvGrpSpPr>
        <p:grpSpPr>
          <a:xfrm flipH="1">
            <a:off x="4657267" y="2979258"/>
            <a:ext cx="711172" cy="252060"/>
            <a:chOff x="2028234" y="1460489"/>
            <a:chExt cx="736716" cy="252060"/>
          </a:xfrm>
        </p:grpSpPr>
        <p:cxnSp>
          <p:nvCxnSpPr>
            <p:cNvPr id="209" name="直線矢印コネクタ 208"/>
            <p:cNvCxnSpPr/>
            <p:nvPr/>
          </p:nvCxnSpPr>
          <p:spPr>
            <a:xfrm>
              <a:off x="2392020" y="1460489"/>
              <a:ext cx="37293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flipV="1">
              <a:off x="2028234" y="1460549"/>
              <a:ext cx="372931" cy="25200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212" name="グループ化 211"/>
          <p:cNvGrpSpPr/>
          <p:nvPr/>
        </p:nvGrpSpPr>
        <p:grpSpPr>
          <a:xfrm flipH="1">
            <a:off x="5689036" y="2979258"/>
            <a:ext cx="711172" cy="252060"/>
            <a:chOff x="2028234" y="1460489"/>
            <a:chExt cx="736716" cy="252060"/>
          </a:xfrm>
        </p:grpSpPr>
        <p:cxnSp>
          <p:nvCxnSpPr>
            <p:cNvPr id="213" name="直線矢印コネクタ 212"/>
            <p:cNvCxnSpPr/>
            <p:nvPr/>
          </p:nvCxnSpPr>
          <p:spPr>
            <a:xfrm>
              <a:off x="2392020" y="1460489"/>
              <a:ext cx="37293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矢印コネクタ 213"/>
            <p:cNvCxnSpPr/>
            <p:nvPr/>
          </p:nvCxnSpPr>
          <p:spPr>
            <a:xfrm flipV="1">
              <a:off x="2028234" y="1460549"/>
              <a:ext cx="372931" cy="25200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216" name="グループ化 215"/>
          <p:cNvGrpSpPr/>
          <p:nvPr/>
        </p:nvGrpSpPr>
        <p:grpSpPr>
          <a:xfrm flipH="1">
            <a:off x="6720807" y="2979258"/>
            <a:ext cx="711172" cy="252060"/>
            <a:chOff x="2028234" y="1460489"/>
            <a:chExt cx="736716" cy="252060"/>
          </a:xfrm>
        </p:grpSpPr>
        <p:cxnSp>
          <p:nvCxnSpPr>
            <p:cNvPr id="217" name="直線矢印コネクタ 216"/>
            <p:cNvCxnSpPr/>
            <p:nvPr/>
          </p:nvCxnSpPr>
          <p:spPr>
            <a:xfrm>
              <a:off x="2392020" y="1460489"/>
              <a:ext cx="37293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線矢印コネクタ 217"/>
            <p:cNvCxnSpPr/>
            <p:nvPr/>
          </p:nvCxnSpPr>
          <p:spPr>
            <a:xfrm flipV="1">
              <a:off x="2028234" y="1460549"/>
              <a:ext cx="372931" cy="25200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220" name="グループ化 219"/>
          <p:cNvGrpSpPr/>
          <p:nvPr/>
        </p:nvGrpSpPr>
        <p:grpSpPr>
          <a:xfrm flipH="1">
            <a:off x="7752578" y="2979258"/>
            <a:ext cx="711172" cy="252060"/>
            <a:chOff x="2028234" y="1460489"/>
            <a:chExt cx="736716" cy="252060"/>
          </a:xfrm>
        </p:grpSpPr>
        <p:cxnSp>
          <p:nvCxnSpPr>
            <p:cNvPr id="221" name="直線矢印コネクタ 220"/>
            <p:cNvCxnSpPr/>
            <p:nvPr/>
          </p:nvCxnSpPr>
          <p:spPr>
            <a:xfrm>
              <a:off x="2392020" y="1460489"/>
              <a:ext cx="37293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線矢印コネクタ 221"/>
            <p:cNvCxnSpPr/>
            <p:nvPr/>
          </p:nvCxnSpPr>
          <p:spPr>
            <a:xfrm flipV="1">
              <a:off x="2028234" y="1460549"/>
              <a:ext cx="372931" cy="25200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224" name="グループ化 223"/>
          <p:cNvGrpSpPr/>
          <p:nvPr/>
        </p:nvGrpSpPr>
        <p:grpSpPr>
          <a:xfrm flipH="1">
            <a:off x="8784346" y="2979258"/>
            <a:ext cx="711172" cy="252060"/>
            <a:chOff x="2028234" y="1460489"/>
            <a:chExt cx="736716" cy="252060"/>
          </a:xfrm>
        </p:grpSpPr>
        <p:cxnSp>
          <p:nvCxnSpPr>
            <p:cNvPr id="225" name="直線矢印コネクタ 224"/>
            <p:cNvCxnSpPr/>
            <p:nvPr/>
          </p:nvCxnSpPr>
          <p:spPr>
            <a:xfrm>
              <a:off x="2392020" y="1460489"/>
              <a:ext cx="37293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直線矢印コネクタ 225"/>
            <p:cNvCxnSpPr/>
            <p:nvPr/>
          </p:nvCxnSpPr>
          <p:spPr>
            <a:xfrm flipV="1">
              <a:off x="2028234" y="1460549"/>
              <a:ext cx="372931" cy="25200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228" name="グループ化 227"/>
          <p:cNvGrpSpPr/>
          <p:nvPr/>
        </p:nvGrpSpPr>
        <p:grpSpPr>
          <a:xfrm flipH="1">
            <a:off x="530186" y="2979258"/>
            <a:ext cx="711172" cy="252060"/>
            <a:chOff x="2028234" y="1460489"/>
            <a:chExt cx="736716" cy="252060"/>
          </a:xfrm>
        </p:grpSpPr>
        <p:cxnSp>
          <p:nvCxnSpPr>
            <p:cNvPr id="229" name="直線矢印コネクタ 228"/>
            <p:cNvCxnSpPr/>
            <p:nvPr/>
          </p:nvCxnSpPr>
          <p:spPr>
            <a:xfrm>
              <a:off x="2392020" y="1460489"/>
              <a:ext cx="37293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線矢印コネクタ 229"/>
            <p:cNvCxnSpPr/>
            <p:nvPr/>
          </p:nvCxnSpPr>
          <p:spPr>
            <a:xfrm flipV="1">
              <a:off x="2028234" y="1460549"/>
              <a:ext cx="372931" cy="25200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240" name="グループ化 239"/>
          <p:cNvGrpSpPr/>
          <p:nvPr/>
        </p:nvGrpSpPr>
        <p:grpSpPr>
          <a:xfrm flipH="1">
            <a:off x="9816121" y="2979258"/>
            <a:ext cx="711172" cy="252060"/>
            <a:chOff x="2028234" y="1460489"/>
            <a:chExt cx="736716" cy="252060"/>
          </a:xfrm>
        </p:grpSpPr>
        <p:cxnSp>
          <p:nvCxnSpPr>
            <p:cNvPr id="241" name="直線矢印コネクタ 240"/>
            <p:cNvCxnSpPr/>
            <p:nvPr/>
          </p:nvCxnSpPr>
          <p:spPr>
            <a:xfrm>
              <a:off x="2392020" y="1460489"/>
              <a:ext cx="37293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直線矢印コネクタ 241"/>
            <p:cNvCxnSpPr/>
            <p:nvPr/>
          </p:nvCxnSpPr>
          <p:spPr>
            <a:xfrm flipV="1">
              <a:off x="2028234" y="1460549"/>
              <a:ext cx="372931" cy="25200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116" name="グループ化 115"/>
          <p:cNvGrpSpPr/>
          <p:nvPr/>
        </p:nvGrpSpPr>
        <p:grpSpPr>
          <a:xfrm>
            <a:off x="9656460" y="333562"/>
            <a:ext cx="2360999" cy="673342"/>
            <a:chOff x="9343331" y="38032"/>
            <a:chExt cx="2360999" cy="673342"/>
          </a:xfrm>
        </p:grpSpPr>
        <p:cxnSp>
          <p:nvCxnSpPr>
            <p:cNvPr id="117" name="直線矢印コネクタ 116"/>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矢印コネクタ 138"/>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0"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Tree>
    <p:extLst>
      <p:ext uri="{BB962C8B-B14F-4D97-AF65-F5344CB8AC3E}">
        <p14:creationId xmlns:p14="http://schemas.microsoft.com/office/powerpoint/2010/main" val="34658464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762508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パスワード設定画面（縦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57" name="直線矢印コネクタ 56"/>
          <p:cNvCxnSpPr/>
          <p:nvPr/>
        </p:nvCxnSpPr>
        <p:spPr>
          <a:xfrm flipH="1">
            <a:off x="3282164" y="2923825"/>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3282164" y="2812508"/>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H="1">
            <a:off x="4959243" y="2906177"/>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4959243" y="2794860"/>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1555380" y="2924611"/>
            <a:ext cx="1008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a:off x="8327529" y="2906177"/>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8327529" y="2794860"/>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flipH="1">
            <a:off x="4959243" y="4221176"/>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a:off x="4959243" y="4109859"/>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a:off x="6625737" y="2906177"/>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a:off x="6625737" y="2794860"/>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H="1">
            <a:off x="6657726" y="4212211"/>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a:off x="6657726" y="4100894"/>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flipH="1">
            <a:off x="3282164" y="4216678"/>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a:off x="3282164" y="4105362"/>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a:off x="9943954" y="4100892"/>
            <a:ext cx="1008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79" name="図 78"/>
          <p:cNvPicPr>
            <a:picLocks noChangeAspect="1"/>
          </p:cNvPicPr>
          <p:nvPr/>
        </p:nvPicPr>
        <p:blipFill rotWithShape="1">
          <a:blip r:embed="rId4">
            <a:extLst>
              <a:ext uri="{28A0092B-C50C-407E-A947-70E740481C1C}">
                <a14:useLocalDpi xmlns:a14="http://schemas.microsoft.com/office/drawing/2010/main" val="0"/>
              </a:ext>
            </a:extLst>
          </a:blip>
          <a:srcRect l="13504" t="7056" r="80117" b="75306"/>
          <a:stretch/>
        </p:blipFill>
        <p:spPr>
          <a:xfrm rot="16200000">
            <a:off x="2784044" y="2588541"/>
            <a:ext cx="364562" cy="604837"/>
          </a:xfrm>
          <a:prstGeom prst="rect">
            <a:avLst/>
          </a:prstGeom>
        </p:spPr>
      </p:pic>
      <p:sp>
        <p:nvSpPr>
          <p:cNvPr id="82" name="角丸四角形 81"/>
          <p:cNvSpPr/>
          <p:nvPr/>
        </p:nvSpPr>
        <p:spPr>
          <a:xfrm>
            <a:off x="2660959"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M11-3</a:t>
            </a:r>
          </a:p>
        </p:txBody>
      </p:sp>
      <p:pic>
        <p:nvPicPr>
          <p:cNvPr id="125" name="図 124"/>
          <p:cNvPicPr>
            <a:picLocks noChangeAspect="1"/>
          </p:cNvPicPr>
          <p:nvPr/>
        </p:nvPicPr>
        <p:blipFill rotWithShape="1">
          <a:blip r:embed="rId4">
            <a:extLst>
              <a:ext uri="{28A0092B-C50C-407E-A947-70E740481C1C}">
                <a14:useLocalDpi xmlns:a14="http://schemas.microsoft.com/office/drawing/2010/main" val="0"/>
              </a:ext>
            </a:extLst>
          </a:blip>
          <a:srcRect l="13452" t="24277" r="80450" b="58404"/>
          <a:stretch/>
        </p:blipFill>
        <p:spPr>
          <a:xfrm rot="16200000">
            <a:off x="4470340" y="2585985"/>
            <a:ext cx="348508" cy="593892"/>
          </a:xfrm>
          <a:prstGeom prst="rect">
            <a:avLst/>
          </a:prstGeom>
        </p:spPr>
      </p:pic>
      <p:pic>
        <p:nvPicPr>
          <p:cNvPr id="126" name="図 125"/>
          <p:cNvPicPr>
            <a:picLocks noChangeAspect="1"/>
          </p:cNvPicPr>
          <p:nvPr/>
        </p:nvPicPr>
        <p:blipFill rotWithShape="1">
          <a:blip r:embed="rId4">
            <a:extLst>
              <a:ext uri="{28A0092B-C50C-407E-A947-70E740481C1C}">
                <a14:useLocalDpi xmlns:a14="http://schemas.microsoft.com/office/drawing/2010/main" val="0"/>
              </a:ext>
            </a:extLst>
          </a:blip>
          <a:srcRect l="13493" t="40874" r="80409" b="41807"/>
          <a:stretch/>
        </p:blipFill>
        <p:spPr>
          <a:xfrm rot="16200000">
            <a:off x="6143133" y="2585986"/>
            <a:ext cx="348508" cy="593892"/>
          </a:xfrm>
          <a:prstGeom prst="rect">
            <a:avLst/>
          </a:prstGeom>
        </p:spPr>
      </p:pic>
      <p:pic>
        <p:nvPicPr>
          <p:cNvPr id="127" name="図 126"/>
          <p:cNvPicPr>
            <a:picLocks noChangeAspect="1"/>
          </p:cNvPicPr>
          <p:nvPr/>
        </p:nvPicPr>
        <p:blipFill rotWithShape="1">
          <a:blip r:embed="rId4">
            <a:extLst>
              <a:ext uri="{28A0092B-C50C-407E-A947-70E740481C1C}">
                <a14:useLocalDpi xmlns:a14="http://schemas.microsoft.com/office/drawing/2010/main" val="0"/>
              </a:ext>
            </a:extLst>
          </a:blip>
          <a:srcRect l="13410" t="57609" r="80492" b="25072"/>
          <a:stretch/>
        </p:blipFill>
        <p:spPr>
          <a:xfrm rot="16200000">
            <a:off x="7815927" y="2585986"/>
            <a:ext cx="348508" cy="593892"/>
          </a:xfrm>
          <a:prstGeom prst="rect">
            <a:avLst/>
          </a:prstGeom>
        </p:spPr>
      </p:pic>
      <p:pic>
        <p:nvPicPr>
          <p:cNvPr id="128" name="図 127"/>
          <p:cNvPicPr>
            <a:picLocks noChangeAspect="1"/>
          </p:cNvPicPr>
          <p:nvPr/>
        </p:nvPicPr>
        <p:blipFill rotWithShape="1">
          <a:blip r:embed="rId4">
            <a:extLst>
              <a:ext uri="{28A0092B-C50C-407E-A947-70E740481C1C}">
                <a14:useLocalDpi xmlns:a14="http://schemas.microsoft.com/office/drawing/2010/main" val="0"/>
              </a:ext>
            </a:extLst>
          </a:blip>
          <a:srcRect l="13410" t="74136" r="80492" b="8545"/>
          <a:stretch/>
        </p:blipFill>
        <p:spPr>
          <a:xfrm rot="16200000">
            <a:off x="9488718" y="2585985"/>
            <a:ext cx="348508" cy="593892"/>
          </a:xfrm>
          <a:prstGeom prst="rect">
            <a:avLst/>
          </a:prstGeom>
        </p:spPr>
      </p:pic>
      <p:pic>
        <p:nvPicPr>
          <p:cNvPr id="129" name="図 128"/>
          <p:cNvPicPr>
            <a:picLocks noChangeAspect="1"/>
          </p:cNvPicPr>
          <p:nvPr/>
        </p:nvPicPr>
        <p:blipFill rotWithShape="1">
          <a:blip r:embed="rId4">
            <a:extLst>
              <a:ext uri="{28A0092B-C50C-407E-A947-70E740481C1C}">
                <a14:useLocalDpi xmlns:a14="http://schemas.microsoft.com/office/drawing/2010/main" val="0"/>
              </a:ext>
            </a:extLst>
          </a:blip>
          <a:srcRect l="7785" t="7541" r="86117" b="75140"/>
          <a:stretch/>
        </p:blipFill>
        <p:spPr>
          <a:xfrm rot="16200000">
            <a:off x="2786598" y="3868804"/>
            <a:ext cx="348508" cy="593892"/>
          </a:xfrm>
          <a:prstGeom prst="rect">
            <a:avLst/>
          </a:prstGeom>
        </p:spPr>
      </p:pic>
      <p:pic>
        <p:nvPicPr>
          <p:cNvPr id="130" name="図 129"/>
          <p:cNvPicPr>
            <a:picLocks noChangeAspect="1"/>
          </p:cNvPicPr>
          <p:nvPr/>
        </p:nvPicPr>
        <p:blipFill rotWithShape="1">
          <a:blip r:embed="rId4">
            <a:extLst>
              <a:ext uri="{28A0092B-C50C-407E-A947-70E740481C1C}">
                <a14:useLocalDpi xmlns:a14="http://schemas.microsoft.com/office/drawing/2010/main" val="0"/>
              </a:ext>
            </a:extLst>
          </a:blip>
          <a:srcRect l="7757" t="40804" r="86145" b="41877"/>
          <a:stretch/>
        </p:blipFill>
        <p:spPr>
          <a:xfrm rot="16200000">
            <a:off x="6137659" y="3868806"/>
            <a:ext cx="348508" cy="593892"/>
          </a:xfrm>
          <a:prstGeom prst="rect">
            <a:avLst/>
          </a:prstGeom>
        </p:spPr>
      </p:pic>
      <p:pic>
        <p:nvPicPr>
          <p:cNvPr id="132" name="図 131"/>
          <p:cNvPicPr>
            <a:picLocks noChangeAspect="1"/>
          </p:cNvPicPr>
          <p:nvPr/>
        </p:nvPicPr>
        <p:blipFill rotWithShape="1">
          <a:blip r:embed="rId4">
            <a:extLst>
              <a:ext uri="{28A0092B-C50C-407E-A947-70E740481C1C}">
                <a14:useLocalDpi xmlns:a14="http://schemas.microsoft.com/office/drawing/2010/main" val="0"/>
              </a:ext>
            </a:extLst>
          </a:blip>
          <a:srcRect l="7785" t="57678" r="86117" b="25003"/>
          <a:stretch/>
        </p:blipFill>
        <p:spPr>
          <a:xfrm rot="16200000">
            <a:off x="7813188" y="3868806"/>
            <a:ext cx="348508" cy="593892"/>
          </a:xfrm>
          <a:prstGeom prst="rect">
            <a:avLst/>
          </a:prstGeom>
        </p:spPr>
      </p:pic>
      <p:pic>
        <p:nvPicPr>
          <p:cNvPr id="134" name="図 133"/>
          <p:cNvPicPr>
            <a:picLocks noChangeAspect="1"/>
          </p:cNvPicPr>
          <p:nvPr/>
        </p:nvPicPr>
        <p:blipFill rotWithShape="1">
          <a:blip r:embed="rId4">
            <a:extLst>
              <a:ext uri="{28A0092B-C50C-407E-A947-70E740481C1C}">
                <a14:useLocalDpi xmlns:a14="http://schemas.microsoft.com/office/drawing/2010/main" val="0"/>
              </a:ext>
            </a:extLst>
          </a:blip>
          <a:srcRect l="7743" t="74205" r="86159" b="8476"/>
          <a:stretch/>
        </p:blipFill>
        <p:spPr>
          <a:xfrm rot="16200000">
            <a:off x="9488718" y="3868804"/>
            <a:ext cx="348508" cy="593892"/>
          </a:xfrm>
          <a:prstGeom prst="rect">
            <a:avLst/>
          </a:prstGeom>
        </p:spPr>
      </p:pic>
      <p:pic>
        <p:nvPicPr>
          <p:cNvPr id="135" name="図 134"/>
          <p:cNvPicPr>
            <a:picLocks noChangeAspect="1"/>
          </p:cNvPicPr>
          <p:nvPr/>
        </p:nvPicPr>
        <p:blipFill rotWithShape="1">
          <a:blip r:embed="rId4">
            <a:extLst>
              <a:ext uri="{28A0092B-C50C-407E-A947-70E740481C1C}">
                <a14:useLocalDpi xmlns:a14="http://schemas.microsoft.com/office/drawing/2010/main" val="0"/>
              </a:ext>
            </a:extLst>
          </a:blip>
          <a:srcRect l="7827" t="24346" r="86075" b="58335"/>
          <a:stretch/>
        </p:blipFill>
        <p:spPr>
          <a:xfrm rot="16200000">
            <a:off x="4462128" y="3868806"/>
            <a:ext cx="348508" cy="593892"/>
          </a:xfrm>
          <a:prstGeom prst="rect">
            <a:avLst/>
          </a:prstGeom>
        </p:spPr>
      </p:pic>
      <p:sp>
        <p:nvSpPr>
          <p:cNvPr id="83" name="角丸四角形 82"/>
          <p:cNvSpPr/>
          <p:nvPr/>
        </p:nvSpPr>
        <p:spPr>
          <a:xfrm>
            <a:off x="4337206"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M11-4</a:t>
            </a:r>
          </a:p>
        </p:txBody>
      </p:sp>
      <p:sp>
        <p:nvSpPr>
          <p:cNvPr id="93" name="角丸四角形 92"/>
          <p:cNvSpPr/>
          <p:nvPr/>
        </p:nvSpPr>
        <p:spPr>
          <a:xfrm>
            <a:off x="6013453"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M11-5</a:t>
            </a:r>
          </a:p>
        </p:txBody>
      </p:sp>
      <p:sp>
        <p:nvSpPr>
          <p:cNvPr id="99" name="角丸四角形 98"/>
          <p:cNvSpPr/>
          <p:nvPr/>
        </p:nvSpPr>
        <p:spPr>
          <a:xfrm>
            <a:off x="7689700"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M11-6</a:t>
            </a:r>
          </a:p>
        </p:txBody>
      </p:sp>
      <p:sp>
        <p:nvSpPr>
          <p:cNvPr id="106" name="角丸四角形 105"/>
          <p:cNvSpPr/>
          <p:nvPr/>
        </p:nvSpPr>
        <p:spPr>
          <a:xfrm>
            <a:off x="9365947"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M11-7</a:t>
            </a:r>
          </a:p>
        </p:txBody>
      </p:sp>
      <p:sp>
        <p:nvSpPr>
          <p:cNvPr id="120" name="角丸四角形 119"/>
          <p:cNvSpPr/>
          <p:nvPr/>
        </p:nvSpPr>
        <p:spPr>
          <a:xfrm>
            <a:off x="2660959"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M11-8</a:t>
            </a:r>
          </a:p>
        </p:txBody>
      </p:sp>
      <p:sp>
        <p:nvSpPr>
          <p:cNvPr id="121" name="角丸四角形 120"/>
          <p:cNvSpPr/>
          <p:nvPr/>
        </p:nvSpPr>
        <p:spPr>
          <a:xfrm>
            <a:off x="4337206"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M11-9</a:t>
            </a:r>
          </a:p>
        </p:txBody>
      </p:sp>
      <p:sp>
        <p:nvSpPr>
          <p:cNvPr id="122" name="角丸四角形 121"/>
          <p:cNvSpPr/>
          <p:nvPr/>
        </p:nvSpPr>
        <p:spPr>
          <a:xfrm>
            <a:off x="6013453"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M11-10</a:t>
            </a:r>
          </a:p>
        </p:txBody>
      </p:sp>
      <p:sp>
        <p:nvSpPr>
          <p:cNvPr id="123" name="角丸四角形 122"/>
          <p:cNvSpPr/>
          <p:nvPr/>
        </p:nvSpPr>
        <p:spPr>
          <a:xfrm>
            <a:off x="7689700"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M11-11</a:t>
            </a:r>
          </a:p>
        </p:txBody>
      </p:sp>
      <p:sp>
        <p:nvSpPr>
          <p:cNvPr id="124" name="角丸四角形 123"/>
          <p:cNvSpPr/>
          <p:nvPr/>
        </p:nvSpPr>
        <p:spPr>
          <a:xfrm>
            <a:off x="9365947"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M11-12</a:t>
            </a:r>
          </a:p>
        </p:txBody>
      </p:sp>
      <p:cxnSp>
        <p:nvCxnSpPr>
          <p:cNvPr id="136" name="直線矢印コネクタ 135"/>
          <p:cNvCxnSpPr/>
          <p:nvPr/>
        </p:nvCxnSpPr>
        <p:spPr>
          <a:xfrm flipH="1">
            <a:off x="8327529" y="4212211"/>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a:off x="8327529" y="4100894"/>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179" name="角丸四角形 178"/>
          <p:cNvSpPr/>
          <p:nvPr/>
        </p:nvSpPr>
        <p:spPr>
          <a:xfrm>
            <a:off x="10962394"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M11-3</a:t>
            </a:r>
          </a:p>
        </p:txBody>
      </p:sp>
      <p:sp>
        <p:nvSpPr>
          <p:cNvPr id="180" name="角丸四角形 179"/>
          <p:cNvSpPr/>
          <p:nvPr/>
        </p:nvSpPr>
        <p:spPr>
          <a:xfrm>
            <a:off x="940543"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M11-12</a:t>
            </a:r>
          </a:p>
        </p:txBody>
      </p:sp>
      <p:grpSp>
        <p:nvGrpSpPr>
          <p:cNvPr id="87" name="グループ化 86"/>
          <p:cNvGrpSpPr/>
          <p:nvPr/>
        </p:nvGrpSpPr>
        <p:grpSpPr>
          <a:xfrm>
            <a:off x="10011594" y="293282"/>
            <a:ext cx="2102193" cy="375542"/>
            <a:chOff x="10011594" y="66356"/>
            <a:chExt cx="2102193" cy="375542"/>
          </a:xfrm>
        </p:grpSpPr>
        <p:cxnSp>
          <p:nvCxnSpPr>
            <p:cNvPr id="89" name="直線矢印コネクタ 88"/>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91"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100" name="直線矢印コネクタ 99"/>
          <p:cNvCxnSpPr/>
          <p:nvPr/>
        </p:nvCxnSpPr>
        <p:spPr>
          <a:xfrm flipH="1">
            <a:off x="3342783" y="3145796"/>
            <a:ext cx="5924912" cy="888008"/>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p:cNvCxnSpPr/>
          <p:nvPr/>
        </p:nvCxnSpPr>
        <p:spPr>
          <a:xfrm flipH="1">
            <a:off x="3313557" y="3021948"/>
            <a:ext cx="5924912" cy="888008"/>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3733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748284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パスワード設定画面（横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57" name="直線矢印コネクタ 56"/>
          <p:cNvCxnSpPr/>
          <p:nvPr/>
        </p:nvCxnSpPr>
        <p:spPr>
          <a:xfrm flipH="1">
            <a:off x="1726412" y="3488973"/>
            <a:ext cx="36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1726412" y="3377659"/>
            <a:ext cx="36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H="1">
            <a:off x="2739916" y="3471325"/>
            <a:ext cx="36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2739916" y="3360011"/>
            <a:ext cx="36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a:off x="4815979" y="3471327"/>
            <a:ext cx="36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4815979" y="3360011"/>
            <a:ext cx="36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flipH="1">
            <a:off x="7906532" y="3494285"/>
            <a:ext cx="36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a:off x="7906532" y="3382971"/>
            <a:ext cx="36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a:off x="3761886" y="3471325"/>
            <a:ext cx="36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a:off x="3761886" y="3360011"/>
            <a:ext cx="36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H="1">
            <a:off x="8944617" y="3485320"/>
            <a:ext cx="36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a:off x="8944617" y="3374003"/>
            <a:ext cx="36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flipH="1">
            <a:off x="6883502" y="3489787"/>
            <a:ext cx="36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a:off x="6883502" y="3378473"/>
            <a:ext cx="36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79" name="図 78"/>
          <p:cNvPicPr>
            <a:picLocks noChangeAspect="1"/>
          </p:cNvPicPr>
          <p:nvPr/>
        </p:nvPicPr>
        <p:blipFill rotWithShape="1">
          <a:blip r:embed="rId4">
            <a:extLst>
              <a:ext uri="{28A0092B-C50C-407E-A947-70E740481C1C}">
                <a14:useLocalDpi xmlns:a14="http://schemas.microsoft.com/office/drawing/2010/main" val="0"/>
              </a:ext>
            </a:extLst>
          </a:blip>
          <a:srcRect l="13504" t="7056" r="80117" b="75306"/>
          <a:stretch/>
        </p:blipFill>
        <p:spPr>
          <a:xfrm rot="16200000">
            <a:off x="1228295" y="3144470"/>
            <a:ext cx="364562" cy="604837"/>
          </a:xfrm>
          <a:prstGeom prst="rect">
            <a:avLst/>
          </a:prstGeom>
        </p:spPr>
      </p:pic>
      <p:sp>
        <p:nvSpPr>
          <p:cNvPr id="82" name="角丸四角形 81"/>
          <p:cNvSpPr/>
          <p:nvPr/>
        </p:nvSpPr>
        <p:spPr>
          <a:xfrm>
            <a:off x="1105210" y="3281891"/>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M11-3</a:t>
            </a:r>
          </a:p>
        </p:txBody>
      </p:sp>
      <p:pic>
        <p:nvPicPr>
          <p:cNvPr id="125" name="図 124"/>
          <p:cNvPicPr>
            <a:picLocks noChangeAspect="1"/>
          </p:cNvPicPr>
          <p:nvPr/>
        </p:nvPicPr>
        <p:blipFill rotWithShape="1">
          <a:blip r:embed="rId4">
            <a:extLst>
              <a:ext uri="{28A0092B-C50C-407E-A947-70E740481C1C}">
                <a14:useLocalDpi xmlns:a14="http://schemas.microsoft.com/office/drawing/2010/main" val="0"/>
              </a:ext>
            </a:extLst>
          </a:blip>
          <a:srcRect l="13452" t="24277" r="80450" b="58404"/>
          <a:stretch/>
        </p:blipFill>
        <p:spPr>
          <a:xfrm rot="16200000">
            <a:off x="2251014" y="3151135"/>
            <a:ext cx="348508" cy="593892"/>
          </a:xfrm>
          <a:prstGeom prst="rect">
            <a:avLst/>
          </a:prstGeom>
        </p:spPr>
      </p:pic>
      <p:pic>
        <p:nvPicPr>
          <p:cNvPr id="126" name="図 125"/>
          <p:cNvPicPr>
            <a:picLocks noChangeAspect="1"/>
          </p:cNvPicPr>
          <p:nvPr/>
        </p:nvPicPr>
        <p:blipFill rotWithShape="1">
          <a:blip r:embed="rId4">
            <a:extLst>
              <a:ext uri="{28A0092B-C50C-407E-A947-70E740481C1C}">
                <a14:useLocalDpi xmlns:a14="http://schemas.microsoft.com/office/drawing/2010/main" val="0"/>
              </a:ext>
            </a:extLst>
          </a:blip>
          <a:srcRect l="13493" t="40874" r="80409" b="41807"/>
          <a:stretch/>
        </p:blipFill>
        <p:spPr>
          <a:xfrm rot="16200000">
            <a:off x="3279284" y="3151137"/>
            <a:ext cx="348508" cy="593892"/>
          </a:xfrm>
          <a:prstGeom prst="rect">
            <a:avLst/>
          </a:prstGeom>
        </p:spPr>
      </p:pic>
      <p:pic>
        <p:nvPicPr>
          <p:cNvPr id="127" name="図 126"/>
          <p:cNvPicPr>
            <a:picLocks noChangeAspect="1"/>
          </p:cNvPicPr>
          <p:nvPr/>
        </p:nvPicPr>
        <p:blipFill rotWithShape="1">
          <a:blip r:embed="rId4">
            <a:extLst>
              <a:ext uri="{28A0092B-C50C-407E-A947-70E740481C1C}">
                <a14:useLocalDpi xmlns:a14="http://schemas.microsoft.com/office/drawing/2010/main" val="0"/>
              </a:ext>
            </a:extLst>
          </a:blip>
          <a:srcRect l="13410" t="57609" r="80492" b="25072"/>
          <a:stretch/>
        </p:blipFill>
        <p:spPr>
          <a:xfrm rot="16200000">
            <a:off x="4304377" y="3151137"/>
            <a:ext cx="348508" cy="593892"/>
          </a:xfrm>
          <a:prstGeom prst="rect">
            <a:avLst/>
          </a:prstGeom>
        </p:spPr>
      </p:pic>
      <p:pic>
        <p:nvPicPr>
          <p:cNvPr id="128" name="図 127"/>
          <p:cNvPicPr>
            <a:picLocks noChangeAspect="1"/>
          </p:cNvPicPr>
          <p:nvPr/>
        </p:nvPicPr>
        <p:blipFill rotWithShape="1">
          <a:blip r:embed="rId4">
            <a:extLst>
              <a:ext uri="{28A0092B-C50C-407E-A947-70E740481C1C}">
                <a14:useLocalDpi xmlns:a14="http://schemas.microsoft.com/office/drawing/2010/main" val="0"/>
              </a:ext>
            </a:extLst>
          </a:blip>
          <a:srcRect l="13410" t="74136" r="80492" b="8545"/>
          <a:stretch/>
        </p:blipFill>
        <p:spPr>
          <a:xfrm rot="16200000">
            <a:off x="5354870" y="3151135"/>
            <a:ext cx="348508" cy="593892"/>
          </a:xfrm>
          <a:prstGeom prst="rect">
            <a:avLst/>
          </a:prstGeom>
        </p:spPr>
      </p:pic>
      <p:pic>
        <p:nvPicPr>
          <p:cNvPr id="129" name="図 128"/>
          <p:cNvPicPr>
            <a:picLocks noChangeAspect="1"/>
          </p:cNvPicPr>
          <p:nvPr/>
        </p:nvPicPr>
        <p:blipFill rotWithShape="1">
          <a:blip r:embed="rId4">
            <a:extLst>
              <a:ext uri="{28A0092B-C50C-407E-A947-70E740481C1C}">
                <a14:useLocalDpi xmlns:a14="http://schemas.microsoft.com/office/drawing/2010/main" val="0"/>
              </a:ext>
            </a:extLst>
          </a:blip>
          <a:srcRect l="7785" t="7541" r="86117" b="75140"/>
          <a:stretch/>
        </p:blipFill>
        <p:spPr>
          <a:xfrm rot="16200000">
            <a:off x="6387938" y="3141915"/>
            <a:ext cx="348508" cy="593892"/>
          </a:xfrm>
          <a:prstGeom prst="rect">
            <a:avLst/>
          </a:prstGeom>
        </p:spPr>
      </p:pic>
      <p:pic>
        <p:nvPicPr>
          <p:cNvPr id="130" name="図 129"/>
          <p:cNvPicPr>
            <a:picLocks noChangeAspect="1"/>
          </p:cNvPicPr>
          <p:nvPr/>
        </p:nvPicPr>
        <p:blipFill rotWithShape="1">
          <a:blip r:embed="rId4">
            <a:extLst>
              <a:ext uri="{28A0092B-C50C-407E-A947-70E740481C1C}">
                <a14:useLocalDpi xmlns:a14="http://schemas.microsoft.com/office/drawing/2010/main" val="0"/>
              </a:ext>
            </a:extLst>
          </a:blip>
          <a:srcRect l="7757" t="40804" r="86145" b="41877"/>
          <a:stretch/>
        </p:blipFill>
        <p:spPr>
          <a:xfrm rot="16200000">
            <a:off x="8424548" y="3141915"/>
            <a:ext cx="348508" cy="593892"/>
          </a:xfrm>
          <a:prstGeom prst="rect">
            <a:avLst/>
          </a:prstGeom>
        </p:spPr>
      </p:pic>
      <p:pic>
        <p:nvPicPr>
          <p:cNvPr id="132" name="図 131"/>
          <p:cNvPicPr>
            <a:picLocks noChangeAspect="1"/>
          </p:cNvPicPr>
          <p:nvPr/>
        </p:nvPicPr>
        <p:blipFill rotWithShape="1">
          <a:blip r:embed="rId4">
            <a:extLst>
              <a:ext uri="{28A0092B-C50C-407E-A947-70E740481C1C}">
                <a14:useLocalDpi xmlns:a14="http://schemas.microsoft.com/office/drawing/2010/main" val="0"/>
              </a:ext>
            </a:extLst>
          </a:blip>
          <a:srcRect l="7785" t="57678" r="86117" b="25003"/>
          <a:stretch/>
        </p:blipFill>
        <p:spPr>
          <a:xfrm rot="16200000">
            <a:off x="9471428" y="3141915"/>
            <a:ext cx="348508" cy="593892"/>
          </a:xfrm>
          <a:prstGeom prst="rect">
            <a:avLst/>
          </a:prstGeom>
        </p:spPr>
      </p:pic>
      <p:pic>
        <p:nvPicPr>
          <p:cNvPr id="134" name="図 133"/>
          <p:cNvPicPr>
            <a:picLocks noChangeAspect="1"/>
          </p:cNvPicPr>
          <p:nvPr/>
        </p:nvPicPr>
        <p:blipFill rotWithShape="1">
          <a:blip r:embed="rId4">
            <a:extLst>
              <a:ext uri="{28A0092B-C50C-407E-A947-70E740481C1C}">
                <a14:useLocalDpi xmlns:a14="http://schemas.microsoft.com/office/drawing/2010/main" val="0"/>
              </a:ext>
            </a:extLst>
          </a:blip>
          <a:srcRect l="7743" t="74205" r="86159" b="8476"/>
          <a:stretch/>
        </p:blipFill>
        <p:spPr>
          <a:xfrm rot="16200000">
            <a:off x="10508784" y="3141915"/>
            <a:ext cx="348508" cy="593892"/>
          </a:xfrm>
          <a:prstGeom prst="rect">
            <a:avLst/>
          </a:prstGeom>
        </p:spPr>
      </p:pic>
      <p:pic>
        <p:nvPicPr>
          <p:cNvPr id="135" name="図 134"/>
          <p:cNvPicPr>
            <a:picLocks noChangeAspect="1"/>
          </p:cNvPicPr>
          <p:nvPr/>
        </p:nvPicPr>
        <p:blipFill rotWithShape="1">
          <a:blip r:embed="rId4">
            <a:extLst>
              <a:ext uri="{28A0092B-C50C-407E-A947-70E740481C1C}">
                <a14:useLocalDpi xmlns:a14="http://schemas.microsoft.com/office/drawing/2010/main" val="0"/>
              </a:ext>
            </a:extLst>
          </a:blip>
          <a:srcRect l="7827" t="24346" r="86075" b="58335"/>
          <a:stretch/>
        </p:blipFill>
        <p:spPr>
          <a:xfrm rot="16200000">
            <a:off x="7409419" y="3141915"/>
            <a:ext cx="348508" cy="593892"/>
          </a:xfrm>
          <a:prstGeom prst="rect">
            <a:avLst/>
          </a:prstGeom>
        </p:spPr>
      </p:pic>
      <p:sp>
        <p:nvSpPr>
          <p:cNvPr id="83" name="角丸四角形 82"/>
          <p:cNvSpPr/>
          <p:nvPr/>
        </p:nvSpPr>
        <p:spPr>
          <a:xfrm>
            <a:off x="2117882"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M11-4</a:t>
            </a:r>
          </a:p>
        </p:txBody>
      </p:sp>
      <p:sp>
        <p:nvSpPr>
          <p:cNvPr id="93" name="角丸四角形 92"/>
          <p:cNvSpPr/>
          <p:nvPr/>
        </p:nvSpPr>
        <p:spPr>
          <a:xfrm>
            <a:off x="3149603"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M11-5</a:t>
            </a:r>
          </a:p>
        </p:txBody>
      </p:sp>
      <p:sp>
        <p:nvSpPr>
          <p:cNvPr id="99" name="角丸四角形 98"/>
          <p:cNvSpPr/>
          <p:nvPr/>
        </p:nvSpPr>
        <p:spPr>
          <a:xfrm>
            <a:off x="4178150"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M11-6</a:t>
            </a:r>
          </a:p>
        </p:txBody>
      </p:sp>
      <p:sp>
        <p:nvSpPr>
          <p:cNvPr id="106" name="角丸四角形 105"/>
          <p:cNvSpPr/>
          <p:nvPr/>
        </p:nvSpPr>
        <p:spPr>
          <a:xfrm>
            <a:off x="5232099"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M11-7</a:t>
            </a:r>
          </a:p>
        </p:txBody>
      </p:sp>
      <p:sp>
        <p:nvSpPr>
          <p:cNvPr id="120" name="角丸四角形 119"/>
          <p:cNvSpPr/>
          <p:nvPr/>
        </p:nvSpPr>
        <p:spPr>
          <a:xfrm>
            <a:off x="6262299"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M11-8</a:t>
            </a:r>
          </a:p>
        </p:txBody>
      </p:sp>
      <p:sp>
        <p:nvSpPr>
          <p:cNvPr id="121" name="角丸四角形 120"/>
          <p:cNvSpPr/>
          <p:nvPr/>
        </p:nvSpPr>
        <p:spPr>
          <a:xfrm>
            <a:off x="7284497"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M11-9</a:t>
            </a:r>
          </a:p>
        </p:txBody>
      </p:sp>
      <p:sp>
        <p:nvSpPr>
          <p:cNvPr id="122" name="角丸四角形 121"/>
          <p:cNvSpPr/>
          <p:nvPr/>
        </p:nvSpPr>
        <p:spPr>
          <a:xfrm>
            <a:off x="8300342"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M11-10</a:t>
            </a:r>
          </a:p>
        </p:txBody>
      </p:sp>
      <p:sp>
        <p:nvSpPr>
          <p:cNvPr id="123" name="角丸四角形 122"/>
          <p:cNvSpPr/>
          <p:nvPr/>
        </p:nvSpPr>
        <p:spPr>
          <a:xfrm>
            <a:off x="9347940"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M11-11</a:t>
            </a:r>
          </a:p>
        </p:txBody>
      </p:sp>
      <p:sp>
        <p:nvSpPr>
          <p:cNvPr id="124" name="角丸四角形 123"/>
          <p:cNvSpPr/>
          <p:nvPr/>
        </p:nvSpPr>
        <p:spPr>
          <a:xfrm>
            <a:off x="10386013"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M11-12</a:t>
            </a:r>
          </a:p>
        </p:txBody>
      </p:sp>
      <p:cxnSp>
        <p:nvCxnSpPr>
          <p:cNvPr id="136" name="直線矢印コネクタ 135"/>
          <p:cNvCxnSpPr/>
          <p:nvPr/>
        </p:nvCxnSpPr>
        <p:spPr>
          <a:xfrm flipH="1">
            <a:off x="9985769" y="3485320"/>
            <a:ext cx="36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a:off x="9985769" y="3374003"/>
            <a:ext cx="36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H="1">
            <a:off x="5864786" y="3470539"/>
            <a:ext cx="36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5864786" y="3359225"/>
            <a:ext cx="36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90" name="角丸四角形 89"/>
          <p:cNvSpPr/>
          <p:nvPr/>
        </p:nvSpPr>
        <p:spPr>
          <a:xfrm>
            <a:off x="91590" y="3281891"/>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M11-12</a:t>
            </a:r>
          </a:p>
        </p:txBody>
      </p:sp>
      <p:sp>
        <p:nvSpPr>
          <p:cNvPr id="91" name="角丸四角形 90"/>
          <p:cNvSpPr/>
          <p:nvPr/>
        </p:nvSpPr>
        <p:spPr>
          <a:xfrm>
            <a:off x="11427412" y="3279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M11-3</a:t>
            </a:r>
          </a:p>
        </p:txBody>
      </p:sp>
      <p:cxnSp>
        <p:nvCxnSpPr>
          <p:cNvPr id="92" name="直線矢印コネクタ 91"/>
          <p:cNvCxnSpPr/>
          <p:nvPr/>
        </p:nvCxnSpPr>
        <p:spPr>
          <a:xfrm flipH="1">
            <a:off x="695785" y="3501355"/>
            <a:ext cx="36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a:off x="11015790" y="3359223"/>
            <a:ext cx="36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グループ化 142"/>
          <p:cNvGrpSpPr/>
          <p:nvPr/>
        </p:nvGrpSpPr>
        <p:grpSpPr>
          <a:xfrm>
            <a:off x="10011594" y="293282"/>
            <a:ext cx="2102193" cy="375542"/>
            <a:chOff x="10011594" y="66356"/>
            <a:chExt cx="2102193" cy="375542"/>
          </a:xfrm>
        </p:grpSpPr>
        <p:cxnSp>
          <p:nvCxnSpPr>
            <p:cNvPr id="144" name="直線矢印コネクタ 143"/>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146"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spTree>
    <p:extLst>
      <p:ext uri="{BB962C8B-B14F-4D97-AF65-F5344CB8AC3E}">
        <p14:creationId xmlns:p14="http://schemas.microsoft.com/office/powerpoint/2010/main" val="35381422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図 37"/>
          <p:cNvPicPr/>
          <p:nvPr/>
        </p:nvPicPr>
        <p:blipFill>
          <a:blip r:embed="rId2" cstate="print">
            <a:extLst>
              <a:ext uri="{28A0092B-C50C-407E-A947-70E740481C1C}">
                <a14:useLocalDpi xmlns:a14="http://schemas.microsoft.com/office/drawing/2010/main" val="0"/>
              </a:ext>
            </a:extLst>
          </a:blip>
          <a:stretch>
            <a:fillRect/>
          </a:stretch>
        </p:blipFill>
        <p:spPr>
          <a:xfrm rot="16200000">
            <a:off x="10543174" y="772116"/>
            <a:ext cx="1671852" cy="1003954"/>
          </a:xfrm>
          <a:prstGeom prst="rect">
            <a:avLst/>
          </a:prstGeom>
        </p:spPr>
      </p:pic>
      <p:sp>
        <p:nvSpPr>
          <p:cNvPr id="4" name="タイトル 1"/>
          <p:cNvSpPr>
            <a:spLocks noGrp="1"/>
          </p:cNvSpPr>
          <p:nvPr>
            <p:ph type="title"/>
          </p:nvPr>
        </p:nvSpPr>
        <p:spPr>
          <a:xfrm>
            <a:off x="228601" y="295929"/>
            <a:ext cx="4406151"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パスワードロックについて　補足</a:t>
            </a:r>
          </a:p>
        </p:txBody>
      </p:sp>
      <p:sp>
        <p:nvSpPr>
          <p:cNvPr id="6" name="テキスト ボックス 5"/>
          <p:cNvSpPr txBox="1"/>
          <p:nvPr/>
        </p:nvSpPr>
        <p:spPr>
          <a:xfrm>
            <a:off x="334053" y="693089"/>
            <a:ext cx="4834847" cy="600164"/>
          </a:xfrm>
          <a:prstGeom prst="rect">
            <a:avLst/>
          </a:prstGeom>
          <a:noFill/>
        </p:spPr>
        <p:txBody>
          <a:bodyPr wrap="square" rtlCol="0">
            <a:spAutoFit/>
          </a:bodyPr>
          <a:lstStyle/>
          <a:p>
            <a:r>
              <a:rPr lang="ja-JP" altLang="en-US" sz="1100" dirty="0">
                <a:latin typeface="+mn-ea"/>
                <a:cs typeface="メイリオ" panose="020B0604030504040204" pitchFamily="50" charset="-128"/>
              </a:rPr>
              <a:t>パスワード入力画面への遷移は下記例のように行う</a:t>
            </a:r>
            <a:endParaRPr lang="en-US" altLang="ja-JP" sz="1100" dirty="0">
              <a:latin typeface="+mn-ea"/>
              <a:cs typeface="メイリオ" panose="020B0604030504040204" pitchFamily="50" charset="-128"/>
            </a:endParaRPr>
          </a:p>
          <a:p>
            <a:r>
              <a:rPr lang="en-US" altLang="ja-JP" sz="1100" dirty="0">
                <a:latin typeface="+mn-ea"/>
                <a:cs typeface="メイリオ" panose="020B0604030504040204" pitchFamily="50" charset="-128"/>
              </a:rPr>
              <a:t>※AUX2/4</a:t>
            </a:r>
            <a:r>
              <a:rPr lang="ja-JP" altLang="en-US" sz="1100" dirty="0">
                <a:latin typeface="+mn-ea"/>
                <a:cs typeface="メイリオ" panose="020B0604030504040204" pitchFamily="50" charset="-128"/>
              </a:rPr>
              <a:t>流量設定画面も同様</a:t>
            </a:r>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p:txBody>
      </p:sp>
      <p:sp>
        <p:nvSpPr>
          <p:cNvPr id="8" name="テキスト ボックス 7"/>
          <p:cNvSpPr txBox="1"/>
          <p:nvPr/>
        </p:nvSpPr>
        <p:spPr>
          <a:xfrm>
            <a:off x="283025" y="1107752"/>
            <a:ext cx="4463081" cy="307777"/>
          </a:xfrm>
          <a:prstGeom prst="rect">
            <a:avLst/>
          </a:prstGeom>
          <a:noFill/>
        </p:spPr>
        <p:txBody>
          <a:bodyPr wrap="none" rtlCol="0">
            <a:spAutoFit/>
          </a:bodyPr>
          <a:lstStyle/>
          <a:p>
            <a:r>
              <a:rPr kumimoji="1" lang="ja-JP" altLang="en-US" sz="1400" b="1" dirty="0"/>
              <a:t>例</a:t>
            </a:r>
            <a:r>
              <a:rPr kumimoji="1" lang="en-US" altLang="ja-JP" sz="1400" b="1" dirty="0"/>
              <a:t>)</a:t>
            </a:r>
            <a:r>
              <a:rPr kumimoji="1" lang="ja-JP" altLang="en-US" sz="1400" b="1" dirty="0"/>
              <a:t>パスワードを設定している　かつ　ロック設定をしている時</a:t>
            </a:r>
          </a:p>
        </p:txBody>
      </p:sp>
      <p:sp>
        <p:nvSpPr>
          <p:cNvPr id="9" name="右矢印 8"/>
          <p:cNvSpPr/>
          <p:nvPr/>
        </p:nvSpPr>
        <p:spPr>
          <a:xfrm>
            <a:off x="1466210" y="1825963"/>
            <a:ext cx="3647229" cy="27622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937794" y="2850623"/>
            <a:ext cx="1398140" cy="276999"/>
          </a:xfrm>
          <a:prstGeom prst="rect">
            <a:avLst/>
          </a:prstGeom>
          <a:noFill/>
        </p:spPr>
        <p:txBody>
          <a:bodyPr wrap="none" rtlCol="0">
            <a:spAutoFit/>
          </a:bodyPr>
          <a:lstStyle/>
          <a:p>
            <a:r>
              <a:rPr kumimoji="1" lang="ja-JP" altLang="en-US" sz="1200" dirty="0"/>
              <a:t>パスワード入力画面</a:t>
            </a:r>
          </a:p>
        </p:txBody>
      </p:sp>
      <p:sp>
        <p:nvSpPr>
          <p:cNvPr id="13" name="右矢印 12"/>
          <p:cNvSpPr/>
          <p:nvPr/>
        </p:nvSpPr>
        <p:spPr>
          <a:xfrm rot="10800000">
            <a:off x="1500926" y="2158842"/>
            <a:ext cx="3606972" cy="27622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0729969" y="2140276"/>
            <a:ext cx="1453411" cy="276999"/>
          </a:xfrm>
          <a:prstGeom prst="rect">
            <a:avLst/>
          </a:prstGeom>
          <a:noFill/>
        </p:spPr>
        <p:txBody>
          <a:bodyPr wrap="none" rtlCol="0">
            <a:spAutoFit/>
          </a:bodyPr>
          <a:lstStyle/>
          <a:p>
            <a:r>
              <a:rPr kumimoji="1" lang="en-US" altLang="ja-JP" sz="1200" dirty="0"/>
              <a:t>AUX1</a:t>
            </a:r>
            <a:r>
              <a:rPr kumimoji="1" lang="ja-JP" altLang="en-US" sz="1200" dirty="0"/>
              <a:t>流量設定画面</a:t>
            </a:r>
          </a:p>
        </p:txBody>
      </p:sp>
      <p:sp>
        <p:nvSpPr>
          <p:cNvPr id="16" name="右矢印 15"/>
          <p:cNvSpPr/>
          <p:nvPr/>
        </p:nvSpPr>
        <p:spPr>
          <a:xfrm rot="20877347">
            <a:off x="6244136" y="1872308"/>
            <a:ext cx="2503579" cy="27622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p:nvGrpSpPr>
        <p:grpSpPr>
          <a:xfrm>
            <a:off x="5239271" y="1483543"/>
            <a:ext cx="823724" cy="1372872"/>
            <a:chOff x="5113440" y="1424683"/>
            <a:chExt cx="998413" cy="1664021"/>
          </a:xfrm>
        </p:grpSpPr>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780636" y="1757487"/>
              <a:ext cx="1664021" cy="998413"/>
            </a:xfrm>
            <a:prstGeom prst="rect">
              <a:avLst/>
            </a:prstGeom>
          </p:spPr>
        </p:pic>
        <p:sp>
          <p:nvSpPr>
            <p:cNvPr id="17" name="正方形/長方形 16"/>
            <p:cNvSpPr/>
            <p:nvPr/>
          </p:nvSpPr>
          <p:spPr>
            <a:xfrm>
              <a:off x="5143638" y="2417652"/>
              <a:ext cx="938013" cy="249348"/>
            </a:xfrm>
            <a:prstGeom prst="rect">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9647117" y="2875130"/>
            <a:ext cx="1664021" cy="998413"/>
          </a:xfrm>
          <a:prstGeom prst="rect">
            <a:avLst/>
          </a:prstGeom>
        </p:spPr>
      </p:pic>
      <p:sp>
        <p:nvSpPr>
          <p:cNvPr id="19" name="テキスト ボックス 18"/>
          <p:cNvSpPr txBox="1"/>
          <p:nvPr/>
        </p:nvSpPr>
        <p:spPr>
          <a:xfrm>
            <a:off x="9835534" y="4206363"/>
            <a:ext cx="1223412" cy="276999"/>
          </a:xfrm>
          <a:prstGeom prst="rect">
            <a:avLst/>
          </a:prstGeom>
          <a:noFill/>
        </p:spPr>
        <p:txBody>
          <a:bodyPr wrap="none" rtlCol="0">
            <a:spAutoFit/>
          </a:bodyPr>
          <a:lstStyle/>
          <a:p>
            <a:r>
              <a:rPr kumimoji="1" lang="ja-JP" altLang="en-US" sz="1200" dirty="0"/>
              <a:t>入力を全部消去</a:t>
            </a:r>
          </a:p>
        </p:txBody>
      </p:sp>
      <p:sp>
        <p:nvSpPr>
          <p:cNvPr id="20" name="右矢印 19"/>
          <p:cNvSpPr/>
          <p:nvPr/>
        </p:nvSpPr>
        <p:spPr>
          <a:xfrm rot="964632">
            <a:off x="6211343" y="3009196"/>
            <a:ext cx="3568201" cy="27622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228601" y="2402895"/>
            <a:ext cx="1107996" cy="276999"/>
          </a:xfrm>
          <a:prstGeom prst="rect">
            <a:avLst/>
          </a:prstGeom>
          <a:noFill/>
        </p:spPr>
        <p:txBody>
          <a:bodyPr wrap="none" rtlCol="0">
            <a:spAutoFit/>
          </a:bodyPr>
          <a:lstStyle/>
          <a:p>
            <a:r>
              <a:rPr kumimoji="1" lang="ja-JP" altLang="en-US" sz="1200" dirty="0"/>
              <a:t>車両設定画面</a:t>
            </a:r>
          </a:p>
        </p:txBody>
      </p:sp>
      <p:sp>
        <p:nvSpPr>
          <p:cNvPr id="27" name="右矢印 26"/>
          <p:cNvSpPr/>
          <p:nvPr/>
        </p:nvSpPr>
        <p:spPr>
          <a:xfrm>
            <a:off x="1466210" y="3715236"/>
            <a:ext cx="3581034" cy="27622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矢印 28"/>
          <p:cNvSpPr/>
          <p:nvPr/>
        </p:nvSpPr>
        <p:spPr>
          <a:xfrm rot="10800000">
            <a:off x="1466210" y="3991462"/>
            <a:ext cx="3581034" cy="27622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2500121" y="2388043"/>
            <a:ext cx="1608582" cy="276999"/>
          </a:xfrm>
          <a:prstGeom prst="rect">
            <a:avLst/>
          </a:prstGeom>
          <a:noFill/>
        </p:spPr>
        <p:txBody>
          <a:bodyPr wrap="none" rtlCol="0">
            <a:spAutoFit/>
          </a:bodyPr>
          <a:lstStyle/>
          <a:p>
            <a:r>
              <a:rPr kumimoji="1" lang="en-US" altLang="ja-JP" sz="1200" dirty="0"/>
              <a:t>D5</a:t>
            </a:r>
            <a:r>
              <a:rPr kumimoji="1" lang="ja-JP" altLang="en-US" sz="1200" dirty="0"/>
              <a:t>押し または </a:t>
            </a:r>
            <a:r>
              <a:rPr kumimoji="1" lang="en-US" altLang="ja-JP" sz="1200" dirty="0"/>
              <a:t>SW4</a:t>
            </a:r>
            <a:r>
              <a:rPr kumimoji="1" lang="ja-JP" altLang="en-US" sz="1200" dirty="0"/>
              <a:t>押し</a:t>
            </a:r>
          </a:p>
        </p:txBody>
      </p:sp>
      <p:sp>
        <p:nvSpPr>
          <p:cNvPr id="32" name="テキスト ボックス 31"/>
          <p:cNvSpPr txBox="1"/>
          <p:nvPr/>
        </p:nvSpPr>
        <p:spPr>
          <a:xfrm>
            <a:off x="2270464" y="1633564"/>
            <a:ext cx="2140330" cy="276999"/>
          </a:xfrm>
          <a:prstGeom prst="rect">
            <a:avLst/>
          </a:prstGeom>
          <a:noFill/>
        </p:spPr>
        <p:txBody>
          <a:bodyPr wrap="none" rtlCol="0">
            <a:spAutoFit/>
          </a:bodyPr>
          <a:lstStyle/>
          <a:p>
            <a:r>
              <a:rPr kumimoji="1" lang="en-US" altLang="ja-JP" sz="1200" dirty="0"/>
              <a:t>M6-1</a:t>
            </a:r>
            <a:r>
              <a:rPr kumimoji="1" lang="ja-JP" altLang="en-US" sz="1200" dirty="0"/>
              <a:t>押し または 決定ボタン押し</a:t>
            </a:r>
          </a:p>
        </p:txBody>
      </p:sp>
      <p:sp>
        <p:nvSpPr>
          <p:cNvPr id="33" name="テキスト ボックス 32"/>
          <p:cNvSpPr txBox="1"/>
          <p:nvPr/>
        </p:nvSpPr>
        <p:spPr>
          <a:xfrm>
            <a:off x="6808614" y="3316587"/>
            <a:ext cx="1909497" cy="461665"/>
          </a:xfrm>
          <a:prstGeom prst="rect">
            <a:avLst/>
          </a:prstGeom>
          <a:noFill/>
        </p:spPr>
        <p:txBody>
          <a:bodyPr wrap="none" rtlCol="0">
            <a:spAutoFit/>
          </a:bodyPr>
          <a:lstStyle/>
          <a:p>
            <a:r>
              <a:rPr kumimoji="1" lang="ja-JP" altLang="en-US" sz="1200" dirty="0"/>
              <a:t>設定したパスワードと</a:t>
            </a:r>
            <a:endParaRPr kumimoji="1" lang="en-US" altLang="ja-JP" sz="1200" dirty="0"/>
          </a:p>
          <a:p>
            <a:r>
              <a:rPr kumimoji="1" lang="ja-JP" altLang="en-US" sz="1200" dirty="0"/>
              <a:t>入力したパスワードが不一致</a:t>
            </a:r>
          </a:p>
        </p:txBody>
      </p:sp>
      <p:sp>
        <p:nvSpPr>
          <p:cNvPr id="35" name="テキスト ボックス 34"/>
          <p:cNvSpPr txBox="1"/>
          <p:nvPr/>
        </p:nvSpPr>
        <p:spPr>
          <a:xfrm>
            <a:off x="2369574" y="4174409"/>
            <a:ext cx="1608582" cy="276999"/>
          </a:xfrm>
          <a:prstGeom prst="rect">
            <a:avLst/>
          </a:prstGeom>
          <a:noFill/>
        </p:spPr>
        <p:txBody>
          <a:bodyPr wrap="none" rtlCol="0">
            <a:spAutoFit/>
          </a:bodyPr>
          <a:lstStyle/>
          <a:p>
            <a:r>
              <a:rPr kumimoji="1" lang="en-US" altLang="ja-JP" sz="1200" dirty="0"/>
              <a:t>D5</a:t>
            </a:r>
            <a:r>
              <a:rPr kumimoji="1" lang="ja-JP" altLang="en-US" sz="1200" dirty="0"/>
              <a:t>押し または </a:t>
            </a:r>
            <a:r>
              <a:rPr kumimoji="1" lang="en-US" altLang="ja-JP" sz="1200" dirty="0"/>
              <a:t>SW4</a:t>
            </a:r>
            <a:r>
              <a:rPr kumimoji="1" lang="ja-JP" altLang="en-US" sz="1200" dirty="0"/>
              <a:t>押し</a:t>
            </a:r>
          </a:p>
        </p:txBody>
      </p:sp>
      <p:sp>
        <p:nvSpPr>
          <p:cNvPr id="36" name="テキスト ボックス 35"/>
          <p:cNvSpPr txBox="1"/>
          <p:nvPr/>
        </p:nvSpPr>
        <p:spPr>
          <a:xfrm>
            <a:off x="2134158" y="3543859"/>
            <a:ext cx="2140330" cy="276999"/>
          </a:xfrm>
          <a:prstGeom prst="rect">
            <a:avLst/>
          </a:prstGeom>
          <a:noFill/>
        </p:spPr>
        <p:txBody>
          <a:bodyPr wrap="none" rtlCol="0">
            <a:spAutoFit/>
          </a:bodyPr>
          <a:lstStyle/>
          <a:p>
            <a:r>
              <a:rPr kumimoji="1" lang="en-US" altLang="ja-JP" sz="1200" dirty="0"/>
              <a:t>M6-1</a:t>
            </a:r>
            <a:r>
              <a:rPr kumimoji="1" lang="ja-JP" altLang="en-US" sz="1200" dirty="0"/>
              <a:t>押し または 決定ボタン押し</a:t>
            </a:r>
          </a:p>
        </p:txBody>
      </p:sp>
      <p:pic>
        <p:nvPicPr>
          <p:cNvPr id="2" name="図 1"/>
          <p:cNvPicPr>
            <a:picLocks noChangeAspect="1"/>
          </p:cNvPicPr>
          <p:nvPr/>
        </p:nvPicPr>
        <p:blipFill>
          <a:blip r:embed="rId5"/>
          <a:stretch>
            <a:fillRect/>
          </a:stretch>
        </p:blipFill>
        <p:spPr>
          <a:xfrm rot="16200000">
            <a:off x="423071" y="1517373"/>
            <a:ext cx="745476" cy="1025568"/>
          </a:xfrm>
          <a:prstGeom prst="rect">
            <a:avLst/>
          </a:prstGeom>
        </p:spPr>
      </p:pic>
      <p:pic>
        <p:nvPicPr>
          <p:cNvPr id="39" name="図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8459464" y="770971"/>
            <a:ext cx="1664021" cy="998413"/>
          </a:xfrm>
          <a:prstGeom prst="rect">
            <a:avLst/>
          </a:prstGeom>
        </p:spPr>
      </p:pic>
      <p:sp>
        <p:nvSpPr>
          <p:cNvPr id="34" name="テキスト ボックス 33"/>
          <p:cNvSpPr txBox="1"/>
          <p:nvPr/>
        </p:nvSpPr>
        <p:spPr>
          <a:xfrm>
            <a:off x="6455511" y="1346566"/>
            <a:ext cx="1784463" cy="461665"/>
          </a:xfrm>
          <a:prstGeom prst="rect">
            <a:avLst/>
          </a:prstGeom>
          <a:noFill/>
        </p:spPr>
        <p:txBody>
          <a:bodyPr wrap="none" rtlCol="0">
            <a:spAutoFit/>
          </a:bodyPr>
          <a:lstStyle/>
          <a:p>
            <a:r>
              <a:rPr kumimoji="1" lang="ja-JP" altLang="en-US" sz="1200" dirty="0"/>
              <a:t>設定したパスワードと</a:t>
            </a:r>
            <a:endParaRPr kumimoji="1" lang="en-US" altLang="ja-JP" sz="1200" dirty="0"/>
          </a:p>
          <a:p>
            <a:r>
              <a:rPr lang="ja-JP" altLang="en-US" sz="1200" dirty="0"/>
              <a:t>入力したパスワードが一致</a:t>
            </a:r>
            <a:endParaRPr kumimoji="1" lang="ja-JP" altLang="en-US" sz="1200" dirty="0"/>
          </a:p>
        </p:txBody>
      </p:sp>
      <p:pic>
        <p:nvPicPr>
          <p:cNvPr id="3" name="図 2"/>
          <p:cNvPicPr>
            <a:picLocks noChangeAspect="1"/>
          </p:cNvPicPr>
          <p:nvPr/>
        </p:nvPicPr>
        <p:blipFill>
          <a:blip r:embed="rId6"/>
          <a:stretch>
            <a:fillRect/>
          </a:stretch>
        </p:blipFill>
        <p:spPr>
          <a:xfrm rot="16200000">
            <a:off x="9228769" y="1130718"/>
            <a:ext cx="126862" cy="855223"/>
          </a:xfrm>
          <a:prstGeom prst="rect">
            <a:avLst/>
          </a:prstGeom>
        </p:spPr>
      </p:pic>
      <p:sp>
        <p:nvSpPr>
          <p:cNvPr id="40" name="テキスト ボックス 39"/>
          <p:cNvSpPr txBox="1"/>
          <p:nvPr/>
        </p:nvSpPr>
        <p:spPr>
          <a:xfrm>
            <a:off x="8755765" y="2102188"/>
            <a:ext cx="1141659" cy="276999"/>
          </a:xfrm>
          <a:prstGeom prst="rect">
            <a:avLst/>
          </a:prstGeom>
          <a:noFill/>
        </p:spPr>
        <p:txBody>
          <a:bodyPr wrap="none" rtlCol="0">
            <a:spAutoFit/>
          </a:bodyPr>
          <a:lstStyle/>
          <a:p>
            <a:r>
              <a:rPr kumimoji="1" lang="en-US" altLang="ja-JP" sz="1200" dirty="0"/>
              <a:t>Z</a:t>
            </a:r>
            <a:r>
              <a:rPr kumimoji="1" lang="ja-JP" altLang="en-US" sz="1200" dirty="0"/>
              <a:t>枠に〇を表示</a:t>
            </a:r>
          </a:p>
        </p:txBody>
      </p:sp>
      <p:sp>
        <p:nvSpPr>
          <p:cNvPr id="41" name="右矢印 40"/>
          <p:cNvSpPr/>
          <p:nvPr/>
        </p:nvSpPr>
        <p:spPr>
          <a:xfrm>
            <a:off x="9863001" y="1549228"/>
            <a:ext cx="943253" cy="27622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p:cNvPicPr>
            <a:picLocks noChangeAspect="1"/>
          </p:cNvPicPr>
          <p:nvPr/>
        </p:nvPicPr>
        <p:blipFill>
          <a:blip r:embed="rId5"/>
          <a:stretch>
            <a:fillRect/>
          </a:stretch>
        </p:blipFill>
        <p:spPr>
          <a:xfrm rot="16200000">
            <a:off x="409861" y="3417605"/>
            <a:ext cx="745476" cy="1025568"/>
          </a:xfrm>
          <a:prstGeom prst="rect">
            <a:avLst/>
          </a:prstGeom>
        </p:spPr>
      </p:pic>
      <p:sp>
        <p:nvSpPr>
          <p:cNvPr id="44" name="テキスト ボックス 43"/>
          <p:cNvSpPr txBox="1"/>
          <p:nvPr/>
        </p:nvSpPr>
        <p:spPr>
          <a:xfrm>
            <a:off x="217981" y="4327606"/>
            <a:ext cx="1107996" cy="276999"/>
          </a:xfrm>
          <a:prstGeom prst="rect">
            <a:avLst/>
          </a:prstGeom>
          <a:noFill/>
        </p:spPr>
        <p:txBody>
          <a:bodyPr wrap="none" rtlCol="0">
            <a:spAutoFit/>
          </a:bodyPr>
          <a:lstStyle/>
          <a:p>
            <a:r>
              <a:rPr kumimoji="1" lang="ja-JP" altLang="en-US" sz="1200" dirty="0"/>
              <a:t>車両設定画面</a:t>
            </a:r>
          </a:p>
        </p:txBody>
      </p:sp>
      <p:pic>
        <p:nvPicPr>
          <p:cNvPr id="5" name="図 4"/>
          <p:cNvPicPr>
            <a:picLocks noChangeAspect="1"/>
          </p:cNvPicPr>
          <p:nvPr/>
        </p:nvPicPr>
        <p:blipFill>
          <a:blip r:embed="rId7"/>
          <a:stretch>
            <a:fillRect/>
          </a:stretch>
        </p:blipFill>
        <p:spPr>
          <a:xfrm>
            <a:off x="857902" y="3566232"/>
            <a:ext cx="437481" cy="386244"/>
          </a:xfrm>
          <a:prstGeom prst="rect">
            <a:avLst/>
          </a:prstGeom>
        </p:spPr>
      </p:pic>
      <p:sp>
        <p:nvSpPr>
          <p:cNvPr id="7" name="テキスト ボックス 6"/>
          <p:cNvSpPr txBox="1"/>
          <p:nvPr/>
        </p:nvSpPr>
        <p:spPr>
          <a:xfrm>
            <a:off x="287744" y="1386826"/>
            <a:ext cx="1406154" cy="276999"/>
          </a:xfrm>
          <a:prstGeom prst="rect">
            <a:avLst/>
          </a:prstGeom>
          <a:noFill/>
        </p:spPr>
        <p:txBody>
          <a:bodyPr wrap="none" rtlCol="0">
            <a:spAutoFit/>
          </a:bodyPr>
          <a:lstStyle/>
          <a:p>
            <a:r>
              <a:rPr kumimoji="1" lang="ja-JP" altLang="en-US" sz="1200" b="1" dirty="0"/>
              <a:t>①ロック解除する前</a:t>
            </a:r>
          </a:p>
        </p:txBody>
      </p:sp>
      <p:sp>
        <p:nvSpPr>
          <p:cNvPr id="45" name="テキスト ボックス 44"/>
          <p:cNvSpPr txBox="1"/>
          <p:nvPr/>
        </p:nvSpPr>
        <p:spPr>
          <a:xfrm>
            <a:off x="283025" y="3274816"/>
            <a:ext cx="1393330" cy="276999"/>
          </a:xfrm>
          <a:prstGeom prst="rect">
            <a:avLst/>
          </a:prstGeom>
          <a:noFill/>
        </p:spPr>
        <p:txBody>
          <a:bodyPr wrap="none" rtlCol="0">
            <a:spAutoFit/>
          </a:bodyPr>
          <a:lstStyle/>
          <a:p>
            <a:r>
              <a:rPr lang="ja-JP" altLang="en-US" sz="1200" b="1" dirty="0"/>
              <a:t>②</a:t>
            </a:r>
            <a:r>
              <a:rPr kumimoji="1" lang="ja-JP" altLang="en-US" sz="1200" b="1" dirty="0"/>
              <a:t>ロック解除した後</a:t>
            </a:r>
          </a:p>
        </p:txBody>
      </p:sp>
      <p:pic>
        <p:nvPicPr>
          <p:cNvPr id="46" name="図 45"/>
          <p:cNvPicPr/>
          <p:nvPr/>
        </p:nvPicPr>
        <p:blipFill>
          <a:blip r:embed="rId8" cstate="print">
            <a:extLst>
              <a:ext uri="{28A0092B-C50C-407E-A947-70E740481C1C}">
                <a14:useLocalDpi xmlns:a14="http://schemas.microsoft.com/office/drawing/2010/main" val="0"/>
              </a:ext>
            </a:extLst>
          </a:blip>
          <a:stretch>
            <a:fillRect/>
          </a:stretch>
        </p:blipFill>
        <p:spPr>
          <a:xfrm rot="16200000">
            <a:off x="4968595" y="3612895"/>
            <a:ext cx="1403338" cy="842710"/>
          </a:xfrm>
          <a:prstGeom prst="rect">
            <a:avLst/>
          </a:prstGeom>
        </p:spPr>
      </p:pic>
      <p:sp>
        <p:nvSpPr>
          <p:cNvPr id="47" name="テキスト ボックス 46"/>
          <p:cNvSpPr txBox="1"/>
          <p:nvPr/>
        </p:nvSpPr>
        <p:spPr>
          <a:xfrm>
            <a:off x="4960745" y="4722004"/>
            <a:ext cx="1453411" cy="276999"/>
          </a:xfrm>
          <a:prstGeom prst="rect">
            <a:avLst/>
          </a:prstGeom>
          <a:noFill/>
        </p:spPr>
        <p:txBody>
          <a:bodyPr wrap="none" rtlCol="0">
            <a:spAutoFit/>
          </a:bodyPr>
          <a:lstStyle/>
          <a:p>
            <a:r>
              <a:rPr kumimoji="1" lang="en-US" altLang="ja-JP" sz="1200" dirty="0"/>
              <a:t>AUX1</a:t>
            </a:r>
            <a:r>
              <a:rPr kumimoji="1" lang="ja-JP" altLang="en-US" sz="1200" dirty="0"/>
              <a:t>流量設定画面</a:t>
            </a:r>
          </a:p>
        </p:txBody>
      </p:sp>
      <p:sp>
        <p:nvSpPr>
          <p:cNvPr id="48" name="テキスト ボックス 47"/>
          <p:cNvSpPr txBox="1"/>
          <p:nvPr/>
        </p:nvSpPr>
        <p:spPr>
          <a:xfrm>
            <a:off x="283025" y="4869158"/>
            <a:ext cx="2605200" cy="307777"/>
          </a:xfrm>
          <a:prstGeom prst="rect">
            <a:avLst/>
          </a:prstGeom>
          <a:noFill/>
        </p:spPr>
        <p:txBody>
          <a:bodyPr wrap="none" rtlCol="0">
            <a:spAutoFit/>
          </a:bodyPr>
          <a:lstStyle/>
          <a:p>
            <a:r>
              <a:rPr kumimoji="1" lang="ja-JP" altLang="en-US" sz="1400" b="1" dirty="0"/>
              <a:t>例</a:t>
            </a:r>
            <a:r>
              <a:rPr kumimoji="1" lang="en-US" altLang="ja-JP" sz="1400" b="1" dirty="0"/>
              <a:t>)</a:t>
            </a:r>
            <a:r>
              <a:rPr kumimoji="1" lang="ja-JP" altLang="en-US" sz="1400" b="1" dirty="0"/>
              <a:t>パスワードを設定していない時</a:t>
            </a:r>
          </a:p>
        </p:txBody>
      </p:sp>
      <p:sp>
        <p:nvSpPr>
          <p:cNvPr id="51" name="右矢印 50"/>
          <p:cNvSpPr/>
          <p:nvPr/>
        </p:nvSpPr>
        <p:spPr>
          <a:xfrm>
            <a:off x="1470982" y="5528039"/>
            <a:ext cx="3581034" cy="27622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右矢印 51"/>
          <p:cNvSpPr/>
          <p:nvPr/>
        </p:nvSpPr>
        <p:spPr>
          <a:xfrm rot="10800000">
            <a:off x="1470982" y="5804265"/>
            <a:ext cx="3581034" cy="27622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p:cNvSpPr txBox="1"/>
          <p:nvPr/>
        </p:nvSpPr>
        <p:spPr>
          <a:xfrm>
            <a:off x="2374346" y="5987212"/>
            <a:ext cx="1608582" cy="276999"/>
          </a:xfrm>
          <a:prstGeom prst="rect">
            <a:avLst/>
          </a:prstGeom>
          <a:noFill/>
        </p:spPr>
        <p:txBody>
          <a:bodyPr wrap="none" rtlCol="0">
            <a:spAutoFit/>
          </a:bodyPr>
          <a:lstStyle/>
          <a:p>
            <a:r>
              <a:rPr kumimoji="1" lang="en-US" altLang="ja-JP" sz="1200" dirty="0"/>
              <a:t>D5</a:t>
            </a:r>
            <a:r>
              <a:rPr kumimoji="1" lang="ja-JP" altLang="en-US" sz="1200" dirty="0"/>
              <a:t>押し または </a:t>
            </a:r>
            <a:r>
              <a:rPr kumimoji="1" lang="en-US" altLang="ja-JP" sz="1200" dirty="0"/>
              <a:t>SW4</a:t>
            </a:r>
            <a:r>
              <a:rPr kumimoji="1" lang="ja-JP" altLang="en-US" sz="1200" dirty="0"/>
              <a:t>押し</a:t>
            </a:r>
          </a:p>
        </p:txBody>
      </p:sp>
      <p:sp>
        <p:nvSpPr>
          <p:cNvPr id="54" name="テキスト ボックス 53"/>
          <p:cNvSpPr txBox="1"/>
          <p:nvPr/>
        </p:nvSpPr>
        <p:spPr>
          <a:xfrm>
            <a:off x="2138930" y="5356662"/>
            <a:ext cx="2140330" cy="276999"/>
          </a:xfrm>
          <a:prstGeom prst="rect">
            <a:avLst/>
          </a:prstGeom>
          <a:noFill/>
        </p:spPr>
        <p:txBody>
          <a:bodyPr wrap="none" rtlCol="0">
            <a:spAutoFit/>
          </a:bodyPr>
          <a:lstStyle/>
          <a:p>
            <a:r>
              <a:rPr kumimoji="1" lang="en-US" altLang="ja-JP" sz="1200" dirty="0"/>
              <a:t>M6-1</a:t>
            </a:r>
            <a:r>
              <a:rPr kumimoji="1" lang="ja-JP" altLang="en-US" sz="1200" dirty="0"/>
              <a:t>押し または 決定ボタン押し</a:t>
            </a:r>
          </a:p>
        </p:txBody>
      </p:sp>
      <p:pic>
        <p:nvPicPr>
          <p:cNvPr id="55" name="図 54"/>
          <p:cNvPicPr>
            <a:picLocks noChangeAspect="1"/>
          </p:cNvPicPr>
          <p:nvPr/>
        </p:nvPicPr>
        <p:blipFill rotWithShape="1">
          <a:blip r:embed="rId5"/>
          <a:srcRect r="20363" b="33243"/>
          <a:stretch/>
        </p:blipFill>
        <p:spPr>
          <a:xfrm rot="16200000">
            <a:off x="522081" y="5384699"/>
            <a:ext cx="593671" cy="684637"/>
          </a:xfrm>
          <a:prstGeom prst="rect">
            <a:avLst/>
          </a:prstGeom>
        </p:spPr>
      </p:pic>
      <p:sp>
        <p:nvSpPr>
          <p:cNvPr id="56" name="テキスト ボックス 55"/>
          <p:cNvSpPr txBox="1"/>
          <p:nvPr/>
        </p:nvSpPr>
        <p:spPr>
          <a:xfrm>
            <a:off x="234075" y="6030879"/>
            <a:ext cx="1107996" cy="276999"/>
          </a:xfrm>
          <a:prstGeom prst="rect">
            <a:avLst/>
          </a:prstGeom>
          <a:noFill/>
        </p:spPr>
        <p:txBody>
          <a:bodyPr wrap="none" rtlCol="0">
            <a:spAutoFit/>
          </a:bodyPr>
          <a:lstStyle/>
          <a:p>
            <a:r>
              <a:rPr kumimoji="1" lang="ja-JP" altLang="en-US" sz="1200" dirty="0"/>
              <a:t>車両設定画面</a:t>
            </a:r>
          </a:p>
        </p:txBody>
      </p:sp>
      <p:pic>
        <p:nvPicPr>
          <p:cNvPr id="58" name="図 57"/>
          <p:cNvPicPr/>
          <p:nvPr/>
        </p:nvPicPr>
        <p:blipFill>
          <a:blip r:embed="rId8" cstate="print">
            <a:extLst>
              <a:ext uri="{28A0092B-C50C-407E-A947-70E740481C1C}">
                <a14:useLocalDpi xmlns:a14="http://schemas.microsoft.com/office/drawing/2010/main" val="0"/>
              </a:ext>
            </a:extLst>
          </a:blip>
          <a:stretch>
            <a:fillRect/>
          </a:stretch>
        </p:blipFill>
        <p:spPr>
          <a:xfrm rot="16200000">
            <a:off x="4973367" y="5425698"/>
            <a:ext cx="1403338" cy="842710"/>
          </a:xfrm>
          <a:prstGeom prst="rect">
            <a:avLst/>
          </a:prstGeom>
        </p:spPr>
      </p:pic>
      <p:sp>
        <p:nvSpPr>
          <p:cNvPr id="59" name="テキスト ボックス 58"/>
          <p:cNvSpPr txBox="1"/>
          <p:nvPr/>
        </p:nvSpPr>
        <p:spPr>
          <a:xfrm>
            <a:off x="4965517" y="6534807"/>
            <a:ext cx="1453411" cy="276999"/>
          </a:xfrm>
          <a:prstGeom prst="rect">
            <a:avLst/>
          </a:prstGeom>
          <a:noFill/>
        </p:spPr>
        <p:txBody>
          <a:bodyPr wrap="none" rtlCol="0">
            <a:spAutoFit/>
          </a:bodyPr>
          <a:lstStyle/>
          <a:p>
            <a:r>
              <a:rPr kumimoji="1" lang="en-US" altLang="ja-JP" sz="1200" dirty="0"/>
              <a:t>AUX1</a:t>
            </a:r>
            <a:r>
              <a:rPr kumimoji="1" lang="ja-JP" altLang="en-US" sz="1200" dirty="0"/>
              <a:t>流量設定画面</a:t>
            </a:r>
          </a:p>
        </p:txBody>
      </p:sp>
      <p:sp>
        <p:nvSpPr>
          <p:cNvPr id="31" name="角丸四角形吹き出し 30"/>
          <p:cNvSpPr/>
          <p:nvPr/>
        </p:nvSpPr>
        <p:spPr>
          <a:xfrm>
            <a:off x="6405059" y="4604605"/>
            <a:ext cx="3718425" cy="796607"/>
          </a:xfrm>
          <a:prstGeom prst="wedgeRoundRectCallout">
            <a:avLst>
              <a:gd name="adj1" fmla="val -55225"/>
              <a:gd name="adj2" fmla="val -108767"/>
              <a:gd name="adj3" fmla="val 16667"/>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一度ロック解除したら再起動するまで</a:t>
            </a:r>
            <a:endParaRPr kumimoji="1" lang="en-US" altLang="ja-JP" sz="1600" dirty="0">
              <a:solidFill>
                <a:schemeClr val="tx1"/>
              </a:solidFill>
            </a:endParaRPr>
          </a:p>
          <a:p>
            <a:pPr algn="ctr"/>
            <a:r>
              <a:rPr lang="ja-JP" altLang="en-US" sz="1600" dirty="0">
                <a:solidFill>
                  <a:schemeClr val="tx1"/>
                </a:solidFill>
              </a:rPr>
              <a:t>または、パスワードを再設定するまで</a:t>
            </a:r>
            <a:endParaRPr lang="en-US" altLang="ja-JP" sz="1600" dirty="0">
              <a:solidFill>
                <a:schemeClr val="tx1"/>
              </a:solidFill>
            </a:endParaRPr>
          </a:p>
          <a:p>
            <a:pPr algn="ctr"/>
            <a:r>
              <a:rPr kumimoji="1" lang="ja-JP" altLang="en-US" sz="1600" dirty="0">
                <a:solidFill>
                  <a:schemeClr val="tx1"/>
                </a:solidFill>
              </a:rPr>
              <a:t>ロック解除したまま</a:t>
            </a:r>
          </a:p>
        </p:txBody>
      </p:sp>
    </p:spTree>
    <p:extLst>
      <p:ext uri="{BB962C8B-B14F-4D97-AF65-F5344CB8AC3E}">
        <p14:creationId xmlns:p14="http://schemas.microsoft.com/office/powerpoint/2010/main" val="28543926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図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9624" y="767040"/>
            <a:ext cx="1693707" cy="1016224"/>
          </a:xfrm>
          <a:prstGeom prst="rect">
            <a:avLst/>
          </a:prstGeom>
        </p:spPr>
      </p:pic>
      <p:sp>
        <p:nvSpPr>
          <p:cNvPr id="4" name="タイトル 1"/>
          <p:cNvSpPr>
            <a:spLocks noGrp="1"/>
          </p:cNvSpPr>
          <p:nvPr>
            <p:ph type="title"/>
          </p:nvPr>
        </p:nvSpPr>
        <p:spPr>
          <a:xfrm>
            <a:off x="228601" y="295929"/>
            <a:ext cx="4406151"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パスワードロックについて　補足</a:t>
            </a:r>
          </a:p>
        </p:txBody>
      </p:sp>
      <p:sp>
        <p:nvSpPr>
          <p:cNvPr id="6" name="テキスト ボックス 5"/>
          <p:cNvSpPr txBox="1"/>
          <p:nvPr/>
        </p:nvSpPr>
        <p:spPr>
          <a:xfrm>
            <a:off x="334053" y="693089"/>
            <a:ext cx="4834847" cy="430887"/>
          </a:xfrm>
          <a:prstGeom prst="rect">
            <a:avLst/>
          </a:prstGeom>
          <a:noFill/>
        </p:spPr>
        <p:txBody>
          <a:bodyPr wrap="square" rtlCol="0">
            <a:spAutoFit/>
          </a:bodyPr>
          <a:lstStyle/>
          <a:p>
            <a:r>
              <a:rPr lang="ja-JP" altLang="en-US" sz="1100" dirty="0">
                <a:latin typeface="+mn-ea"/>
                <a:cs typeface="メイリオ" panose="020B0604030504040204" pitchFamily="50" charset="-128"/>
              </a:rPr>
              <a:t>パスワード入力画面への遷移は下記例のように行う</a:t>
            </a:r>
            <a:endParaRPr lang="en-US" altLang="ja-JP" sz="1100" dirty="0">
              <a:latin typeface="+mn-ea"/>
              <a:cs typeface="メイリオ" panose="020B0604030504040204" pitchFamily="50" charset="-128"/>
            </a:endParaRPr>
          </a:p>
          <a:p>
            <a:r>
              <a:rPr lang="en-US" altLang="ja-JP" sz="1100" dirty="0">
                <a:latin typeface="+mn-ea"/>
                <a:cs typeface="メイリオ" panose="020B0604030504040204" pitchFamily="50" charset="-128"/>
              </a:rPr>
              <a:t>※</a:t>
            </a:r>
            <a:r>
              <a:rPr lang="ja-JP" altLang="en-US" sz="1100" dirty="0">
                <a:latin typeface="+mn-ea"/>
                <a:cs typeface="メイリオ" panose="020B0604030504040204" pitchFamily="50" charset="-128"/>
              </a:rPr>
              <a:t>ロック設定画面も同様</a:t>
            </a:r>
            <a:endParaRPr lang="en-US" altLang="ja-JP" sz="1100" dirty="0">
              <a:latin typeface="+mn-ea"/>
              <a:cs typeface="メイリオ" panose="020B0604030504040204" pitchFamily="50" charset="-128"/>
            </a:endParaRPr>
          </a:p>
        </p:txBody>
      </p:sp>
      <p:sp>
        <p:nvSpPr>
          <p:cNvPr id="8" name="テキスト ボックス 7"/>
          <p:cNvSpPr txBox="1"/>
          <p:nvPr/>
        </p:nvSpPr>
        <p:spPr>
          <a:xfrm>
            <a:off x="301433" y="1350508"/>
            <a:ext cx="2108269" cy="276999"/>
          </a:xfrm>
          <a:prstGeom prst="rect">
            <a:avLst/>
          </a:prstGeom>
          <a:noFill/>
        </p:spPr>
        <p:txBody>
          <a:bodyPr wrap="none" rtlCol="0">
            <a:spAutoFit/>
          </a:bodyPr>
          <a:lstStyle/>
          <a:p>
            <a:r>
              <a:rPr kumimoji="1" lang="ja-JP" altLang="en-US" sz="1200" b="1" dirty="0"/>
              <a:t>例</a:t>
            </a:r>
            <a:r>
              <a:rPr kumimoji="1" lang="en-US" altLang="ja-JP" sz="1200" b="1" dirty="0"/>
              <a:t>)</a:t>
            </a:r>
            <a:r>
              <a:rPr kumimoji="1" lang="ja-JP" altLang="en-US" sz="1200" b="1" dirty="0"/>
              <a:t>パスワードを設定している時</a:t>
            </a:r>
          </a:p>
        </p:txBody>
      </p:sp>
      <p:sp>
        <p:nvSpPr>
          <p:cNvPr id="9" name="右矢印 8"/>
          <p:cNvSpPr/>
          <p:nvPr/>
        </p:nvSpPr>
        <p:spPr>
          <a:xfrm>
            <a:off x="1087884" y="1825963"/>
            <a:ext cx="4025556" cy="27622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780636" y="1757487"/>
            <a:ext cx="1664021" cy="998413"/>
          </a:xfrm>
          <a:prstGeom prst="rect">
            <a:avLst/>
          </a:prstGeom>
        </p:spPr>
      </p:pic>
      <p:sp>
        <p:nvSpPr>
          <p:cNvPr id="12" name="テキスト ボックス 11"/>
          <p:cNvSpPr txBox="1"/>
          <p:nvPr/>
        </p:nvSpPr>
        <p:spPr>
          <a:xfrm>
            <a:off x="4937794" y="3147326"/>
            <a:ext cx="1398140" cy="276999"/>
          </a:xfrm>
          <a:prstGeom prst="rect">
            <a:avLst/>
          </a:prstGeom>
          <a:noFill/>
        </p:spPr>
        <p:txBody>
          <a:bodyPr wrap="none" rtlCol="0">
            <a:spAutoFit/>
          </a:bodyPr>
          <a:lstStyle/>
          <a:p>
            <a:r>
              <a:rPr kumimoji="1" lang="ja-JP" altLang="en-US" sz="1200" dirty="0"/>
              <a:t>パスワード入力画面</a:t>
            </a:r>
          </a:p>
        </p:txBody>
      </p:sp>
      <p:sp>
        <p:nvSpPr>
          <p:cNvPr id="13" name="右矢印 12"/>
          <p:cNvSpPr/>
          <p:nvPr/>
        </p:nvSpPr>
        <p:spPr>
          <a:xfrm rot="10800000">
            <a:off x="1088527" y="2120927"/>
            <a:ext cx="3861750" cy="27622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0795670" y="2140276"/>
            <a:ext cx="1412566" cy="276999"/>
          </a:xfrm>
          <a:prstGeom prst="rect">
            <a:avLst/>
          </a:prstGeom>
          <a:noFill/>
        </p:spPr>
        <p:txBody>
          <a:bodyPr wrap="none" rtlCol="0">
            <a:spAutoFit/>
          </a:bodyPr>
          <a:lstStyle/>
          <a:p>
            <a:r>
              <a:rPr kumimoji="1" lang="ja-JP" altLang="en-US" sz="1200" dirty="0"/>
              <a:t>パスワード設定画面</a:t>
            </a:r>
          </a:p>
        </p:txBody>
      </p:sp>
      <p:sp>
        <p:nvSpPr>
          <p:cNvPr id="16" name="右矢印 15"/>
          <p:cNvSpPr/>
          <p:nvPr/>
        </p:nvSpPr>
        <p:spPr>
          <a:xfrm rot="20877347">
            <a:off x="6271347" y="1825963"/>
            <a:ext cx="2448008" cy="27622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5143638" y="2417652"/>
            <a:ext cx="938013" cy="249348"/>
          </a:xfrm>
          <a:prstGeom prst="rect">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647117" y="2875130"/>
            <a:ext cx="1664021" cy="998413"/>
          </a:xfrm>
          <a:prstGeom prst="rect">
            <a:avLst/>
          </a:prstGeom>
        </p:spPr>
      </p:pic>
      <p:sp>
        <p:nvSpPr>
          <p:cNvPr id="19" name="テキスト ボックス 18"/>
          <p:cNvSpPr txBox="1"/>
          <p:nvPr/>
        </p:nvSpPr>
        <p:spPr>
          <a:xfrm>
            <a:off x="9835534" y="4206363"/>
            <a:ext cx="1223412" cy="276999"/>
          </a:xfrm>
          <a:prstGeom prst="rect">
            <a:avLst/>
          </a:prstGeom>
          <a:noFill/>
        </p:spPr>
        <p:txBody>
          <a:bodyPr wrap="none" rtlCol="0">
            <a:spAutoFit/>
          </a:bodyPr>
          <a:lstStyle/>
          <a:p>
            <a:r>
              <a:rPr kumimoji="1" lang="ja-JP" altLang="en-US" sz="1200" dirty="0"/>
              <a:t>入力を全部消去</a:t>
            </a:r>
          </a:p>
        </p:txBody>
      </p:sp>
      <p:sp>
        <p:nvSpPr>
          <p:cNvPr id="20" name="右矢印 19"/>
          <p:cNvSpPr/>
          <p:nvPr/>
        </p:nvSpPr>
        <p:spPr>
          <a:xfrm rot="964632">
            <a:off x="6211343" y="3009196"/>
            <a:ext cx="3568201" cy="27622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301433" y="4802269"/>
            <a:ext cx="2257349" cy="276999"/>
          </a:xfrm>
          <a:prstGeom prst="rect">
            <a:avLst/>
          </a:prstGeom>
          <a:noFill/>
        </p:spPr>
        <p:txBody>
          <a:bodyPr wrap="none" rtlCol="0">
            <a:spAutoFit/>
          </a:bodyPr>
          <a:lstStyle/>
          <a:p>
            <a:r>
              <a:rPr kumimoji="1" lang="ja-JP" altLang="en-US" sz="1200" b="1" dirty="0"/>
              <a:t>例</a:t>
            </a:r>
            <a:r>
              <a:rPr kumimoji="1" lang="en-US" altLang="ja-JP" sz="1200" b="1" dirty="0"/>
              <a:t>)</a:t>
            </a:r>
            <a:r>
              <a:rPr kumimoji="1" lang="ja-JP" altLang="en-US" sz="1200" b="1" dirty="0"/>
              <a:t>パスワードを設定していない時</a:t>
            </a:r>
          </a:p>
        </p:txBody>
      </p:sp>
      <p:sp>
        <p:nvSpPr>
          <p:cNvPr id="24" name="テキスト ボックス 23"/>
          <p:cNvSpPr txBox="1"/>
          <p:nvPr/>
        </p:nvSpPr>
        <p:spPr>
          <a:xfrm>
            <a:off x="5000311" y="6544602"/>
            <a:ext cx="1398140" cy="276999"/>
          </a:xfrm>
          <a:prstGeom prst="rect">
            <a:avLst/>
          </a:prstGeom>
          <a:noFill/>
        </p:spPr>
        <p:txBody>
          <a:bodyPr wrap="none" rtlCol="0">
            <a:spAutoFit/>
          </a:bodyPr>
          <a:lstStyle/>
          <a:p>
            <a:r>
              <a:rPr kumimoji="1" lang="ja-JP" altLang="en-US" sz="1200" dirty="0"/>
              <a:t>パスワード設定画面</a:t>
            </a:r>
          </a:p>
        </p:txBody>
      </p:sp>
      <p:sp>
        <p:nvSpPr>
          <p:cNvPr id="25" name="テキスト ボックス 24"/>
          <p:cNvSpPr txBox="1"/>
          <p:nvPr/>
        </p:nvSpPr>
        <p:spPr>
          <a:xfrm>
            <a:off x="228601" y="2402895"/>
            <a:ext cx="1107996" cy="276999"/>
          </a:xfrm>
          <a:prstGeom prst="rect">
            <a:avLst/>
          </a:prstGeom>
          <a:noFill/>
        </p:spPr>
        <p:txBody>
          <a:bodyPr wrap="none" rtlCol="0">
            <a:spAutoFit/>
          </a:bodyPr>
          <a:lstStyle/>
          <a:p>
            <a:r>
              <a:rPr kumimoji="1" lang="ja-JP" altLang="en-US" sz="1200" dirty="0"/>
              <a:t>車両設定画面</a:t>
            </a:r>
          </a:p>
        </p:txBody>
      </p:sp>
      <p:sp>
        <p:nvSpPr>
          <p:cNvPr id="26" name="テキスト ボックス 25"/>
          <p:cNvSpPr txBox="1"/>
          <p:nvPr/>
        </p:nvSpPr>
        <p:spPr>
          <a:xfrm>
            <a:off x="228601" y="5806904"/>
            <a:ext cx="1107996" cy="276999"/>
          </a:xfrm>
          <a:prstGeom prst="rect">
            <a:avLst/>
          </a:prstGeom>
          <a:noFill/>
        </p:spPr>
        <p:txBody>
          <a:bodyPr wrap="none" rtlCol="0">
            <a:spAutoFit/>
          </a:bodyPr>
          <a:lstStyle/>
          <a:p>
            <a:r>
              <a:rPr kumimoji="1" lang="ja-JP" altLang="en-US" sz="1200" dirty="0"/>
              <a:t>車両設定画面</a:t>
            </a:r>
          </a:p>
        </p:txBody>
      </p:sp>
      <p:sp>
        <p:nvSpPr>
          <p:cNvPr id="27" name="右矢印 26"/>
          <p:cNvSpPr/>
          <p:nvPr/>
        </p:nvSpPr>
        <p:spPr>
          <a:xfrm>
            <a:off x="1087884" y="5235697"/>
            <a:ext cx="3959360" cy="27622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矢印 28"/>
          <p:cNvSpPr/>
          <p:nvPr/>
        </p:nvSpPr>
        <p:spPr>
          <a:xfrm rot="10800000">
            <a:off x="1087884" y="5511923"/>
            <a:ext cx="3959360" cy="27622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2238459" y="2320720"/>
            <a:ext cx="1608582" cy="276999"/>
          </a:xfrm>
          <a:prstGeom prst="rect">
            <a:avLst/>
          </a:prstGeom>
          <a:noFill/>
        </p:spPr>
        <p:txBody>
          <a:bodyPr wrap="none" rtlCol="0">
            <a:spAutoFit/>
          </a:bodyPr>
          <a:lstStyle/>
          <a:p>
            <a:r>
              <a:rPr kumimoji="1" lang="en-US" altLang="ja-JP" sz="1200" dirty="0"/>
              <a:t>D5</a:t>
            </a:r>
            <a:r>
              <a:rPr kumimoji="1" lang="ja-JP" altLang="en-US" sz="1200" dirty="0"/>
              <a:t>押し または </a:t>
            </a:r>
            <a:r>
              <a:rPr kumimoji="1" lang="en-US" altLang="ja-JP" sz="1200" dirty="0"/>
              <a:t>SW4</a:t>
            </a:r>
            <a:r>
              <a:rPr kumimoji="1" lang="ja-JP" altLang="en-US" sz="1200" dirty="0"/>
              <a:t>押し</a:t>
            </a:r>
          </a:p>
        </p:txBody>
      </p:sp>
      <p:sp>
        <p:nvSpPr>
          <p:cNvPr id="32" name="テキスト ボックス 31"/>
          <p:cNvSpPr txBox="1"/>
          <p:nvPr/>
        </p:nvSpPr>
        <p:spPr>
          <a:xfrm>
            <a:off x="2003043" y="1643199"/>
            <a:ext cx="2140330" cy="276999"/>
          </a:xfrm>
          <a:prstGeom prst="rect">
            <a:avLst/>
          </a:prstGeom>
          <a:noFill/>
        </p:spPr>
        <p:txBody>
          <a:bodyPr wrap="none" rtlCol="0">
            <a:spAutoFit/>
          </a:bodyPr>
          <a:lstStyle/>
          <a:p>
            <a:r>
              <a:rPr kumimoji="1" lang="en-US" altLang="ja-JP" sz="1200" dirty="0"/>
              <a:t>M6-4</a:t>
            </a:r>
            <a:r>
              <a:rPr kumimoji="1" lang="ja-JP" altLang="en-US" sz="1200" dirty="0"/>
              <a:t>押し または 決定ボタン押し</a:t>
            </a:r>
          </a:p>
        </p:txBody>
      </p:sp>
      <p:sp>
        <p:nvSpPr>
          <p:cNvPr id="33" name="テキスト ボックス 32"/>
          <p:cNvSpPr txBox="1"/>
          <p:nvPr/>
        </p:nvSpPr>
        <p:spPr>
          <a:xfrm>
            <a:off x="6808614" y="3316587"/>
            <a:ext cx="1909497" cy="461665"/>
          </a:xfrm>
          <a:prstGeom prst="rect">
            <a:avLst/>
          </a:prstGeom>
          <a:noFill/>
        </p:spPr>
        <p:txBody>
          <a:bodyPr wrap="none" rtlCol="0">
            <a:spAutoFit/>
          </a:bodyPr>
          <a:lstStyle/>
          <a:p>
            <a:r>
              <a:rPr kumimoji="1" lang="ja-JP" altLang="en-US" sz="1200" dirty="0"/>
              <a:t>設定したパスワードと</a:t>
            </a:r>
            <a:endParaRPr kumimoji="1" lang="en-US" altLang="ja-JP" sz="1200" dirty="0"/>
          </a:p>
          <a:p>
            <a:r>
              <a:rPr kumimoji="1" lang="ja-JP" altLang="en-US" sz="1200" dirty="0"/>
              <a:t>入力したパスワードが不一致</a:t>
            </a:r>
          </a:p>
        </p:txBody>
      </p:sp>
      <p:sp>
        <p:nvSpPr>
          <p:cNvPr id="34" name="テキスト ボックス 33"/>
          <p:cNvSpPr txBox="1"/>
          <p:nvPr/>
        </p:nvSpPr>
        <p:spPr>
          <a:xfrm>
            <a:off x="6486020" y="1270177"/>
            <a:ext cx="1784463" cy="461665"/>
          </a:xfrm>
          <a:prstGeom prst="rect">
            <a:avLst/>
          </a:prstGeom>
          <a:noFill/>
        </p:spPr>
        <p:txBody>
          <a:bodyPr wrap="none" rtlCol="0">
            <a:spAutoFit/>
          </a:bodyPr>
          <a:lstStyle/>
          <a:p>
            <a:r>
              <a:rPr kumimoji="1" lang="ja-JP" altLang="en-US" sz="1200" dirty="0"/>
              <a:t>設定したパスワードと</a:t>
            </a:r>
            <a:endParaRPr kumimoji="1" lang="en-US" altLang="ja-JP" sz="1200" dirty="0"/>
          </a:p>
          <a:p>
            <a:r>
              <a:rPr lang="ja-JP" altLang="en-US" sz="1200" dirty="0"/>
              <a:t>入力したパスワードが一致</a:t>
            </a:r>
            <a:endParaRPr kumimoji="1" lang="ja-JP" altLang="en-US" sz="1200" dirty="0"/>
          </a:p>
        </p:txBody>
      </p:sp>
      <p:sp>
        <p:nvSpPr>
          <p:cNvPr id="35" name="テキスト ボックス 34"/>
          <p:cNvSpPr txBox="1"/>
          <p:nvPr/>
        </p:nvSpPr>
        <p:spPr>
          <a:xfrm>
            <a:off x="2187989" y="5728556"/>
            <a:ext cx="1608582" cy="276999"/>
          </a:xfrm>
          <a:prstGeom prst="rect">
            <a:avLst/>
          </a:prstGeom>
          <a:noFill/>
        </p:spPr>
        <p:txBody>
          <a:bodyPr wrap="none" rtlCol="0">
            <a:spAutoFit/>
          </a:bodyPr>
          <a:lstStyle/>
          <a:p>
            <a:r>
              <a:rPr kumimoji="1" lang="en-US" altLang="ja-JP" sz="1200" dirty="0"/>
              <a:t>D5</a:t>
            </a:r>
            <a:r>
              <a:rPr kumimoji="1" lang="ja-JP" altLang="en-US" sz="1200" dirty="0"/>
              <a:t>押し または </a:t>
            </a:r>
            <a:r>
              <a:rPr kumimoji="1" lang="en-US" altLang="ja-JP" sz="1200" dirty="0"/>
              <a:t>SW4</a:t>
            </a:r>
            <a:r>
              <a:rPr kumimoji="1" lang="ja-JP" altLang="en-US" sz="1200" dirty="0"/>
              <a:t>押し</a:t>
            </a:r>
          </a:p>
        </p:txBody>
      </p:sp>
      <p:sp>
        <p:nvSpPr>
          <p:cNvPr id="36" name="テキスト ボックス 35"/>
          <p:cNvSpPr txBox="1"/>
          <p:nvPr/>
        </p:nvSpPr>
        <p:spPr>
          <a:xfrm>
            <a:off x="1952573" y="5098006"/>
            <a:ext cx="2140330" cy="276999"/>
          </a:xfrm>
          <a:prstGeom prst="rect">
            <a:avLst/>
          </a:prstGeom>
          <a:noFill/>
        </p:spPr>
        <p:txBody>
          <a:bodyPr wrap="none" rtlCol="0">
            <a:spAutoFit/>
          </a:bodyPr>
          <a:lstStyle/>
          <a:p>
            <a:r>
              <a:rPr kumimoji="1" lang="en-US" altLang="ja-JP" sz="1200" dirty="0"/>
              <a:t>M6-4</a:t>
            </a:r>
            <a:r>
              <a:rPr kumimoji="1" lang="ja-JP" altLang="en-US" sz="1200" dirty="0"/>
              <a:t>押し または 決定ボタン押し</a:t>
            </a:r>
          </a:p>
        </p:txBody>
      </p:sp>
      <p:pic>
        <p:nvPicPr>
          <p:cNvPr id="38" name="図 37"/>
          <p:cNvPicPr>
            <a:picLocks noChangeAspect="1"/>
          </p:cNvPicPr>
          <p:nvPr/>
        </p:nvPicPr>
        <p:blipFill rotWithShape="1">
          <a:blip r:embed="rId4">
            <a:extLst>
              <a:ext uri="{28A0092B-C50C-407E-A947-70E740481C1C}">
                <a14:useLocalDpi xmlns:a14="http://schemas.microsoft.com/office/drawing/2010/main" val="0"/>
              </a:ext>
            </a:extLst>
          </a:blip>
          <a:srcRect l="34382" t="12323" r="56525" b="71215"/>
          <a:stretch/>
        </p:blipFill>
        <p:spPr>
          <a:xfrm rot="16200000">
            <a:off x="331381" y="1682803"/>
            <a:ext cx="694821" cy="754717"/>
          </a:xfrm>
          <a:prstGeom prst="rect">
            <a:avLst/>
          </a:prstGeom>
        </p:spPr>
      </p:pic>
      <p:pic>
        <p:nvPicPr>
          <p:cNvPr id="39" name="図 38"/>
          <p:cNvPicPr>
            <a:picLocks noChangeAspect="1"/>
          </p:cNvPicPr>
          <p:nvPr/>
        </p:nvPicPr>
        <p:blipFill rotWithShape="1">
          <a:blip r:embed="rId4">
            <a:extLst>
              <a:ext uri="{28A0092B-C50C-407E-A947-70E740481C1C}">
                <a14:useLocalDpi xmlns:a14="http://schemas.microsoft.com/office/drawing/2010/main" val="0"/>
              </a:ext>
            </a:extLst>
          </a:blip>
          <a:srcRect l="34382" t="12323" r="56525" b="71215"/>
          <a:stretch/>
        </p:blipFill>
        <p:spPr>
          <a:xfrm rot="16200000">
            <a:off x="331381" y="5061483"/>
            <a:ext cx="694821" cy="754717"/>
          </a:xfrm>
          <a:prstGeom prst="rect">
            <a:avLst/>
          </a:prstGeom>
        </p:spPr>
      </p:pic>
      <p:pic>
        <p:nvPicPr>
          <p:cNvPr id="40" name="図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770110" y="5141010"/>
            <a:ext cx="1693707" cy="1016224"/>
          </a:xfrm>
          <a:prstGeom prst="rect">
            <a:avLst/>
          </a:prstGeom>
        </p:spPr>
      </p:pic>
      <p:pic>
        <p:nvPicPr>
          <p:cNvPr id="42" name="図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459464" y="770971"/>
            <a:ext cx="1664021" cy="998413"/>
          </a:xfrm>
          <a:prstGeom prst="rect">
            <a:avLst/>
          </a:prstGeom>
        </p:spPr>
      </p:pic>
      <p:pic>
        <p:nvPicPr>
          <p:cNvPr id="43" name="図 42"/>
          <p:cNvPicPr>
            <a:picLocks noChangeAspect="1"/>
          </p:cNvPicPr>
          <p:nvPr/>
        </p:nvPicPr>
        <p:blipFill>
          <a:blip r:embed="rId5"/>
          <a:stretch>
            <a:fillRect/>
          </a:stretch>
        </p:blipFill>
        <p:spPr>
          <a:xfrm rot="16200000">
            <a:off x="9228769" y="1130718"/>
            <a:ext cx="126862" cy="855223"/>
          </a:xfrm>
          <a:prstGeom prst="rect">
            <a:avLst/>
          </a:prstGeom>
        </p:spPr>
      </p:pic>
      <p:sp>
        <p:nvSpPr>
          <p:cNvPr id="44" name="テキスト ボックス 43"/>
          <p:cNvSpPr txBox="1"/>
          <p:nvPr/>
        </p:nvSpPr>
        <p:spPr>
          <a:xfrm>
            <a:off x="8755765" y="2102188"/>
            <a:ext cx="1141659" cy="276999"/>
          </a:xfrm>
          <a:prstGeom prst="rect">
            <a:avLst/>
          </a:prstGeom>
          <a:noFill/>
        </p:spPr>
        <p:txBody>
          <a:bodyPr wrap="none" rtlCol="0">
            <a:spAutoFit/>
          </a:bodyPr>
          <a:lstStyle/>
          <a:p>
            <a:r>
              <a:rPr kumimoji="1" lang="en-US" altLang="ja-JP" sz="1200" dirty="0"/>
              <a:t>Z</a:t>
            </a:r>
            <a:r>
              <a:rPr kumimoji="1" lang="ja-JP" altLang="en-US" sz="1200" dirty="0"/>
              <a:t>枠に〇を表示</a:t>
            </a:r>
          </a:p>
        </p:txBody>
      </p:sp>
      <p:sp>
        <p:nvSpPr>
          <p:cNvPr id="45" name="右矢印 44"/>
          <p:cNvSpPr/>
          <p:nvPr/>
        </p:nvSpPr>
        <p:spPr>
          <a:xfrm>
            <a:off x="9863001" y="1549228"/>
            <a:ext cx="943253" cy="27622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538294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228601" y="295929"/>
            <a:ext cx="4406151"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パスワードロックについて　補足</a:t>
            </a:r>
          </a:p>
        </p:txBody>
      </p:sp>
      <p:sp>
        <p:nvSpPr>
          <p:cNvPr id="6" name="テキスト ボックス 5"/>
          <p:cNvSpPr txBox="1"/>
          <p:nvPr/>
        </p:nvSpPr>
        <p:spPr>
          <a:xfrm>
            <a:off x="334053" y="693089"/>
            <a:ext cx="4834847" cy="430887"/>
          </a:xfrm>
          <a:prstGeom prst="rect">
            <a:avLst/>
          </a:prstGeom>
          <a:noFill/>
        </p:spPr>
        <p:txBody>
          <a:bodyPr wrap="square" rtlCol="0">
            <a:spAutoFit/>
          </a:bodyPr>
          <a:lstStyle/>
          <a:p>
            <a:r>
              <a:rPr lang="ja-JP" altLang="en-US" sz="1100" dirty="0">
                <a:latin typeface="+mn-ea"/>
                <a:cs typeface="メイリオ" panose="020B0604030504040204" pitchFamily="50" charset="-128"/>
              </a:rPr>
              <a:t>パスワード入力画面への遷移は下記例のように行う</a:t>
            </a:r>
            <a:endParaRPr lang="en-US" altLang="ja-JP" sz="1100" dirty="0">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p:txBody>
      </p:sp>
      <p:sp>
        <p:nvSpPr>
          <p:cNvPr id="8" name="テキスト ボックス 7"/>
          <p:cNvSpPr txBox="1"/>
          <p:nvPr/>
        </p:nvSpPr>
        <p:spPr>
          <a:xfrm>
            <a:off x="301433" y="1350508"/>
            <a:ext cx="2108269" cy="276999"/>
          </a:xfrm>
          <a:prstGeom prst="rect">
            <a:avLst/>
          </a:prstGeom>
          <a:noFill/>
        </p:spPr>
        <p:txBody>
          <a:bodyPr wrap="none" rtlCol="0">
            <a:spAutoFit/>
          </a:bodyPr>
          <a:lstStyle/>
          <a:p>
            <a:r>
              <a:rPr kumimoji="1" lang="ja-JP" altLang="en-US" sz="1200" b="1" dirty="0"/>
              <a:t>例</a:t>
            </a:r>
            <a:r>
              <a:rPr kumimoji="1" lang="en-US" altLang="ja-JP" sz="1200" b="1" dirty="0"/>
              <a:t>)</a:t>
            </a:r>
            <a:r>
              <a:rPr kumimoji="1" lang="ja-JP" altLang="en-US" sz="1200" b="1" dirty="0"/>
              <a:t>パスワードを設定している時</a:t>
            </a:r>
          </a:p>
        </p:txBody>
      </p:sp>
      <p:sp>
        <p:nvSpPr>
          <p:cNvPr id="9" name="右矢印 8"/>
          <p:cNvSpPr/>
          <p:nvPr/>
        </p:nvSpPr>
        <p:spPr>
          <a:xfrm>
            <a:off x="1087884" y="1825963"/>
            <a:ext cx="4025556" cy="27622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406247" y="1862868"/>
            <a:ext cx="554784" cy="554784"/>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780636" y="1757487"/>
            <a:ext cx="1664021" cy="998413"/>
          </a:xfrm>
          <a:prstGeom prst="rect">
            <a:avLst/>
          </a:prstGeom>
        </p:spPr>
      </p:pic>
      <p:sp>
        <p:nvSpPr>
          <p:cNvPr id="12" name="テキスト ボックス 11"/>
          <p:cNvSpPr txBox="1"/>
          <p:nvPr/>
        </p:nvSpPr>
        <p:spPr>
          <a:xfrm>
            <a:off x="4937794" y="3147326"/>
            <a:ext cx="1398140" cy="276999"/>
          </a:xfrm>
          <a:prstGeom prst="rect">
            <a:avLst/>
          </a:prstGeom>
          <a:noFill/>
        </p:spPr>
        <p:txBody>
          <a:bodyPr wrap="none" rtlCol="0">
            <a:spAutoFit/>
          </a:bodyPr>
          <a:lstStyle/>
          <a:p>
            <a:r>
              <a:rPr kumimoji="1" lang="ja-JP" altLang="en-US" sz="1200" dirty="0"/>
              <a:t>パスワード入力画面</a:t>
            </a:r>
          </a:p>
        </p:txBody>
      </p:sp>
      <p:sp>
        <p:nvSpPr>
          <p:cNvPr id="13" name="右矢印 12"/>
          <p:cNvSpPr/>
          <p:nvPr/>
        </p:nvSpPr>
        <p:spPr>
          <a:xfrm rot="10800000">
            <a:off x="1120671" y="2155074"/>
            <a:ext cx="3861750" cy="27622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4"/>
          <a:stretch>
            <a:fillRect/>
          </a:stretch>
        </p:blipFill>
        <p:spPr>
          <a:xfrm rot="16200000">
            <a:off x="10623375" y="768202"/>
            <a:ext cx="1664022" cy="1003952"/>
          </a:xfrm>
          <a:prstGeom prst="rect">
            <a:avLst/>
          </a:prstGeom>
        </p:spPr>
      </p:pic>
      <p:sp>
        <p:nvSpPr>
          <p:cNvPr id="15" name="テキスト ボックス 14"/>
          <p:cNvSpPr txBox="1"/>
          <p:nvPr/>
        </p:nvSpPr>
        <p:spPr>
          <a:xfrm>
            <a:off x="10806254" y="2140276"/>
            <a:ext cx="1351652" cy="276999"/>
          </a:xfrm>
          <a:prstGeom prst="rect">
            <a:avLst/>
          </a:prstGeom>
          <a:noFill/>
        </p:spPr>
        <p:txBody>
          <a:bodyPr wrap="none" rtlCol="0">
            <a:spAutoFit/>
          </a:bodyPr>
          <a:lstStyle/>
          <a:p>
            <a:r>
              <a:rPr kumimoji="1" lang="ja-JP" altLang="en-US" sz="1200" dirty="0"/>
              <a:t>オプション設定画面</a:t>
            </a:r>
          </a:p>
        </p:txBody>
      </p:sp>
      <p:sp>
        <p:nvSpPr>
          <p:cNvPr id="16" name="右矢印 15"/>
          <p:cNvSpPr/>
          <p:nvPr/>
        </p:nvSpPr>
        <p:spPr>
          <a:xfrm rot="20877347">
            <a:off x="6281882" y="1782084"/>
            <a:ext cx="2414807" cy="27622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5143638" y="2417652"/>
            <a:ext cx="938013" cy="249348"/>
          </a:xfrm>
          <a:prstGeom prst="rect">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647117" y="2875130"/>
            <a:ext cx="1664021" cy="998413"/>
          </a:xfrm>
          <a:prstGeom prst="rect">
            <a:avLst/>
          </a:prstGeom>
        </p:spPr>
      </p:pic>
      <p:sp>
        <p:nvSpPr>
          <p:cNvPr id="19" name="テキスト ボックス 18"/>
          <p:cNvSpPr txBox="1"/>
          <p:nvPr/>
        </p:nvSpPr>
        <p:spPr>
          <a:xfrm>
            <a:off x="9835534" y="4206363"/>
            <a:ext cx="1223412" cy="276999"/>
          </a:xfrm>
          <a:prstGeom prst="rect">
            <a:avLst/>
          </a:prstGeom>
          <a:noFill/>
        </p:spPr>
        <p:txBody>
          <a:bodyPr wrap="none" rtlCol="0">
            <a:spAutoFit/>
          </a:bodyPr>
          <a:lstStyle/>
          <a:p>
            <a:r>
              <a:rPr kumimoji="1" lang="ja-JP" altLang="en-US" sz="1200" dirty="0"/>
              <a:t>入力を全部消去</a:t>
            </a:r>
          </a:p>
        </p:txBody>
      </p:sp>
      <p:sp>
        <p:nvSpPr>
          <p:cNvPr id="20" name="右矢印 19"/>
          <p:cNvSpPr/>
          <p:nvPr/>
        </p:nvSpPr>
        <p:spPr>
          <a:xfrm rot="964632">
            <a:off x="6211343" y="3009196"/>
            <a:ext cx="3568201" cy="27622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301433" y="4802269"/>
            <a:ext cx="2257349" cy="276999"/>
          </a:xfrm>
          <a:prstGeom prst="rect">
            <a:avLst/>
          </a:prstGeom>
          <a:noFill/>
        </p:spPr>
        <p:txBody>
          <a:bodyPr wrap="none" rtlCol="0">
            <a:spAutoFit/>
          </a:bodyPr>
          <a:lstStyle/>
          <a:p>
            <a:r>
              <a:rPr kumimoji="1" lang="ja-JP" altLang="en-US" sz="1200" b="1" dirty="0"/>
              <a:t>例</a:t>
            </a:r>
            <a:r>
              <a:rPr kumimoji="1" lang="en-US" altLang="ja-JP" sz="1200" b="1" dirty="0"/>
              <a:t>)</a:t>
            </a:r>
            <a:r>
              <a:rPr kumimoji="1" lang="ja-JP" altLang="en-US" sz="1200" b="1" dirty="0"/>
              <a:t>パスワードを設定していない時</a:t>
            </a:r>
          </a:p>
        </p:txBody>
      </p:sp>
      <p:pic>
        <p:nvPicPr>
          <p:cNvPr id="22" name="図 21"/>
          <p:cNvPicPr>
            <a:picLocks noChangeAspect="1"/>
          </p:cNvPicPr>
          <p:nvPr/>
        </p:nvPicPr>
        <p:blipFill>
          <a:blip r:embed="rId2"/>
          <a:stretch>
            <a:fillRect/>
          </a:stretch>
        </p:blipFill>
        <p:spPr>
          <a:xfrm>
            <a:off x="406247" y="5253467"/>
            <a:ext cx="554784" cy="554784"/>
          </a:xfrm>
          <a:prstGeom prst="rect">
            <a:avLst/>
          </a:prstGeom>
        </p:spPr>
      </p:pic>
      <p:pic>
        <p:nvPicPr>
          <p:cNvPr id="23" name="図 22"/>
          <p:cNvPicPr>
            <a:picLocks noChangeAspect="1"/>
          </p:cNvPicPr>
          <p:nvPr/>
        </p:nvPicPr>
        <p:blipFill>
          <a:blip r:embed="rId4"/>
          <a:stretch>
            <a:fillRect/>
          </a:stretch>
        </p:blipFill>
        <p:spPr>
          <a:xfrm rot="16200000">
            <a:off x="4777866" y="5210599"/>
            <a:ext cx="1664022" cy="1003952"/>
          </a:xfrm>
          <a:prstGeom prst="rect">
            <a:avLst/>
          </a:prstGeom>
        </p:spPr>
      </p:pic>
      <p:sp>
        <p:nvSpPr>
          <p:cNvPr id="24" name="テキスト ボックス 23"/>
          <p:cNvSpPr txBox="1"/>
          <p:nvPr/>
        </p:nvSpPr>
        <p:spPr>
          <a:xfrm>
            <a:off x="5000311" y="6544602"/>
            <a:ext cx="1351652" cy="276999"/>
          </a:xfrm>
          <a:prstGeom prst="rect">
            <a:avLst/>
          </a:prstGeom>
          <a:noFill/>
        </p:spPr>
        <p:txBody>
          <a:bodyPr wrap="none" rtlCol="0">
            <a:spAutoFit/>
          </a:bodyPr>
          <a:lstStyle/>
          <a:p>
            <a:r>
              <a:rPr kumimoji="1" lang="ja-JP" altLang="en-US" sz="1200" dirty="0"/>
              <a:t>オプション設定画面</a:t>
            </a:r>
          </a:p>
        </p:txBody>
      </p:sp>
      <p:sp>
        <p:nvSpPr>
          <p:cNvPr id="25" name="テキスト ボックス 24"/>
          <p:cNvSpPr txBox="1"/>
          <p:nvPr/>
        </p:nvSpPr>
        <p:spPr>
          <a:xfrm>
            <a:off x="228601" y="2402895"/>
            <a:ext cx="1093569" cy="276999"/>
          </a:xfrm>
          <a:prstGeom prst="rect">
            <a:avLst/>
          </a:prstGeom>
          <a:noFill/>
        </p:spPr>
        <p:txBody>
          <a:bodyPr wrap="none" rtlCol="0">
            <a:spAutoFit/>
          </a:bodyPr>
          <a:lstStyle/>
          <a:p>
            <a:r>
              <a:rPr kumimoji="1" lang="ja-JP" altLang="en-US" sz="1200" dirty="0"/>
              <a:t>裏メニュー画面</a:t>
            </a:r>
          </a:p>
        </p:txBody>
      </p:sp>
      <p:sp>
        <p:nvSpPr>
          <p:cNvPr id="26" name="テキスト ボックス 25"/>
          <p:cNvSpPr txBox="1"/>
          <p:nvPr/>
        </p:nvSpPr>
        <p:spPr>
          <a:xfrm>
            <a:off x="228601" y="5806904"/>
            <a:ext cx="1093569" cy="276999"/>
          </a:xfrm>
          <a:prstGeom prst="rect">
            <a:avLst/>
          </a:prstGeom>
          <a:noFill/>
        </p:spPr>
        <p:txBody>
          <a:bodyPr wrap="none" rtlCol="0">
            <a:spAutoFit/>
          </a:bodyPr>
          <a:lstStyle/>
          <a:p>
            <a:r>
              <a:rPr kumimoji="1" lang="ja-JP" altLang="en-US" sz="1200" dirty="0"/>
              <a:t>裏メニュー画面</a:t>
            </a:r>
          </a:p>
        </p:txBody>
      </p:sp>
      <p:sp>
        <p:nvSpPr>
          <p:cNvPr id="27" name="右矢印 26"/>
          <p:cNvSpPr/>
          <p:nvPr/>
        </p:nvSpPr>
        <p:spPr>
          <a:xfrm>
            <a:off x="1021688" y="5235697"/>
            <a:ext cx="4025556" cy="27622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矢印 28"/>
          <p:cNvSpPr/>
          <p:nvPr/>
        </p:nvSpPr>
        <p:spPr>
          <a:xfrm rot="10800000">
            <a:off x="1021688" y="5511923"/>
            <a:ext cx="4025556" cy="27622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2238459" y="2430528"/>
            <a:ext cx="1608582" cy="276999"/>
          </a:xfrm>
          <a:prstGeom prst="rect">
            <a:avLst/>
          </a:prstGeom>
          <a:noFill/>
        </p:spPr>
        <p:txBody>
          <a:bodyPr wrap="none" rtlCol="0">
            <a:spAutoFit/>
          </a:bodyPr>
          <a:lstStyle/>
          <a:p>
            <a:r>
              <a:rPr kumimoji="1" lang="en-US" altLang="ja-JP" sz="1200" dirty="0"/>
              <a:t>D5</a:t>
            </a:r>
            <a:r>
              <a:rPr kumimoji="1" lang="ja-JP" altLang="en-US" sz="1200" dirty="0"/>
              <a:t>押し または </a:t>
            </a:r>
            <a:r>
              <a:rPr kumimoji="1" lang="en-US" altLang="ja-JP" sz="1200" dirty="0"/>
              <a:t>SW4</a:t>
            </a:r>
            <a:r>
              <a:rPr kumimoji="1" lang="ja-JP" altLang="en-US" sz="1200" dirty="0"/>
              <a:t>押し</a:t>
            </a:r>
          </a:p>
        </p:txBody>
      </p:sp>
      <p:sp>
        <p:nvSpPr>
          <p:cNvPr id="32" name="テキスト ボックス 31"/>
          <p:cNvSpPr txBox="1"/>
          <p:nvPr/>
        </p:nvSpPr>
        <p:spPr>
          <a:xfrm>
            <a:off x="2003043" y="1643199"/>
            <a:ext cx="2079415" cy="276999"/>
          </a:xfrm>
          <a:prstGeom prst="rect">
            <a:avLst/>
          </a:prstGeom>
          <a:noFill/>
        </p:spPr>
        <p:txBody>
          <a:bodyPr wrap="none" rtlCol="0">
            <a:spAutoFit/>
          </a:bodyPr>
          <a:lstStyle/>
          <a:p>
            <a:r>
              <a:rPr kumimoji="1" lang="en-US" altLang="ja-JP" sz="1200" dirty="0"/>
              <a:t>S1-3</a:t>
            </a:r>
            <a:r>
              <a:rPr kumimoji="1" lang="ja-JP" altLang="en-US" sz="1200" dirty="0"/>
              <a:t>押し または 決定ボタン押し</a:t>
            </a:r>
          </a:p>
        </p:txBody>
      </p:sp>
      <p:sp>
        <p:nvSpPr>
          <p:cNvPr id="33" name="テキスト ボックス 32"/>
          <p:cNvSpPr txBox="1"/>
          <p:nvPr/>
        </p:nvSpPr>
        <p:spPr>
          <a:xfrm>
            <a:off x="6808614" y="3316587"/>
            <a:ext cx="1909497" cy="461665"/>
          </a:xfrm>
          <a:prstGeom prst="rect">
            <a:avLst/>
          </a:prstGeom>
          <a:noFill/>
        </p:spPr>
        <p:txBody>
          <a:bodyPr wrap="none" rtlCol="0">
            <a:spAutoFit/>
          </a:bodyPr>
          <a:lstStyle/>
          <a:p>
            <a:r>
              <a:rPr kumimoji="1" lang="ja-JP" altLang="en-US" sz="1200" dirty="0"/>
              <a:t>設定したパスワードと</a:t>
            </a:r>
            <a:endParaRPr kumimoji="1" lang="en-US" altLang="ja-JP" sz="1200" dirty="0"/>
          </a:p>
          <a:p>
            <a:r>
              <a:rPr kumimoji="1" lang="ja-JP" altLang="en-US" sz="1200" dirty="0"/>
              <a:t>入力したパスワードが不一致</a:t>
            </a:r>
          </a:p>
        </p:txBody>
      </p:sp>
      <p:sp>
        <p:nvSpPr>
          <p:cNvPr id="34" name="テキスト ボックス 33"/>
          <p:cNvSpPr txBox="1"/>
          <p:nvPr/>
        </p:nvSpPr>
        <p:spPr>
          <a:xfrm>
            <a:off x="6450404" y="1318395"/>
            <a:ext cx="1784463" cy="461665"/>
          </a:xfrm>
          <a:prstGeom prst="rect">
            <a:avLst/>
          </a:prstGeom>
          <a:noFill/>
        </p:spPr>
        <p:txBody>
          <a:bodyPr wrap="none" rtlCol="0">
            <a:spAutoFit/>
          </a:bodyPr>
          <a:lstStyle/>
          <a:p>
            <a:r>
              <a:rPr kumimoji="1" lang="ja-JP" altLang="en-US" sz="1200" dirty="0"/>
              <a:t>設定したパスワードと</a:t>
            </a:r>
            <a:endParaRPr kumimoji="1" lang="en-US" altLang="ja-JP" sz="1200" dirty="0"/>
          </a:p>
          <a:p>
            <a:r>
              <a:rPr lang="ja-JP" altLang="en-US" sz="1200" dirty="0"/>
              <a:t>入力したパスワードが一致</a:t>
            </a:r>
            <a:endParaRPr kumimoji="1" lang="ja-JP" altLang="en-US" sz="1200" dirty="0"/>
          </a:p>
        </p:txBody>
      </p:sp>
      <p:sp>
        <p:nvSpPr>
          <p:cNvPr id="35" name="テキスト ボックス 34"/>
          <p:cNvSpPr txBox="1"/>
          <p:nvPr/>
        </p:nvSpPr>
        <p:spPr>
          <a:xfrm>
            <a:off x="2187989" y="5728556"/>
            <a:ext cx="1608582" cy="276999"/>
          </a:xfrm>
          <a:prstGeom prst="rect">
            <a:avLst/>
          </a:prstGeom>
          <a:noFill/>
        </p:spPr>
        <p:txBody>
          <a:bodyPr wrap="none" rtlCol="0">
            <a:spAutoFit/>
          </a:bodyPr>
          <a:lstStyle/>
          <a:p>
            <a:r>
              <a:rPr kumimoji="1" lang="en-US" altLang="ja-JP" sz="1200" dirty="0"/>
              <a:t>D5</a:t>
            </a:r>
            <a:r>
              <a:rPr kumimoji="1" lang="ja-JP" altLang="en-US" sz="1200" dirty="0"/>
              <a:t>押し または </a:t>
            </a:r>
            <a:r>
              <a:rPr kumimoji="1" lang="en-US" altLang="ja-JP" sz="1200" dirty="0"/>
              <a:t>SW4</a:t>
            </a:r>
            <a:r>
              <a:rPr kumimoji="1" lang="ja-JP" altLang="en-US" sz="1200" dirty="0"/>
              <a:t>押し</a:t>
            </a:r>
          </a:p>
        </p:txBody>
      </p:sp>
      <p:sp>
        <p:nvSpPr>
          <p:cNvPr id="36" name="テキスト ボックス 35"/>
          <p:cNvSpPr txBox="1"/>
          <p:nvPr/>
        </p:nvSpPr>
        <p:spPr>
          <a:xfrm>
            <a:off x="1952573" y="5098006"/>
            <a:ext cx="2079415" cy="276999"/>
          </a:xfrm>
          <a:prstGeom prst="rect">
            <a:avLst/>
          </a:prstGeom>
          <a:noFill/>
        </p:spPr>
        <p:txBody>
          <a:bodyPr wrap="none" rtlCol="0">
            <a:spAutoFit/>
          </a:bodyPr>
          <a:lstStyle/>
          <a:p>
            <a:r>
              <a:rPr kumimoji="1" lang="en-US" altLang="ja-JP" sz="1200" dirty="0"/>
              <a:t>S1-3</a:t>
            </a:r>
            <a:r>
              <a:rPr kumimoji="1" lang="ja-JP" altLang="en-US" sz="1200" dirty="0"/>
              <a:t>押し または 決定ボタン押し</a:t>
            </a:r>
          </a:p>
        </p:txBody>
      </p:sp>
      <p:pic>
        <p:nvPicPr>
          <p:cNvPr id="38" name="図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459464" y="770971"/>
            <a:ext cx="1664021" cy="998413"/>
          </a:xfrm>
          <a:prstGeom prst="rect">
            <a:avLst/>
          </a:prstGeom>
        </p:spPr>
      </p:pic>
      <p:pic>
        <p:nvPicPr>
          <p:cNvPr id="39" name="図 38"/>
          <p:cNvPicPr>
            <a:picLocks noChangeAspect="1"/>
          </p:cNvPicPr>
          <p:nvPr/>
        </p:nvPicPr>
        <p:blipFill>
          <a:blip r:embed="rId5"/>
          <a:stretch>
            <a:fillRect/>
          </a:stretch>
        </p:blipFill>
        <p:spPr>
          <a:xfrm rot="16200000">
            <a:off x="9228769" y="1130718"/>
            <a:ext cx="126862" cy="855223"/>
          </a:xfrm>
          <a:prstGeom prst="rect">
            <a:avLst/>
          </a:prstGeom>
        </p:spPr>
      </p:pic>
      <p:sp>
        <p:nvSpPr>
          <p:cNvPr id="40" name="テキスト ボックス 39"/>
          <p:cNvSpPr txBox="1"/>
          <p:nvPr/>
        </p:nvSpPr>
        <p:spPr>
          <a:xfrm>
            <a:off x="8755765" y="2102188"/>
            <a:ext cx="1141659" cy="276999"/>
          </a:xfrm>
          <a:prstGeom prst="rect">
            <a:avLst/>
          </a:prstGeom>
          <a:noFill/>
        </p:spPr>
        <p:txBody>
          <a:bodyPr wrap="none" rtlCol="0">
            <a:spAutoFit/>
          </a:bodyPr>
          <a:lstStyle/>
          <a:p>
            <a:r>
              <a:rPr kumimoji="1" lang="en-US" altLang="ja-JP" sz="1200" dirty="0"/>
              <a:t>Z</a:t>
            </a:r>
            <a:r>
              <a:rPr kumimoji="1" lang="ja-JP" altLang="en-US" sz="1200" dirty="0"/>
              <a:t>枠に〇を表示</a:t>
            </a:r>
          </a:p>
        </p:txBody>
      </p:sp>
      <p:sp>
        <p:nvSpPr>
          <p:cNvPr id="41" name="右矢印 40"/>
          <p:cNvSpPr/>
          <p:nvPr/>
        </p:nvSpPr>
        <p:spPr>
          <a:xfrm>
            <a:off x="9863001" y="1549228"/>
            <a:ext cx="943253" cy="27622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47254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86913" y="1861187"/>
            <a:ext cx="5715000" cy="3429000"/>
          </a:xfrm>
          <a:prstGeom prst="rect">
            <a:avLst/>
          </a:prstGeom>
        </p:spPr>
      </p:pic>
      <p:sp>
        <p:nvSpPr>
          <p:cNvPr id="64" name="テキスト ボックス 63"/>
          <p:cNvSpPr txBox="1"/>
          <p:nvPr/>
        </p:nvSpPr>
        <p:spPr>
          <a:xfrm>
            <a:off x="4000711" y="500581"/>
            <a:ext cx="8191289" cy="4324261"/>
          </a:xfrm>
          <a:prstGeom prst="rect">
            <a:avLst/>
          </a:prstGeom>
          <a:noFill/>
        </p:spPr>
        <p:txBody>
          <a:bodyPr wrap="square" rtlCol="0">
            <a:spAutoFit/>
          </a:bodyPr>
          <a:lstStyle/>
          <a:p>
            <a:r>
              <a:rPr lang="ja-JP" altLang="en-US" sz="1100" dirty="0">
                <a:latin typeface="+mn-ea"/>
                <a:cs typeface="メイリオ" panose="020B0604030504040204" pitchFamily="50" charset="-128"/>
              </a:rPr>
              <a:t>・この画面を表示しているとき、</a:t>
            </a:r>
            <a:r>
              <a:rPr lang="en-US" altLang="ja-JP" sz="1100" dirty="0">
                <a:latin typeface="+mn-ea"/>
                <a:cs typeface="メイリオ" panose="020B0604030504040204" pitchFamily="50" charset="-128"/>
              </a:rPr>
              <a:t>CAN_[CLI2] 0Byte 0-3bit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メイン画面、バックカメラ画面、車両設定画面</a:t>
            </a:r>
            <a:r>
              <a:rPr lang="ja-JP" altLang="en-US" sz="1100" strike="sngStrike" dirty="0">
                <a:solidFill>
                  <a:srgbClr val="FF0000"/>
                </a:solidFill>
                <a:latin typeface="+mn-ea"/>
                <a:cs typeface="メイリオ" panose="020B0604030504040204" pitchFamily="50" charset="-128"/>
              </a:rPr>
              <a:t>メニュー</a:t>
            </a:r>
            <a:r>
              <a:rPr lang="ja-JP" altLang="en-US" sz="1100" dirty="0">
                <a:latin typeface="+mn-ea"/>
                <a:cs typeface="メイリオ" panose="020B0604030504040204" pitchFamily="50" charset="-128"/>
              </a:rPr>
              <a:t>から遷移）</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　または</a:t>
            </a:r>
            <a:r>
              <a:rPr lang="en-US" altLang="ja-JP" sz="1100" dirty="0">
                <a:latin typeface="+mn-ea"/>
                <a:cs typeface="メイリオ" panose="020B0604030504040204" pitchFamily="50" charset="-128"/>
              </a:rPr>
              <a:t>6</a:t>
            </a:r>
            <a:r>
              <a:rPr lang="ja-JP" altLang="en-US" sz="1100" dirty="0">
                <a:latin typeface="+mn-ea"/>
                <a:cs typeface="メイリオ" panose="020B0604030504040204" pitchFamily="50" charset="-128"/>
              </a:rPr>
              <a:t>（裏メニューから遷移）を送信し続ける</a:t>
            </a:r>
            <a:endParaRPr lang="en-US" altLang="ja-JP" sz="1100" dirty="0">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 → 作業モードになった時、カメラ画面に遷移する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・待機モードの時、</a:t>
            </a:r>
            <a:r>
              <a:rPr lang="en-US" altLang="ja-JP" sz="1100" dirty="0">
                <a:latin typeface="+mn-ea"/>
                <a:cs typeface="メイリオ" panose="020B0604030504040204" pitchFamily="50" charset="-128"/>
              </a:rPr>
              <a:t>30</a:t>
            </a:r>
            <a:r>
              <a:rPr lang="ja-JP" altLang="en-US" sz="1100" dirty="0">
                <a:latin typeface="+mn-ea"/>
                <a:cs typeface="メイリオ" panose="020B0604030504040204" pitchFamily="50" charset="-128"/>
              </a:rPr>
              <a:t>秒間操作が無い場合はメイン画面に遷移する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・作業モードの時、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秒間操作が無い場合はカメラ画面に遷移する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latin typeface="+mn-ea"/>
                <a:cs typeface="メイリオ" panose="020B0604030504040204" pitchFamily="50" charset="-128"/>
              </a:rPr>
              <a:t>・数字を押している間、押し状態にする</a:t>
            </a:r>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タッチパネル操作</a:t>
            </a:r>
            <a:endParaRPr lang="en-US" altLang="ja-JP" sz="1100" dirty="0">
              <a:solidFill>
                <a:srgbClr val="FF0000"/>
              </a:solidFill>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ジョグダイアル操作</a:t>
            </a:r>
            <a:endParaRPr lang="en-US" altLang="ja-JP" sz="1100" dirty="0">
              <a:latin typeface="+mn-ea"/>
              <a:cs typeface="メイリオ" panose="020B0604030504040204" pitchFamily="50" charset="-128"/>
            </a:endParaRPr>
          </a:p>
        </p:txBody>
      </p:sp>
      <p:sp>
        <p:nvSpPr>
          <p:cNvPr id="73" name="タイトル 1"/>
          <p:cNvSpPr>
            <a:spLocks noGrp="1"/>
          </p:cNvSpPr>
          <p:nvPr>
            <p:ph type="title"/>
          </p:nvPr>
        </p:nvSpPr>
        <p:spPr>
          <a:xfrm>
            <a:off x="228599" y="295929"/>
            <a:ext cx="3447225"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パスワード入力画面①</a:t>
            </a:r>
          </a:p>
        </p:txBody>
      </p:sp>
      <p:sp>
        <p:nvSpPr>
          <p:cNvPr id="27" name="角丸四角形 26"/>
          <p:cNvSpPr/>
          <p:nvPr/>
        </p:nvSpPr>
        <p:spPr>
          <a:xfrm>
            <a:off x="485777" y="5331254"/>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M11-3</a:t>
            </a:r>
          </a:p>
        </p:txBody>
      </p:sp>
      <p:sp>
        <p:nvSpPr>
          <p:cNvPr id="29" name="角丸四角形 28"/>
          <p:cNvSpPr/>
          <p:nvPr/>
        </p:nvSpPr>
        <p:spPr>
          <a:xfrm>
            <a:off x="1071812" y="5331254"/>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M11-4</a:t>
            </a:r>
          </a:p>
        </p:txBody>
      </p:sp>
      <p:sp>
        <p:nvSpPr>
          <p:cNvPr id="30" name="角丸四角形 29"/>
          <p:cNvSpPr/>
          <p:nvPr/>
        </p:nvSpPr>
        <p:spPr>
          <a:xfrm>
            <a:off x="1657850" y="5331254"/>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M11-5</a:t>
            </a:r>
          </a:p>
        </p:txBody>
      </p:sp>
      <p:sp>
        <p:nvSpPr>
          <p:cNvPr id="31" name="角丸四角形 30"/>
          <p:cNvSpPr/>
          <p:nvPr/>
        </p:nvSpPr>
        <p:spPr>
          <a:xfrm>
            <a:off x="2243887" y="5331254"/>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M11-6</a:t>
            </a:r>
          </a:p>
        </p:txBody>
      </p:sp>
      <p:sp>
        <p:nvSpPr>
          <p:cNvPr id="32" name="角丸四角形 31"/>
          <p:cNvSpPr/>
          <p:nvPr/>
        </p:nvSpPr>
        <p:spPr>
          <a:xfrm>
            <a:off x="2829923" y="5331254"/>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M11-7</a:t>
            </a:r>
          </a:p>
        </p:txBody>
      </p:sp>
      <p:sp>
        <p:nvSpPr>
          <p:cNvPr id="33" name="角丸四角形 32"/>
          <p:cNvSpPr/>
          <p:nvPr/>
        </p:nvSpPr>
        <p:spPr>
          <a:xfrm>
            <a:off x="485777" y="5683002"/>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M11-8</a:t>
            </a:r>
          </a:p>
        </p:txBody>
      </p:sp>
      <p:sp>
        <p:nvSpPr>
          <p:cNvPr id="34" name="角丸四角形 33"/>
          <p:cNvSpPr/>
          <p:nvPr/>
        </p:nvSpPr>
        <p:spPr>
          <a:xfrm>
            <a:off x="1071812" y="5683002"/>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M11-9</a:t>
            </a:r>
          </a:p>
        </p:txBody>
      </p:sp>
      <p:sp>
        <p:nvSpPr>
          <p:cNvPr id="35" name="角丸四角形 34"/>
          <p:cNvSpPr/>
          <p:nvPr/>
        </p:nvSpPr>
        <p:spPr>
          <a:xfrm>
            <a:off x="1657850" y="5683002"/>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M11-10</a:t>
            </a:r>
          </a:p>
        </p:txBody>
      </p:sp>
      <p:sp>
        <p:nvSpPr>
          <p:cNvPr id="36" name="角丸四角形 35"/>
          <p:cNvSpPr/>
          <p:nvPr/>
        </p:nvSpPr>
        <p:spPr>
          <a:xfrm>
            <a:off x="2243887" y="5683002"/>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M11-11</a:t>
            </a:r>
          </a:p>
        </p:txBody>
      </p:sp>
      <p:sp>
        <p:nvSpPr>
          <p:cNvPr id="37" name="角丸四角形 36"/>
          <p:cNvSpPr/>
          <p:nvPr/>
        </p:nvSpPr>
        <p:spPr>
          <a:xfrm>
            <a:off x="2829923" y="5683002"/>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M11-12</a:t>
            </a:r>
          </a:p>
        </p:txBody>
      </p:sp>
      <p:sp>
        <p:nvSpPr>
          <p:cNvPr id="39" name="Line 762"/>
          <p:cNvSpPr>
            <a:spLocks noChangeShapeType="1"/>
          </p:cNvSpPr>
          <p:nvPr/>
        </p:nvSpPr>
        <p:spPr bwMode="auto">
          <a:xfrm flipV="1">
            <a:off x="626761" y="3821128"/>
            <a:ext cx="2412875" cy="0"/>
          </a:xfrm>
          <a:prstGeom prst="line">
            <a:avLst/>
          </a:prstGeom>
          <a:noFill/>
          <a:ln w="31750">
            <a:solidFill>
              <a:srgbClr val="00DC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42" name="Text Box 155"/>
          <p:cNvSpPr txBox="1">
            <a:spLocks noChangeArrowheads="1"/>
          </p:cNvSpPr>
          <p:nvPr/>
        </p:nvSpPr>
        <p:spPr bwMode="auto">
          <a:xfrm>
            <a:off x="277850" y="3706329"/>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A</a:t>
            </a:r>
            <a:endParaRPr lang="ja-JP" altLang="en-US" sz="1200" b="1" dirty="0">
              <a:solidFill>
                <a:srgbClr val="000000"/>
              </a:solidFill>
              <a:latin typeface="ＭＳ Ｐゴシック"/>
              <a:ea typeface="ＭＳ Ｐゴシック"/>
            </a:endParaRPr>
          </a:p>
        </p:txBody>
      </p:sp>
      <p:sp>
        <p:nvSpPr>
          <p:cNvPr id="43" name="Text Box 155"/>
          <p:cNvSpPr txBox="1">
            <a:spLocks noChangeArrowheads="1"/>
          </p:cNvSpPr>
          <p:nvPr/>
        </p:nvSpPr>
        <p:spPr bwMode="auto">
          <a:xfrm>
            <a:off x="274805" y="4423420"/>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Z</a:t>
            </a:r>
          </a:p>
        </p:txBody>
      </p:sp>
      <p:sp>
        <p:nvSpPr>
          <p:cNvPr id="40" name="角丸四角形 39"/>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41" name="角丸四角形 40"/>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44" name="角丸四角形 43"/>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graphicFrame>
        <p:nvGraphicFramePr>
          <p:cNvPr id="2" name="表 1"/>
          <p:cNvGraphicFramePr>
            <a:graphicFrameLocks noGrp="1"/>
          </p:cNvGraphicFramePr>
          <p:nvPr>
            <p:extLst>
              <p:ext uri="{D42A27DB-BD31-4B8C-83A1-F6EECF244321}">
                <p14:modId xmlns:p14="http://schemas.microsoft.com/office/powerpoint/2010/main" val="2741031228"/>
              </p:ext>
            </p:extLst>
          </p:nvPr>
        </p:nvGraphicFramePr>
        <p:xfrm>
          <a:off x="4111623" y="1730888"/>
          <a:ext cx="6175377" cy="2458920"/>
        </p:xfrm>
        <a:graphic>
          <a:graphicData uri="http://schemas.openxmlformats.org/drawingml/2006/table">
            <a:tbl>
              <a:tblPr firstRow="1" bandRow="1">
                <a:tableStyleId>{5C22544A-7EE6-4342-B048-85BDC9FD1C3A}</a:tableStyleId>
              </a:tblPr>
              <a:tblGrid>
                <a:gridCol w="1381771">
                  <a:extLst>
                    <a:ext uri="{9D8B030D-6E8A-4147-A177-3AD203B41FA5}">
                      <a16:colId xmlns:a16="http://schemas.microsoft.com/office/drawing/2014/main" val="20000"/>
                    </a:ext>
                  </a:extLst>
                </a:gridCol>
                <a:gridCol w="1195763">
                  <a:extLst>
                    <a:ext uri="{9D8B030D-6E8A-4147-A177-3AD203B41FA5}">
                      <a16:colId xmlns:a16="http://schemas.microsoft.com/office/drawing/2014/main" val="20001"/>
                    </a:ext>
                  </a:extLst>
                </a:gridCol>
                <a:gridCol w="1860076">
                  <a:extLst>
                    <a:ext uri="{9D8B030D-6E8A-4147-A177-3AD203B41FA5}">
                      <a16:colId xmlns:a16="http://schemas.microsoft.com/office/drawing/2014/main" val="20002"/>
                    </a:ext>
                  </a:extLst>
                </a:gridCol>
                <a:gridCol w="1737767">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操作</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動作</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en-US" sz="1100" u="none" strike="noStrike" dirty="0">
                          <a:effectLst/>
                          <a:latin typeface="+mn-ea"/>
                          <a:ea typeface="+mn-ea"/>
                        </a:rPr>
                        <a:t>D5</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effectLst/>
                          <a:latin typeface="+mn-ea"/>
                          <a:ea typeface="+mn-ea"/>
                        </a:rPr>
                        <a:t>Password</a:t>
                      </a:r>
                      <a:r>
                        <a:rPr lang="ja-JP" altLang="en-US" sz="1100" u="none" strike="noStrike" dirty="0">
                          <a:effectLst/>
                          <a:latin typeface="+mn-ea"/>
                          <a:ea typeface="+mn-ea"/>
                        </a:rPr>
                        <a:t>枠に*がある</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最新入力の*を</a:t>
                      </a:r>
                      <a:r>
                        <a:rPr lang="en-US" altLang="ja-JP" sz="1100" u="none" strike="noStrike">
                          <a:effectLst/>
                          <a:latin typeface="+mn-ea"/>
                          <a:ea typeface="+mn-ea"/>
                        </a:rPr>
                        <a:t>1</a:t>
                      </a:r>
                      <a:r>
                        <a:rPr lang="ja-JP" altLang="en-US" sz="1100" u="none" strike="noStrike">
                          <a:effectLst/>
                          <a:latin typeface="+mn-ea"/>
                          <a:ea typeface="+mn-ea"/>
                        </a:rPr>
                        <a:t>つ削除</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342900">
                <a:tc>
                  <a:txBody>
                    <a:bodyPr/>
                    <a:lstStyle/>
                    <a:p>
                      <a:pPr algn="l" fontAlgn="ctr"/>
                      <a:r>
                        <a:rPr lang="en-US" altLang="ja-JP" sz="1100" b="0" i="0" u="none" strike="noStrike" dirty="0">
                          <a:solidFill>
                            <a:srgbClr val="000000"/>
                          </a:solidFill>
                          <a:effectLst/>
                          <a:latin typeface="+mn-ea"/>
                          <a:ea typeface="+mn-ea"/>
                        </a:rPr>
                        <a:t>D5</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車両設定画面から遷移</a:t>
                      </a:r>
                      <a:br>
                        <a:rPr lang="ja-JP" altLang="en-US" sz="1100" u="none" strike="noStrike">
                          <a:effectLst/>
                          <a:latin typeface="+mn-ea"/>
                          <a:ea typeface="+mn-ea"/>
                        </a:rPr>
                      </a:br>
                      <a:r>
                        <a:rPr lang="en-US" altLang="ja-JP" sz="1100" u="none" strike="noStrike">
                          <a:effectLst/>
                          <a:latin typeface="+mn-ea"/>
                          <a:ea typeface="+mn-ea"/>
                        </a:rPr>
                        <a:t>Password</a:t>
                      </a:r>
                      <a:r>
                        <a:rPr lang="ja-JP" altLang="en-US" sz="1100" u="none" strike="noStrike">
                          <a:effectLst/>
                          <a:latin typeface="+mn-ea"/>
                          <a:ea typeface="+mn-ea"/>
                        </a:rPr>
                        <a:t>枠に*がない</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車両設定画面に遷移</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342900">
                <a:tc>
                  <a:txBody>
                    <a:bodyPr/>
                    <a:lstStyle/>
                    <a:p>
                      <a:pPr algn="l" fontAlgn="ctr"/>
                      <a:r>
                        <a:rPr lang="en-US" altLang="ja-JP" sz="1100" b="0" i="0" u="none" strike="noStrike" dirty="0">
                          <a:solidFill>
                            <a:srgbClr val="000000"/>
                          </a:solidFill>
                          <a:effectLst/>
                          <a:latin typeface="+mn-ea"/>
                          <a:ea typeface="+mn-ea"/>
                        </a:rPr>
                        <a:t>D5</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裏メニュー画面から遷移</a:t>
                      </a:r>
                      <a:br>
                        <a:rPr lang="ja-JP" altLang="en-US" sz="1100" u="none" strike="noStrike" dirty="0">
                          <a:effectLst/>
                          <a:latin typeface="+mn-ea"/>
                          <a:ea typeface="+mn-ea"/>
                        </a:rPr>
                      </a:br>
                      <a:r>
                        <a:rPr lang="en-US" altLang="ja-JP" sz="1100" u="none" strike="noStrike" dirty="0">
                          <a:effectLst/>
                          <a:latin typeface="+mn-ea"/>
                          <a:ea typeface="+mn-ea"/>
                        </a:rPr>
                        <a:t>Password</a:t>
                      </a:r>
                      <a:r>
                        <a:rPr lang="ja-JP" altLang="en-US" sz="1100" u="none" strike="noStrike" dirty="0">
                          <a:effectLst/>
                          <a:latin typeface="+mn-ea"/>
                          <a:ea typeface="+mn-ea"/>
                        </a:rPr>
                        <a:t>枠に*がない</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裏メニュー画面に遷移</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342900">
                <a:tc>
                  <a:txBody>
                    <a:bodyPr/>
                    <a:lstStyle/>
                    <a:p>
                      <a:pPr algn="l" fontAlgn="ctr"/>
                      <a:r>
                        <a:rPr lang="en-US" sz="1100" u="none" strike="noStrike" dirty="0">
                          <a:effectLst/>
                          <a:latin typeface="+mn-ea"/>
                          <a:ea typeface="+mn-ea"/>
                        </a:rPr>
                        <a:t>D6</a:t>
                      </a:r>
                      <a:endParaRPr lang="en-US" sz="110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100" b="0" i="0" u="none" strike="noStrike" dirty="0">
                          <a:solidFill>
                            <a:srgbClr val="FF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メイン画面に遷移</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702057453"/>
                  </a:ext>
                </a:extLst>
              </a:tr>
              <a:tr h="342900">
                <a:tc>
                  <a:txBody>
                    <a:bodyPr/>
                    <a:lstStyle/>
                    <a:p>
                      <a:pPr algn="l" fontAlgn="ctr"/>
                      <a:endParaRPr lang="en-US" sz="110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760282704"/>
                  </a:ext>
                </a:extLst>
              </a:tr>
              <a:tr h="171450">
                <a:tc>
                  <a:txBody>
                    <a:bodyPr/>
                    <a:lstStyle/>
                    <a:p>
                      <a:pPr algn="l" fontAlgn="ctr"/>
                      <a:r>
                        <a:rPr lang="en-US" sz="1100" u="none" strike="noStrike">
                          <a:effectLst/>
                          <a:latin typeface="+mn-ea"/>
                          <a:ea typeface="+mn-ea"/>
                        </a:rPr>
                        <a:t>M11-3～M11-12</a:t>
                      </a:r>
                      <a:endParaRPr 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数字を点滅</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71450">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数字を</a:t>
                      </a:r>
                      <a:r>
                        <a:rPr lang="en-US" altLang="ja-JP" sz="1100" u="none" strike="noStrike" dirty="0">
                          <a:effectLst/>
                          <a:latin typeface="+mn-ea"/>
                          <a:ea typeface="+mn-ea"/>
                        </a:rPr>
                        <a:t>A</a:t>
                      </a:r>
                      <a:r>
                        <a:rPr lang="ja-JP" altLang="en-US" sz="1100" u="none" strike="noStrike" dirty="0">
                          <a:effectLst/>
                          <a:latin typeface="+mn-ea"/>
                          <a:ea typeface="+mn-ea"/>
                        </a:rPr>
                        <a:t>矢印の順番に入力</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bl>
          </a:graphicData>
        </a:graphic>
      </p:graphicFrame>
      <p:graphicFrame>
        <p:nvGraphicFramePr>
          <p:cNvPr id="23" name="表 22"/>
          <p:cNvGraphicFramePr>
            <a:graphicFrameLocks noGrp="1"/>
          </p:cNvGraphicFramePr>
          <p:nvPr>
            <p:extLst>
              <p:ext uri="{D42A27DB-BD31-4B8C-83A1-F6EECF244321}">
                <p14:modId xmlns:p14="http://schemas.microsoft.com/office/powerpoint/2010/main" val="3480038217"/>
              </p:ext>
            </p:extLst>
          </p:nvPr>
        </p:nvGraphicFramePr>
        <p:xfrm>
          <a:off x="4111624" y="4582170"/>
          <a:ext cx="7908925" cy="1940760"/>
        </p:xfrm>
        <a:graphic>
          <a:graphicData uri="http://schemas.openxmlformats.org/drawingml/2006/table">
            <a:tbl>
              <a:tblPr firstRow="1" bandRow="1">
                <a:tableStyleId>{5C22544A-7EE6-4342-B048-85BDC9FD1C3A}</a:tableStyleId>
              </a:tblPr>
              <a:tblGrid>
                <a:gridCol w="1592118">
                  <a:extLst>
                    <a:ext uri="{9D8B030D-6E8A-4147-A177-3AD203B41FA5}">
                      <a16:colId xmlns:a16="http://schemas.microsoft.com/office/drawing/2014/main" val="20000"/>
                    </a:ext>
                  </a:extLst>
                </a:gridCol>
                <a:gridCol w="1377795">
                  <a:extLst>
                    <a:ext uri="{9D8B030D-6E8A-4147-A177-3AD203B41FA5}">
                      <a16:colId xmlns:a16="http://schemas.microsoft.com/office/drawing/2014/main" val="20001"/>
                    </a:ext>
                  </a:extLst>
                </a:gridCol>
                <a:gridCol w="2143236">
                  <a:extLst>
                    <a:ext uri="{9D8B030D-6E8A-4147-A177-3AD203B41FA5}">
                      <a16:colId xmlns:a16="http://schemas.microsoft.com/office/drawing/2014/main" val="20002"/>
                    </a:ext>
                  </a:extLst>
                </a:gridCol>
                <a:gridCol w="2795776">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動作</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en-US" sz="1100" u="none" strike="noStrike" dirty="0">
                          <a:effectLst/>
                          <a:latin typeface="+mn-ea"/>
                          <a:ea typeface="+mn-ea"/>
                        </a:rPr>
                        <a:t>SW4</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Password</a:t>
                      </a:r>
                      <a:r>
                        <a:rPr lang="ja-JP" altLang="en-US" sz="1100" u="none" strike="noStrike">
                          <a:effectLst/>
                          <a:latin typeface="+mn-ea"/>
                          <a:ea typeface="+mn-ea"/>
                        </a:rPr>
                        <a:t>枠に*がある</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最新入力の*を</a:t>
                      </a:r>
                      <a:r>
                        <a:rPr lang="en-US" altLang="ja-JP" sz="1100" u="none" strike="noStrike" dirty="0">
                          <a:effectLst/>
                          <a:latin typeface="+mn-ea"/>
                          <a:ea typeface="+mn-ea"/>
                        </a:rPr>
                        <a:t>1</a:t>
                      </a:r>
                      <a:r>
                        <a:rPr lang="ja-JP" altLang="en-US" sz="1100" u="none" strike="noStrike" dirty="0">
                          <a:effectLst/>
                          <a:latin typeface="+mn-ea"/>
                          <a:ea typeface="+mn-ea"/>
                        </a:rPr>
                        <a:t>つ削除</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342900">
                <a:tc>
                  <a:txBody>
                    <a:bodyPr/>
                    <a:lstStyle/>
                    <a:p>
                      <a:pPr algn="l" fontAlgn="ctr"/>
                      <a:r>
                        <a:rPr lang="en-US" altLang="ja-JP" sz="1100" b="0" i="0" u="none" strike="noStrike" dirty="0">
                          <a:solidFill>
                            <a:srgbClr val="000000"/>
                          </a:solidFill>
                          <a:effectLst/>
                          <a:latin typeface="+mn-ea"/>
                          <a:ea typeface="+mn-ea"/>
                        </a:rPr>
                        <a:t>SW4</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車両設定画面から遷移</a:t>
                      </a:r>
                      <a:br>
                        <a:rPr lang="ja-JP" altLang="en-US" sz="1100" u="none" strike="noStrike">
                          <a:effectLst/>
                          <a:latin typeface="+mn-ea"/>
                          <a:ea typeface="+mn-ea"/>
                        </a:rPr>
                      </a:br>
                      <a:r>
                        <a:rPr lang="en-US" altLang="ja-JP" sz="1100" u="none" strike="noStrike">
                          <a:effectLst/>
                          <a:latin typeface="+mn-ea"/>
                          <a:ea typeface="+mn-ea"/>
                        </a:rPr>
                        <a:t>Password</a:t>
                      </a:r>
                      <a:r>
                        <a:rPr lang="ja-JP" altLang="en-US" sz="1100" u="none" strike="noStrike">
                          <a:effectLst/>
                          <a:latin typeface="+mn-ea"/>
                          <a:ea typeface="+mn-ea"/>
                        </a:rPr>
                        <a:t>枠に*がない</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車両設定画面に遷移</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342900">
                <a:tc>
                  <a:txBody>
                    <a:bodyPr/>
                    <a:lstStyle/>
                    <a:p>
                      <a:pPr algn="l" fontAlgn="ctr"/>
                      <a:r>
                        <a:rPr lang="en-US" altLang="ja-JP" sz="1100" b="0" i="0" u="none" strike="noStrike" dirty="0">
                          <a:solidFill>
                            <a:srgbClr val="000000"/>
                          </a:solidFill>
                          <a:effectLst/>
                          <a:latin typeface="+mn-ea"/>
                          <a:ea typeface="+mn-ea"/>
                        </a:rPr>
                        <a:t>SW4</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裏メニュー画面から遷移</a:t>
                      </a:r>
                      <a:br>
                        <a:rPr lang="ja-JP" altLang="en-US" sz="1100" u="none" strike="noStrike" dirty="0">
                          <a:effectLst/>
                          <a:latin typeface="+mn-ea"/>
                          <a:ea typeface="+mn-ea"/>
                        </a:rPr>
                      </a:br>
                      <a:r>
                        <a:rPr lang="en-US" altLang="ja-JP" sz="1100" u="none" strike="noStrike" dirty="0">
                          <a:effectLst/>
                          <a:latin typeface="+mn-ea"/>
                          <a:ea typeface="+mn-ea"/>
                        </a:rPr>
                        <a:t>Password</a:t>
                      </a:r>
                      <a:r>
                        <a:rPr lang="ja-JP" altLang="en-US" sz="1100" u="none" strike="noStrike" dirty="0">
                          <a:effectLst/>
                          <a:latin typeface="+mn-ea"/>
                          <a:ea typeface="+mn-ea"/>
                        </a:rPr>
                        <a:t>枠に*がない</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裏メニュー画面に遷移</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34290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dirty="0">
                          <a:effectLst/>
                          <a:latin typeface="+mn-ea"/>
                          <a:ea typeface="+mn-ea"/>
                        </a:rPr>
                        <a:t>上下左右に操作</a:t>
                      </a:r>
                      <a:endParaRPr lang="en-US" altLang="ja-JP" sz="1100" u="none" strike="noStrike" dirty="0">
                        <a:effectLst/>
                        <a:latin typeface="+mn-ea"/>
                        <a:ea typeface="+mn-ea"/>
                      </a:endParaRPr>
                    </a:p>
                    <a:p>
                      <a:pPr algn="l" fontAlgn="ctr"/>
                      <a:r>
                        <a:rPr lang="ja-JP" altLang="en-US" sz="1100" b="0" i="0" u="none" strike="noStrike" dirty="0">
                          <a:solidFill>
                            <a:srgbClr val="000000"/>
                          </a:solidFill>
                          <a:effectLst/>
                          <a:latin typeface="+mn-ea"/>
                          <a:ea typeface="+mn-ea"/>
                        </a:rPr>
                        <a:t>ダイアルを回す</a:t>
                      </a:r>
                    </a:p>
                  </a:txBody>
                  <a:tcPr marL="36000" marR="36000" marT="36000" marB="36000" anchor="ctr"/>
                </a:tc>
                <a:tc>
                  <a:txBody>
                    <a:bodyPr/>
                    <a:lstStyle/>
                    <a:p>
                      <a:pPr algn="l" fontAlgn="ctr"/>
                      <a:r>
                        <a:rPr lang="ja-JP" altLang="en-US" sz="1100" u="none" strike="noStrike" dirty="0">
                          <a:effectLst/>
                          <a:latin typeface="+mn-ea"/>
                          <a:ea typeface="+mn-ea"/>
                        </a:rPr>
                        <a:t>パスワード設定が</a:t>
                      </a:r>
                      <a:r>
                        <a:rPr lang="en-US" altLang="ja-JP" sz="1100" u="none" strike="noStrike" dirty="0">
                          <a:effectLst/>
                          <a:latin typeface="+mn-ea"/>
                          <a:ea typeface="+mn-ea"/>
                        </a:rPr>
                        <a:t>ON</a:t>
                      </a:r>
                      <a:r>
                        <a:rPr lang="ja-JP" altLang="en-US" sz="1100" u="none" strike="noStrike" dirty="0">
                          <a:effectLst/>
                          <a:latin typeface="+mn-ea"/>
                          <a:ea typeface="+mn-ea"/>
                        </a:rPr>
                        <a:t>の時</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a:effectLst/>
                          <a:latin typeface="+mn-ea"/>
                          <a:ea typeface="+mn-ea"/>
                        </a:rPr>
                        <a:t>点滅する数字を切替</a:t>
                      </a:r>
                      <a:br>
                        <a:rPr lang="ja-JP" altLang="en-US" sz="1100" u="none" strike="noStrike">
                          <a:effectLst/>
                          <a:latin typeface="+mn-ea"/>
                          <a:ea typeface="+mn-ea"/>
                        </a:rPr>
                      </a:br>
                      <a:r>
                        <a:rPr lang="en-US" altLang="ja-JP" sz="1100" u="none" strike="noStrike">
                          <a:effectLst/>
                          <a:latin typeface="+mn-ea"/>
                          <a:ea typeface="+mn-ea"/>
                        </a:rPr>
                        <a:t>※</a:t>
                      </a:r>
                      <a:r>
                        <a:rPr lang="ja-JP" altLang="en-US" sz="1100" u="none" strike="noStrike">
                          <a:effectLst/>
                          <a:latin typeface="+mn-ea"/>
                          <a:ea typeface="+mn-ea"/>
                        </a:rPr>
                        <a:t>切替の順番はカーソル遷移図を参照</a:t>
                      </a:r>
                      <a:endParaRPr lang="ja-JP" altLang="en-US" sz="110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171450">
                <a:tc>
                  <a:txBody>
                    <a:bodyPr/>
                    <a:lstStyle/>
                    <a:p>
                      <a:pPr algn="l" fontAlgn="ctr"/>
                      <a:r>
                        <a:rPr lang="ja-JP" altLang="en-US" sz="1100" b="0" i="0" u="none" strike="noStrike" dirty="0">
                          <a:solidFill>
                            <a:srgbClr val="000000"/>
                          </a:solidFill>
                          <a:effectLst/>
                          <a:latin typeface="+mn-ea"/>
                          <a:ea typeface="+mn-ea"/>
                        </a:rPr>
                        <a:t>決定ボタン</a:t>
                      </a: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数字が点滅</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点滅している数字を</a:t>
                      </a:r>
                      <a:r>
                        <a:rPr lang="en-US" altLang="ja-JP" sz="1100" u="none" strike="noStrike" dirty="0">
                          <a:effectLst/>
                          <a:latin typeface="+mn-ea"/>
                          <a:ea typeface="+mn-ea"/>
                        </a:rPr>
                        <a:t>A</a:t>
                      </a:r>
                      <a:r>
                        <a:rPr lang="ja-JP" altLang="en-US" sz="1100" u="none" strike="noStrike" dirty="0">
                          <a:effectLst/>
                          <a:latin typeface="+mn-ea"/>
                          <a:ea typeface="+mn-ea"/>
                        </a:rPr>
                        <a:t>矢印の順番に入力</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bl>
          </a:graphicData>
        </a:graphic>
      </p:graphicFrame>
      <p:pic>
        <p:nvPicPr>
          <p:cNvPr id="25" name="図 24"/>
          <p:cNvPicPr>
            <a:picLocks noChangeAspect="1"/>
          </p:cNvPicPr>
          <p:nvPr/>
        </p:nvPicPr>
        <p:blipFill rotWithShape="1">
          <a:blip r:embed="rId4">
            <a:extLst>
              <a:ext uri="{28A0092B-C50C-407E-A947-70E740481C1C}">
                <a14:useLocalDpi xmlns:a14="http://schemas.microsoft.com/office/drawing/2010/main" val="0"/>
              </a:ext>
            </a:extLst>
          </a:blip>
          <a:srcRect l="2526" t="7663" r="89557" b="76254"/>
          <a:stretch/>
        </p:blipFill>
        <p:spPr>
          <a:xfrm rot="5400000">
            <a:off x="3043692" y="834428"/>
            <a:ext cx="452457" cy="551486"/>
          </a:xfrm>
          <a:prstGeom prst="rect">
            <a:avLst/>
          </a:prstGeom>
        </p:spPr>
      </p:pic>
      <p:sp>
        <p:nvSpPr>
          <p:cNvPr id="26" name="四角形吹き出し 25"/>
          <p:cNvSpPr/>
          <p:nvPr/>
        </p:nvSpPr>
        <p:spPr>
          <a:xfrm>
            <a:off x="1588965" y="1703021"/>
            <a:ext cx="1730502" cy="558757"/>
          </a:xfrm>
          <a:prstGeom prst="wedgeRectCallout">
            <a:avLst>
              <a:gd name="adj1" fmla="val 42472"/>
              <a:gd name="adj2" fmla="val -10596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現在選択している</a:t>
            </a:r>
            <a:endParaRPr lang="en-US" altLang="ja-JP"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AUX</a:t>
            </a:r>
            <a:r>
              <a:rPr lang="ja-JP" altLang="en-US"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Preset</a:t>
            </a:r>
            <a:r>
              <a:rPr lang="ja-JP" altLang="en-US"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番号を表示</a:t>
            </a:r>
            <a:endParaRPr lang="en-US" altLang="ja-JP" sz="1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a:extLst>
              <a:ext uri="{FF2B5EF4-FFF2-40B4-BE49-F238E27FC236}">
                <a16:creationId xmlns:a16="http://schemas.microsoft.com/office/drawing/2014/main" id="{6EDB52FA-F0F2-DA2A-A668-07EE4D9F706C}"/>
              </a:ext>
            </a:extLst>
          </p:cNvPr>
          <p:cNvSpPr txBox="1"/>
          <p:nvPr/>
        </p:nvSpPr>
        <p:spPr>
          <a:xfrm>
            <a:off x="3768997" y="830863"/>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5" name="テキスト ボックス 4">
            <a:extLst>
              <a:ext uri="{FF2B5EF4-FFF2-40B4-BE49-F238E27FC236}">
                <a16:creationId xmlns:a16="http://schemas.microsoft.com/office/drawing/2014/main" id="{038ED471-CA31-B186-5533-4EE64AE3A86A}"/>
              </a:ext>
            </a:extLst>
          </p:cNvPr>
          <p:cNvSpPr txBox="1"/>
          <p:nvPr/>
        </p:nvSpPr>
        <p:spPr>
          <a:xfrm>
            <a:off x="3768997" y="1161422"/>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6" name="テキスト ボックス 5">
            <a:extLst>
              <a:ext uri="{FF2B5EF4-FFF2-40B4-BE49-F238E27FC236}">
                <a16:creationId xmlns:a16="http://schemas.microsoft.com/office/drawing/2014/main" id="{45E3079E-11DB-7F96-F58E-EE63BB0DC433}"/>
              </a:ext>
            </a:extLst>
          </p:cNvPr>
          <p:cNvSpPr txBox="1"/>
          <p:nvPr/>
        </p:nvSpPr>
        <p:spPr>
          <a:xfrm>
            <a:off x="3765778" y="996142"/>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7" name="テキスト ボックス 6">
            <a:extLst>
              <a:ext uri="{FF2B5EF4-FFF2-40B4-BE49-F238E27FC236}">
                <a16:creationId xmlns:a16="http://schemas.microsoft.com/office/drawing/2014/main" id="{C1B9849A-0857-56D5-AD46-89D4302B82D0}"/>
              </a:ext>
            </a:extLst>
          </p:cNvPr>
          <p:cNvSpPr txBox="1"/>
          <p:nvPr/>
        </p:nvSpPr>
        <p:spPr>
          <a:xfrm>
            <a:off x="3772216" y="3386493"/>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8" name="テキスト ボックス 7">
            <a:extLst>
              <a:ext uri="{FF2B5EF4-FFF2-40B4-BE49-F238E27FC236}">
                <a16:creationId xmlns:a16="http://schemas.microsoft.com/office/drawing/2014/main" id="{C3DCF3B3-AD50-CA71-86E2-D3CA83057582}"/>
              </a:ext>
            </a:extLst>
          </p:cNvPr>
          <p:cNvSpPr txBox="1"/>
          <p:nvPr/>
        </p:nvSpPr>
        <p:spPr>
          <a:xfrm>
            <a:off x="3768997" y="3051349"/>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9" name="テキスト ボックス 8">
            <a:extLst>
              <a:ext uri="{FF2B5EF4-FFF2-40B4-BE49-F238E27FC236}">
                <a16:creationId xmlns:a16="http://schemas.microsoft.com/office/drawing/2014/main" id="{7C734F11-ED73-9F3E-D346-1BE8C0B8E0DE}"/>
              </a:ext>
            </a:extLst>
          </p:cNvPr>
          <p:cNvSpPr txBox="1"/>
          <p:nvPr/>
        </p:nvSpPr>
        <p:spPr>
          <a:xfrm>
            <a:off x="3763747" y="478777"/>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31093794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6175" y="1887512"/>
            <a:ext cx="5715000" cy="3429000"/>
          </a:xfrm>
          <a:prstGeom prst="rect">
            <a:avLst/>
          </a:prstGeom>
        </p:spPr>
      </p:pic>
      <p:sp>
        <p:nvSpPr>
          <p:cNvPr id="40" name="角丸四角形 39"/>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41" name="角丸四角形 40"/>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44" name="角丸四角形 43"/>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pic>
        <p:nvPicPr>
          <p:cNvPr id="21"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4" name="テキスト ボックス 63"/>
          <p:cNvSpPr txBox="1"/>
          <p:nvPr/>
        </p:nvSpPr>
        <p:spPr>
          <a:xfrm>
            <a:off x="3848311" y="295929"/>
            <a:ext cx="8343689" cy="3416320"/>
          </a:xfrm>
          <a:prstGeom prst="rect">
            <a:avLst/>
          </a:prstGeom>
          <a:noFill/>
        </p:spPr>
        <p:txBody>
          <a:bodyPr wrap="square" rtlCol="0">
            <a:spAutoFit/>
          </a:bodyPr>
          <a:lstStyle/>
          <a:p>
            <a:r>
              <a:rPr lang="en-US" altLang="ja-JP" sz="1200" b="1" dirty="0">
                <a:latin typeface="メイリオ" panose="020B0604030504040204" pitchFamily="50" charset="-128"/>
                <a:ea typeface="メイリオ" panose="020B0604030504040204" pitchFamily="50" charset="-128"/>
                <a:cs typeface="メイリオ" panose="020B0604030504040204" pitchFamily="50" charset="-128"/>
              </a:rPr>
              <a:t>※Password </a:t>
            </a:r>
            <a:r>
              <a:rPr lang="ja-JP" altLang="en-US" sz="1200" b="1" dirty="0">
                <a:latin typeface="メイリオ" panose="020B0604030504040204" pitchFamily="50" charset="-128"/>
                <a:ea typeface="メイリオ" panose="020B0604030504040204" pitchFamily="50" charset="-128"/>
                <a:cs typeface="メイリオ" panose="020B0604030504040204" pitchFamily="50" charset="-128"/>
              </a:rPr>
              <a:t>の４枠目まで入力されたときの動作</a:t>
            </a:r>
            <a:endParaRPr lang="en-US" altLang="ja-JP" sz="1200" b="1"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b="1" dirty="0">
                <a:latin typeface="メイリオ" panose="020B0604030504040204" pitchFamily="50" charset="-128"/>
                <a:ea typeface="メイリオ" panose="020B0604030504040204" pitchFamily="50" charset="-128"/>
                <a:cs typeface="メイリオ" panose="020B0604030504040204" pitchFamily="50" charset="-128"/>
              </a:rPr>
              <a:t>case1:Password </a:t>
            </a:r>
            <a:r>
              <a:rPr lang="ja-JP" altLang="en-US" sz="1200" b="1" dirty="0">
                <a:latin typeface="メイリオ" panose="020B0604030504040204" pitchFamily="50" charset="-128"/>
                <a:ea typeface="メイリオ" panose="020B0604030504040204" pitchFamily="50" charset="-128"/>
                <a:cs typeface="メイリオ" panose="020B0604030504040204" pitchFamily="50" charset="-128"/>
              </a:rPr>
              <a:t>が一致</a:t>
            </a:r>
            <a:endParaRPr lang="en-US" altLang="ja-JP" sz="1200" b="1"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Ｚ枠に</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を表示する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D5</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または</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SW4</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を押して離すと車両設定画面に遷移する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①車両設定画面で</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AUX1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流量設定アイコンを選択した場合：</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AUX1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流量設定画面に遷移する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②車両設定画面で</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AUX2/4</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流量設定アイコンを選択した場合：</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AUX2/4</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流量設定画面に遷移する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③車両設定画面でロック設定アイコンを選択した場合：ロック設定画面に遷移する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④車両設定画面でパスワード設定アイコンを選択した場合：パスワード設定画面に遷移する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⑤裏メニュー画面でオプション設定アイコンを選択した場合：オプション設定画面に遷移する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b="1"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200" b="1"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b="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b="1" dirty="0">
                <a:latin typeface="メイリオ" panose="020B0604030504040204" pitchFamily="50" charset="-128"/>
                <a:ea typeface="メイリオ" panose="020B0604030504040204" pitchFamily="50" charset="-128"/>
                <a:cs typeface="メイリオ" panose="020B0604030504040204" pitchFamily="50" charset="-128"/>
              </a:rPr>
              <a:t>case2:Password </a:t>
            </a:r>
            <a:r>
              <a:rPr lang="ja-JP" altLang="en-US" sz="1200" b="1" dirty="0">
                <a:latin typeface="メイリオ" panose="020B0604030504040204" pitchFamily="50" charset="-128"/>
                <a:ea typeface="メイリオ" panose="020B0604030504040204" pitchFamily="50" charset="-128"/>
                <a:cs typeface="メイリオ" panose="020B0604030504040204" pitchFamily="50" charset="-128"/>
              </a:rPr>
              <a:t>が不一致</a:t>
            </a:r>
            <a:endParaRPr lang="en-US" altLang="ja-JP" sz="1200" b="1"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Ｚ枠に</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を表示し、入力が全削除される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タイトル 1"/>
          <p:cNvSpPr>
            <a:spLocks noGrp="1"/>
          </p:cNvSpPr>
          <p:nvPr>
            <p:ph type="title"/>
          </p:nvPr>
        </p:nvSpPr>
        <p:spPr>
          <a:xfrm>
            <a:off x="228599" y="295929"/>
            <a:ext cx="3447225"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パスワード入力画面②</a:t>
            </a:r>
          </a:p>
        </p:txBody>
      </p:sp>
      <p:sp>
        <p:nvSpPr>
          <p:cNvPr id="27" name="角丸四角形 26"/>
          <p:cNvSpPr/>
          <p:nvPr/>
        </p:nvSpPr>
        <p:spPr>
          <a:xfrm>
            <a:off x="485777" y="5331254"/>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M11-3</a:t>
            </a:r>
          </a:p>
        </p:txBody>
      </p:sp>
      <p:sp>
        <p:nvSpPr>
          <p:cNvPr id="29" name="角丸四角形 28"/>
          <p:cNvSpPr/>
          <p:nvPr/>
        </p:nvSpPr>
        <p:spPr>
          <a:xfrm>
            <a:off x="1071812" y="5331254"/>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M11-4</a:t>
            </a:r>
          </a:p>
        </p:txBody>
      </p:sp>
      <p:sp>
        <p:nvSpPr>
          <p:cNvPr id="30" name="角丸四角形 29"/>
          <p:cNvSpPr/>
          <p:nvPr/>
        </p:nvSpPr>
        <p:spPr>
          <a:xfrm>
            <a:off x="1657850" y="5331254"/>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M11-5</a:t>
            </a:r>
          </a:p>
        </p:txBody>
      </p:sp>
      <p:sp>
        <p:nvSpPr>
          <p:cNvPr id="31" name="角丸四角形 30"/>
          <p:cNvSpPr/>
          <p:nvPr/>
        </p:nvSpPr>
        <p:spPr>
          <a:xfrm>
            <a:off x="2243887" y="5331254"/>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M11-6</a:t>
            </a:r>
          </a:p>
        </p:txBody>
      </p:sp>
      <p:sp>
        <p:nvSpPr>
          <p:cNvPr id="32" name="角丸四角形 31"/>
          <p:cNvSpPr/>
          <p:nvPr/>
        </p:nvSpPr>
        <p:spPr>
          <a:xfrm>
            <a:off x="2829923" y="5331254"/>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M11-7</a:t>
            </a:r>
          </a:p>
        </p:txBody>
      </p:sp>
      <p:sp>
        <p:nvSpPr>
          <p:cNvPr id="33" name="角丸四角形 32"/>
          <p:cNvSpPr/>
          <p:nvPr/>
        </p:nvSpPr>
        <p:spPr>
          <a:xfrm>
            <a:off x="485777" y="5683002"/>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M11-8</a:t>
            </a:r>
          </a:p>
        </p:txBody>
      </p:sp>
      <p:sp>
        <p:nvSpPr>
          <p:cNvPr id="34" name="角丸四角形 33"/>
          <p:cNvSpPr/>
          <p:nvPr/>
        </p:nvSpPr>
        <p:spPr>
          <a:xfrm>
            <a:off x="1071812" y="5683002"/>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M11-9</a:t>
            </a:r>
          </a:p>
        </p:txBody>
      </p:sp>
      <p:sp>
        <p:nvSpPr>
          <p:cNvPr id="35" name="角丸四角形 34"/>
          <p:cNvSpPr/>
          <p:nvPr/>
        </p:nvSpPr>
        <p:spPr>
          <a:xfrm>
            <a:off x="1657850" y="5683002"/>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M11-10</a:t>
            </a:r>
          </a:p>
        </p:txBody>
      </p:sp>
      <p:sp>
        <p:nvSpPr>
          <p:cNvPr id="36" name="角丸四角形 35"/>
          <p:cNvSpPr/>
          <p:nvPr/>
        </p:nvSpPr>
        <p:spPr>
          <a:xfrm>
            <a:off x="2243887" y="5683002"/>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M11-11</a:t>
            </a:r>
          </a:p>
        </p:txBody>
      </p:sp>
      <p:sp>
        <p:nvSpPr>
          <p:cNvPr id="37" name="角丸四角形 36"/>
          <p:cNvSpPr/>
          <p:nvPr/>
        </p:nvSpPr>
        <p:spPr>
          <a:xfrm>
            <a:off x="2829923" y="5683002"/>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M11-12</a:t>
            </a:r>
          </a:p>
        </p:txBody>
      </p:sp>
      <p:sp>
        <p:nvSpPr>
          <p:cNvPr id="39" name="Line 762"/>
          <p:cNvSpPr>
            <a:spLocks noChangeShapeType="1"/>
          </p:cNvSpPr>
          <p:nvPr/>
        </p:nvSpPr>
        <p:spPr bwMode="auto">
          <a:xfrm flipV="1">
            <a:off x="626761" y="3821128"/>
            <a:ext cx="2412875" cy="0"/>
          </a:xfrm>
          <a:prstGeom prst="line">
            <a:avLst/>
          </a:prstGeom>
          <a:noFill/>
          <a:ln w="31750">
            <a:solidFill>
              <a:srgbClr val="00DC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en-US" sz="1801"/>
          </a:p>
        </p:txBody>
      </p:sp>
      <p:sp>
        <p:nvSpPr>
          <p:cNvPr id="42" name="Text Box 155"/>
          <p:cNvSpPr txBox="1">
            <a:spLocks noChangeArrowheads="1"/>
          </p:cNvSpPr>
          <p:nvPr/>
        </p:nvSpPr>
        <p:spPr bwMode="auto">
          <a:xfrm>
            <a:off x="277850" y="3706329"/>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A</a:t>
            </a:r>
            <a:endParaRPr lang="ja-JP" altLang="en-US" sz="1200" b="1" dirty="0">
              <a:solidFill>
                <a:srgbClr val="000000"/>
              </a:solidFill>
              <a:latin typeface="ＭＳ Ｐゴシック"/>
              <a:ea typeface="ＭＳ Ｐゴシック"/>
            </a:endParaRPr>
          </a:p>
        </p:txBody>
      </p:sp>
      <p:sp>
        <p:nvSpPr>
          <p:cNvPr id="43" name="Text Box 155"/>
          <p:cNvSpPr txBox="1">
            <a:spLocks noChangeArrowheads="1"/>
          </p:cNvSpPr>
          <p:nvPr/>
        </p:nvSpPr>
        <p:spPr bwMode="auto">
          <a:xfrm>
            <a:off x="274805" y="4423420"/>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Z</a:t>
            </a:r>
          </a:p>
        </p:txBody>
      </p:sp>
      <p:pic>
        <p:nvPicPr>
          <p:cNvPr id="22" name="図 21"/>
          <p:cNvPicPr>
            <a:picLocks noChangeAspect="1"/>
          </p:cNvPicPr>
          <p:nvPr/>
        </p:nvPicPr>
        <p:blipFill rotWithShape="1">
          <a:blip r:embed="rId5">
            <a:extLst>
              <a:ext uri="{28A0092B-C50C-407E-A947-70E740481C1C}">
                <a14:useLocalDpi xmlns:a14="http://schemas.microsoft.com/office/drawing/2010/main" val="0"/>
              </a:ext>
            </a:extLst>
          </a:blip>
          <a:srcRect l="2526" t="7663" r="89557" b="76254"/>
          <a:stretch/>
        </p:blipFill>
        <p:spPr>
          <a:xfrm rot="5400000">
            <a:off x="3043692" y="834428"/>
            <a:ext cx="452457" cy="551486"/>
          </a:xfrm>
          <a:prstGeom prst="rect">
            <a:avLst/>
          </a:prstGeom>
        </p:spPr>
      </p:pic>
    </p:spTree>
    <p:extLst>
      <p:ext uri="{BB962C8B-B14F-4D97-AF65-F5344CB8AC3E}">
        <p14:creationId xmlns:p14="http://schemas.microsoft.com/office/powerpoint/2010/main" val="2537886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図 70"/>
          <p:cNvPicPr>
            <a:picLocks noChangeAspect="1"/>
          </p:cNvPicPr>
          <p:nvPr/>
        </p:nvPicPr>
        <p:blipFill rotWithShape="1">
          <a:blip r:embed="rId3">
            <a:extLst>
              <a:ext uri="{28A0092B-C50C-407E-A947-70E740481C1C}">
                <a14:useLocalDpi xmlns:a14="http://schemas.microsoft.com/office/drawing/2010/main" val="0"/>
              </a:ext>
            </a:extLst>
          </a:blip>
          <a:srcRect l="61443" t="13100" r="29557" b="68567"/>
          <a:stretch/>
        </p:blipFill>
        <p:spPr>
          <a:xfrm rot="16200000">
            <a:off x="4066139" y="2246344"/>
            <a:ext cx="514350" cy="628651"/>
          </a:xfrm>
          <a:prstGeom prst="rect">
            <a:avLst/>
          </a:prstGeom>
        </p:spPr>
      </p:pic>
      <p:pic>
        <p:nvPicPr>
          <p:cNvPr id="72" name="図 71"/>
          <p:cNvPicPr>
            <a:picLocks noChangeAspect="1"/>
          </p:cNvPicPr>
          <p:nvPr/>
        </p:nvPicPr>
        <p:blipFill rotWithShape="1">
          <a:blip r:embed="rId3">
            <a:extLst>
              <a:ext uri="{28A0092B-C50C-407E-A947-70E740481C1C}">
                <a14:useLocalDpi xmlns:a14="http://schemas.microsoft.com/office/drawing/2010/main" val="0"/>
              </a:ext>
            </a:extLst>
          </a:blip>
          <a:srcRect l="47943" t="12267" r="43057" b="69400"/>
          <a:stretch/>
        </p:blipFill>
        <p:spPr>
          <a:xfrm rot="16200000">
            <a:off x="4066139" y="3050685"/>
            <a:ext cx="514350" cy="628651"/>
          </a:xfrm>
          <a:prstGeom prst="rect">
            <a:avLst/>
          </a:prstGeom>
        </p:spPr>
      </p:pic>
      <p:pic>
        <p:nvPicPr>
          <p:cNvPr id="73" name="図 72"/>
          <p:cNvPicPr>
            <a:picLocks noChangeAspect="1"/>
          </p:cNvPicPr>
          <p:nvPr/>
        </p:nvPicPr>
        <p:blipFill rotWithShape="1">
          <a:blip r:embed="rId3">
            <a:extLst>
              <a:ext uri="{28A0092B-C50C-407E-A947-70E740481C1C}">
                <a14:useLocalDpi xmlns:a14="http://schemas.microsoft.com/office/drawing/2010/main" val="0"/>
              </a:ext>
            </a:extLst>
          </a:blip>
          <a:srcRect l="34276" t="12822" r="56724" b="68845"/>
          <a:stretch/>
        </p:blipFill>
        <p:spPr>
          <a:xfrm rot="16200000">
            <a:off x="4066137" y="3852939"/>
            <a:ext cx="514350" cy="628651"/>
          </a:xfrm>
          <a:prstGeom prst="rect">
            <a:avLst/>
          </a:prstGeom>
        </p:spPr>
      </p:pic>
      <p:pic>
        <p:nvPicPr>
          <p:cNvPr id="76" name="図 75"/>
          <p:cNvPicPr>
            <a:picLocks noChangeAspect="1"/>
          </p:cNvPicPr>
          <p:nvPr/>
        </p:nvPicPr>
        <p:blipFill rotWithShape="1">
          <a:blip r:embed="rId3">
            <a:extLst>
              <a:ext uri="{28A0092B-C50C-407E-A947-70E740481C1C}">
                <a14:useLocalDpi xmlns:a14="http://schemas.microsoft.com/office/drawing/2010/main" val="0"/>
              </a:ext>
            </a:extLst>
          </a:blip>
          <a:srcRect l="21109" t="12544" r="69891" b="69123"/>
          <a:stretch/>
        </p:blipFill>
        <p:spPr>
          <a:xfrm rot="16200000">
            <a:off x="4066137" y="4638132"/>
            <a:ext cx="514350" cy="628651"/>
          </a:xfrm>
          <a:prstGeom prst="rect">
            <a:avLst/>
          </a:prstGeom>
        </p:spPr>
      </p:pic>
      <p:pic>
        <p:nvPicPr>
          <p:cNvPr id="79" name="図 78"/>
          <p:cNvPicPr>
            <a:picLocks noChangeAspect="1"/>
          </p:cNvPicPr>
          <p:nvPr/>
        </p:nvPicPr>
        <p:blipFill rotWithShape="1">
          <a:blip r:embed="rId3">
            <a:extLst>
              <a:ext uri="{28A0092B-C50C-407E-A947-70E740481C1C}">
                <a14:useLocalDpi xmlns:a14="http://schemas.microsoft.com/office/drawing/2010/main" val="0"/>
              </a:ext>
            </a:extLst>
          </a:blip>
          <a:srcRect l="7609" t="12266" r="83391" b="69401"/>
          <a:stretch/>
        </p:blipFill>
        <p:spPr>
          <a:xfrm rot="16200000">
            <a:off x="4066135" y="5450483"/>
            <a:ext cx="514350" cy="628651"/>
          </a:xfrm>
          <a:prstGeom prst="rect">
            <a:avLst/>
          </a:prstGeom>
        </p:spPr>
      </p:pic>
      <p:pic>
        <p:nvPicPr>
          <p:cNvPr id="82" name="図 81"/>
          <p:cNvPicPr>
            <a:picLocks noChangeAspect="1"/>
          </p:cNvPicPr>
          <p:nvPr/>
        </p:nvPicPr>
        <p:blipFill rotWithShape="1">
          <a:blip r:embed="rId3">
            <a:extLst>
              <a:ext uri="{28A0092B-C50C-407E-A947-70E740481C1C}">
                <a14:useLocalDpi xmlns:a14="http://schemas.microsoft.com/office/drawing/2010/main" val="0"/>
              </a:ext>
            </a:extLst>
          </a:blip>
          <a:srcRect l="75109" t="62821" r="15891" b="18846"/>
          <a:stretch/>
        </p:blipFill>
        <p:spPr>
          <a:xfrm rot="16200000">
            <a:off x="7729901" y="1451375"/>
            <a:ext cx="514350" cy="628651"/>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7254551"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メニュー画面（縦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123" name="直線矢印コネクタ 122"/>
          <p:cNvCxnSpPr/>
          <p:nvPr/>
        </p:nvCxnSpPr>
        <p:spPr>
          <a:xfrm flipV="1">
            <a:off x="4179787" y="2022876"/>
            <a:ext cx="0" cy="25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4340507" y="2022876"/>
            <a:ext cx="0" cy="25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51" name="図 50"/>
          <p:cNvPicPr>
            <a:picLocks noChangeAspect="1"/>
          </p:cNvPicPr>
          <p:nvPr/>
        </p:nvPicPr>
        <p:blipFill rotWithShape="1">
          <a:blip r:embed="rId3">
            <a:extLst>
              <a:ext uri="{28A0092B-C50C-407E-A947-70E740481C1C}">
                <a14:useLocalDpi xmlns:a14="http://schemas.microsoft.com/office/drawing/2010/main" val="0"/>
              </a:ext>
            </a:extLst>
          </a:blip>
          <a:srcRect l="75369" t="13000" r="16131" b="56167"/>
          <a:stretch/>
        </p:blipFill>
        <p:spPr>
          <a:xfrm rot="16200000">
            <a:off x="4042011" y="1233967"/>
            <a:ext cx="485774" cy="1057276"/>
          </a:xfrm>
          <a:prstGeom prst="rect">
            <a:avLst/>
          </a:prstGeom>
        </p:spPr>
      </p:pic>
      <p:sp>
        <p:nvSpPr>
          <p:cNvPr id="64" name="角丸四角形 63"/>
          <p:cNvSpPr/>
          <p:nvPr/>
        </p:nvSpPr>
        <p:spPr>
          <a:xfrm>
            <a:off x="3730279" y="1536771"/>
            <a:ext cx="1095957"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M1-1</a:t>
            </a:r>
          </a:p>
        </p:txBody>
      </p:sp>
      <p:sp>
        <p:nvSpPr>
          <p:cNvPr id="65" name="角丸四角形 64"/>
          <p:cNvSpPr/>
          <p:nvPr/>
        </p:nvSpPr>
        <p:spPr>
          <a:xfrm>
            <a:off x="4000416" y="2331805"/>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a:t>
            </a:r>
          </a:p>
        </p:txBody>
      </p:sp>
      <p:sp>
        <p:nvSpPr>
          <p:cNvPr id="66" name="角丸四角形 65"/>
          <p:cNvSpPr/>
          <p:nvPr/>
        </p:nvSpPr>
        <p:spPr>
          <a:xfrm>
            <a:off x="4000416" y="3123249"/>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M1-3</a:t>
            </a:r>
          </a:p>
        </p:txBody>
      </p:sp>
      <p:sp>
        <p:nvSpPr>
          <p:cNvPr id="67" name="角丸四角形 66"/>
          <p:cNvSpPr/>
          <p:nvPr/>
        </p:nvSpPr>
        <p:spPr>
          <a:xfrm>
            <a:off x="4000416" y="3935034"/>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M1-4</a:t>
            </a:r>
          </a:p>
        </p:txBody>
      </p:sp>
      <p:sp>
        <p:nvSpPr>
          <p:cNvPr id="68" name="角丸四角形 67"/>
          <p:cNvSpPr/>
          <p:nvPr/>
        </p:nvSpPr>
        <p:spPr>
          <a:xfrm>
            <a:off x="4000416" y="4714492"/>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M1-5</a:t>
            </a:r>
          </a:p>
        </p:txBody>
      </p:sp>
      <p:sp>
        <p:nvSpPr>
          <p:cNvPr id="69" name="角丸四角形 68"/>
          <p:cNvSpPr/>
          <p:nvPr/>
        </p:nvSpPr>
        <p:spPr>
          <a:xfrm>
            <a:off x="4000416" y="5515585"/>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M1-6</a:t>
            </a:r>
          </a:p>
        </p:txBody>
      </p:sp>
      <p:sp>
        <p:nvSpPr>
          <p:cNvPr id="70" name="角丸四角形 69"/>
          <p:cNvSpPr/>
          <p:nvPr/>
        </p:nvSpPr>
        <p:spPr>
          <a:xfrm>
            <a:off x="7698585" y="1537826"/>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M1-7</a:t>
            </a:r>
          </a:p>
        </p:txBody>
      </p:sp>
      <p:cxnSp>
        <p:nvCxnSpPr>
          <p:cNvPr id="86" name="直線矢印コネクタ 85"/>
          <p:cNvCxnSpPr/>
          <p:nvPr/>
        </p:nvCxnSpPr>
        <p:spPr>
          <a:xfrm flipV="1">
            <a:off x="4179787" y="2829459"/>
            <a:ext cx="0" cy="25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4340507" y="2829459"/>
            <a:ext cx="0" cy="25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V="1">
            <a:off x="4179787" y="3639073"/>
            <a:ext cx="0" cy="25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4340507" y="3639073"/>
            <a:ext cx="0" cy="25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flipV="1">
            <a:off x="4179787" y="4433233"/>
            <a:ext cx="0" cy="25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4340507" y="4433233"/>
            <a:ext cx="0" cy="25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V="1">
            <a:off x="4179787" y="5237210"/>
            <a:ext cx="0" cy="25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4340507" y="5237210"/>
            <a:ext cx="0" cy="252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p:cNvCxnSpPr/>
          <p:nvPr/>
        </p:nvCxnSpPr>
        <p:spPr>
          <a:xfrm flipV="1">
            <a:off x="4684270" y="2064128"/>
            <a:ext cx="3075901" cy="3463408"/>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flipV="1">
            <a:off x="4826236" y="2200322"/>
            <a:ext cx="3075901" cy="3463408"/>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flipH="1">
            <a:off x="4863899" y="1774801"/>
            <a:ext cx="2700000" cy="786"/>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4878101" y="1663484"/>
            <a:ext cx="2700000" cy="2"/>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grpSp>
        <p:nvGrpSpPr>
          <p:cNvPr id="37" name="グループ化 36"/>
          <p:cNvGrpSpPr/>
          <p:nvPr/>
        </p:nvGrpSpPr>
        <p:grpSpPr>
          <a:xfrm>
            <a:off x="10011594" y="293282"/>
            <a:ext cx="2102193" cy="375542"/>
            <a:chOff x="10011594" y="66356"/>
            <a:chExt cx="2102193" cy="375542"/>
          </a:xfrm>
        </p:grpSpPr>
        <p:cxnSp>
          <p:nvCxnSpPr>
            <p:cNvPr id="38" name="直線矢印コネクタ 37"/>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40"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spTree>
    <p:extLst>
      <p:ext uri="{BB962C8B-B14F-4D97-AF65-F5344CB8AC3E}">
        <p14:creationId xmlns:p14="http://schemas.microsoft.com/office/powerpoint/2010/main" val="23112209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7492140"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パスワード入力画面（縦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593183" y="257400"/>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5" name="直線矢印コネクタ 54"/>
          <p:cNvCxnSpPr/>
          <p:nvPr/>
        </p:nvCxnSpPr>
        <p:spPr>
          <a:xfrm flipV="1">
            <a:off x="2873332" y="3118813"/>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3034052" y="3118813"/>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H="1">
            <a:off x="3282164" y="2923825"/>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3282164" y="2812508"/>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4550720" y="3118813"/>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4711438" y="3118813"/>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H="1">
            <a:off x="4959243" y="2906177"/>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4959243" y="2794860"/>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1555380" y="2924611"/>
            <a:ext cx="100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4601548" y="1820081"/>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V="1">
            <a:off x="6260649" y="1820081"/>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a:off x="8327529" y="2906177"/>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8327529" y="2794860"/>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flipH="1">
            <a:off x="4959243" y="4221176"/>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a:off x="4959243" y="4109859"/>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flipH="1">
            <a:off x="1555380" y="4176924"/>
            <a:ext cx="100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a:off x="6625737" y="2906177"/>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a:off x="6625737" y="2794860"/>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V="1">
            <a:off x="7929093" y="3118813"/>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a:off x="8089813" y="3118813"/>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H="1">
            <a:off x="6657726" y="4212211"/>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a:off x="6657726" y="4100894"/>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flipV="1">
            <a:off x="7938238" y="1820081"/>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6257600" y="3118813"/>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a:off x="6418318" y="3118813"/>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V="1">
            <a:off x="2873332" y="1820081"/>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3031351" y="4381464"/>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4708740" y="4381464"/>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8087113" y="4381464"/>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a:off x="6415620" y="4381464"/>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p:nvPr/>
        </p:nvCxnSpPr>
        <p:spPr>
          <a:xfrm>
            <a:off x="9943954" y="2794859"/>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flipH="1">
            <a:off x="3282164" y="4216678"/>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a:off x="3282164" y="4105362"/>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a:off x="9943954" y="4100892"/>
            <a:ext cx="1008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9" name="図 78"/>
          <p:cNvPicPr>
            <a:picLocks noChangeAspect="1"/>
          </p:cNvPicPr>
          <p:nvPr/>
        </p:nvPicPr>
        <p:blipFill rotWithShape="1">
          <a:blip r:embed="rId4">
            <a:extLst>
              <a:ext uri="{28A0092B-C50C-407E-A947-70E740481C1C}">
                <a14:useLocalDpi xmlns:a14="http://schemas.microsoft.com/office/drawing/2010/main" val="0"/>
              </a:ext>
            </a:extLst>
          </a:blip>
          <a:srcRect l="13504" t="7056" r="80117" b="75306"/>
          <a:stretch/>
        </p:blipFill>
        <p:spPr>
          <a:xfrm rot="16200000">
            <a:off x="2784044" y="2588541"/>
            <a:ext cx="364562" cy="604837"/>
          </a:xfrm>
          <a:prstGeom prst="rect">
            <a:avLst/>
          </a:prstGeom>
        </p:spPr>
      </p:pic>
      <p:sp>
        <p:nvSpPr>
          <p:cNvPr id="82" name="角丸四角形 81"/>
          <p:cNvSpPr/>
          <p:nvPr/>
        </p:nvSpPr>
        <p:spPr>
          <a:xfrm>
            <a:off x="2660959"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M11-3</a:t>
            </a:r>
          </a:p>
        </p:txBody>
      </p:sp>
      <p:pic>
        <p:nvPicPr>
          <p:cNvPr id="125" name="図 124"/>
          <p:cNvPicPr>
            <a:picLocks noChangeAspect="1"/>
          </p:cNvPicPr>
          <p:nvPr/>
        </p:nvPicPr>
        <p:blipFill rotWithShape="1">
          <a:blip r:embed="rId4">
            <a:extLst>
              <a:ext uri="{28A0092B-C50C-407E-A947-70E740481C1C}">
                <a14:useLocalDpi xmlns:a14="http://schemas.microsoft.com/office/drawing/2010/main" val="0"/>
              </a:ext>
            </a:extLst>
          </a:blip>
          <a:srcRect l="13452" t="24277" r="80450" b="58404"/>
          <a:stretch/>
        </p:blipFill>
        <p:spPr>
          <a:xfrm rot="16200000">
            <a:off x="4470340" y="2585985"/>
            <a:ext cx="348508" cy="593892"/>
          </a:xfrm>
          <a:prstGeom prst="rect">
            <a:avLst/>
          </a:prstGeom>
        </p:spPr>
      </p:pic>
      <p:pic>
        <p:nvPicPr>
          <p:cNvPr id="126" name="図 125"/>
          <p:cNvPicPr>
            <a:picLocks noChangeAspect="1"/>
          </p:cNvPicPr>
          <p:nvPr/>
        </p:nvPicPr>
        <p:blipFill rotWithShape="1">
          <a:blip r:embed="rId4">
            <a:extLst>
              <a:ext uri="{28A0092B-C50C-407E-A947-70E740481C1C}">
                <a14:useLocalDpi xmlns:a14="http://schemas.microsoft.com/office/drawing/2010/main" val="0"/>
              </a:ext>
            </a:extLst>
          </a:blip>
          <a:srcRect l="13493" t="40874" r="80409" b="41807"/>
          <a:stretch/>
        </p:blipFill>
        <p:spPr>
          <a:xfrm rot="16200000">
            <a:off x="6143133" y="2585986"/>
            <a:ext cx="348508" cy="593892"/>
          </a:xfrm>
          <a:prstGeom prst="rect">
            <a:avLst/>
          </a:prstGeom>
        </p:spPr>
      </p:pic>
      <p:pic>
        <p:nvPicPr>
          <p:cNvPr id="127" name="図 126"/>
          <p:cNvPicPr>
            <a:picLocks noChangeAspect="1"/>
          </p:cNvPicPr>
          <p:nvPr/>
        </p:nvPicPr>
        <p:blipFill rotWithShape="1">
          <a:blip r:embed="rId4">
            <a:extLst>
              <a:ext uri="{28A0092B-C50C-407E-A947-70E740481C1C}">
                <a14:useLocalDpi xmlns:a14="http://schemas.microsoft.com/office/drawing/2010/main" val="0"/>
              </a:ext>
            </a:extLst>
          </a:blip>
          <a:srcRect l="13410" t="57609" r="80492" b="25072"/>
          <a:stretch/>
        </p:blipFill>
        <p:spPr>
          <a:xfrm rot="16200000">
            <a:off x="7815927" y="2585986"/>
            <a:ext cx="348508" cy="593892"/>
          </a:xfrm>
          <a:prstGeom prst="rect">
            <a:avLst/>
          </a:prstGeom>
        </p:spPr>
      </p:pic>
      <p:pic>
        <p:nvPicPr>
          <p:cNvPr id="128" name="図 127"/>
          <p:cNvPicPr>
            <a:picLocks noChangeAspect="1"/>
          </p:cNvPicPr>
          <p:nvPr/>
        </p:nvPicPr>
        <p:blipFill rotWithShape="1">
          <a:blip r:embed="rId4">
            <a:extLst>
              <a:ext uri="{28A0092B-C50C-407E-A947-70E740481C1C}">
                <a14:useLocalDpi xmlns:a14="http://schemas.microsoft.com/office/drawing/2010/main" val="0"/>
              </a:ext>
            </a:extLst>
          </a:blip>
          <a:srcRect l="13410" t="74136" r="80492" b="8545"/>
          <a:stretch/>
        </p:blipFill>
        <p:spPr>
          <a:xfrm rot="16200000">
            <a:off x="9488718" y="2585985"/>
            <a:ext cx="348508" cy="593892"/>
          </a:xfrm>
          <a:prstGeom prst="rect">
            <a:avLst/>
          </a:prstGeom>
        </p:spPr>
      </p:pic>
      <p:pic>
        <p:nvPicPr>
          <p:cNvPr id="129" name="図 128"/>
          <p:cNvPicPr>
            <a:picLocks noChangeAspect="1"/>
          </p:cNvPicPr>
          <p:nvPr/>
        </p:nvPicPr>
        <p:blipFill rotWithShape="1">
          <a:blip r:embed="rId4">
            <a:extLst>
              <a:ext uri="{28A0092B-C50C-407E-A947-70E740481C1C}">
                <a14:useLocalDpi xmlns:a14="http://schemas.microsoft.com/office/drawing/2010/main" val="0"/>
              </a:ext>
            </a:extLst>
          </a:blip>
          <a:srcRect l="7785" t="7541" r="86117" b="75140"/>
          <a:stretch/>
        </p:blipFill>
        <p:spPr>
          <a:xfrm rot="16200000">
            <a:off x="2786598" y="3868804"/>
            <a:ext cx="348508" cy="593892"/>
          </a:xfrm>
          <a:prstGeom prst="rect">
            <a:avLst/>
          </a:prstGeom>
        </p:spPr>
      </p:pic>
      <p:pic>
        <p:nvPicPr>
          <p:cNvPr id="130" name="図 129"/>
          <p:cNvPicPr>
            <a:picLocks noChangeAspect="1"/>
          </p:cNvPicPr>
          <p:nvPr/>
        </p:nvPicPr>
        <p:blipFill rotWithShape="1">
          <a:blip r:embed="rId4">
            <a:extLst>
              <a:ext uri="{28A0092B-C50C-407E-A947-70E740481C1C}">
                <a14:useLocalDpi xmlns:a14="http://schemas.microsoft.com/office/drawing/2010/main" val="0"/>
              </a:ext>
            </a:extLst>
          </a:blip>
          <a:srcRect l="7757" t="40804" r="86145" b="41877"/>
          <a:stretch/>
        </p:blipFill>
        <p:spPr>
          <a:xfrm rot="16200000">
            <a:off x="6137659" y="3868806"/>
            <a:ext cx="348508" cy="593892"/>
          </a:xfrm>
          <a:prstGeom prst="rect">
            <a:avLst/>
          </a:prstGeom>
        </p:spPr>
      </p:pic>
      <p:pic>
        <p:nvPicPr>
          <p:cNvPr id="132" name="図 131"/>
          <p:cNvPicPr>
            <a:picLocks noChangeAspect="1"/>
          </p:cNvPicPr>
          <p:nvPr/>
        </p:nvPicPr>
        <p:blipFill rotWithShape="1">
          <a:blip r:embed="rId4">
            <a:extLst>
              <a:ext uri="{28A0092B-C50C-407E-A947-70E740481C1C}">
                <a14:useLocalDpi xmlns:a14="http://schemas.microsoft.com/office/drawing/2010/main" val="0"/>
              </a:ext>
            </a:extLst>
          </a:blip>
          <a:srcRect l="7785" t="57678" r="86117" b="25003"/>
          <a:stretch/>
        </p:blipFill>
        <p:spPr>
          <a:xfrm rot="16200000">
            <a:off x="7813188" y="3868806"/>
            <a:ext cx="348508" cy="593892"/>
          </a:xfrm>
          <a:prstGeom prst="rect">
            <a:avLst/>
          </a:prstGeom>
        </p:spPr>
      </p:pic>
      <p:pic>
        <p:nvPicPr>
          <p:cNvPr id="134" name="図 133"/>
          <p:cNvPicPr>
            <a:picLocks noChangeAspect="1"/>
          </p:cNvPicPr>
          <p:nvPr/>
        </p:nvPicPr>
        <p:blipFill rotWithShape="1">
          <a:blip r:embed="rId4">
            <a:extLst>
              <a:ext uri="{28A0092B-C50C-407E-A947-70E740481C1C}">
                <a14:useLocalDpi xmlns:a14="http://schemas.microsoft.com/office/drawing/2010/main" val="0"/>
              </a:ext>
            </a:extLst>
          </a:blip>
          <a:srcRect l="7743" t="74205" r="86159" b="8476"/>
          <a:stretch/>
        </p:blipFill>
        <p:spPr>
          <a:xfrm rot="16200000">
            <a:off x="9488718" y="3868804"/>
            <a:ext cx="348508" cy="593892"/>
          </a:xfrm>
          <a:prstGeom prst="rect">
            <a:avLst/>
          </a:prstGeom>
        </p:spPr>
      </p:pic>
      <p:pic>
        <p:nvPicPr>
          <p:cNvPr id="135" name="図 134"/>
          <p:cNvPicPr>
            <a:picLocks noChangeAspect="1"/>
          </p:cNvPicPr>
          <p:nvPr/>
        </p:nvPicPr>
        <p:blipFill rotWithShape="1">
          <a:blip r:embed="rId4">
            <a:extLst>
              <a:ext uri="{28A0092B-C50C-407E-A947-70E740481C1C}">
                <a14:useLocalDpi xmlns:a14="http://schemas.microsoft.com/office/drawing/2010/main" val="0"/>
              </a:ext>
            </a:extLst>
          </a:blip>
          <a:srcRect l="7827" t="24346" r="86075" b="58335"/>
          <a:stretch/>
        </p:blipFill>
        <p:spPr>
          <a:xfrm rot="16200000">
            <a:off x="4462128" y="3868806"/>
            <a:ext cx="348508" cy="593892"/>
          </a:xfrm>
          <a:prstGeom prst="rect">
            <a:avLst/>
          </a:prstGeom>
        </p:spPr>
      </p:pic>
      <p:sp>
        <p:nvSpPr>
          <p:cNvPr id="83" name="角丸四角形 82"/>
          <p:cNvSpPr/>
          <p:nvPr/>
        </p:nvSpPr>
        <p:spPr>
          <a:xfrm>
            <a:off x="4337206"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M11-4</a:t>
            </a:r>
          </a:p>
        </p:txBody>
      </p:sp>
      <p:sp>
        <p:nvSpPr>
          <p:cNvPr id="93" name="角丸四角形 92"/>
          <p:cNvSpPr/>
          <p:nvPr/>
        </p:nvSpPr>
        <p:spPr>
          <a:xfrm>
            <a:off x="6013453"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M11-5</a:t>
            </a:r>
          </a:p>
        </p:txBody>
      </p:sp>
      <p:sp>
        <p:nvSpPr>
          <p:cNvPr id="99" name="角丸四角形 98"/>
          <p:cNvSpPr/>
          <p:nvPr/>
        </p:nvSpPr>
        <p:spPr>
          <a:xfrm>
            <a:off x="7689700"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M11-6</a:t>
            </a:r>
          </a:p>
        </p:txBody>
      </p:sp>
      <p:sp>
        <p:nvSpPr>
          <p:cNvPr id="106" name="角丸四角形 105"/>
          <p:cNvSpPr/>
          <p:nvPr/>
        </p:nvSpPr>
        <p:spPr>
          <a:xfrm>
            <a:off x="9365947"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M11-7</a:t>
            </a:r>
          </a:p>
        </p:txBody>
      </p:sp>
      <p:sp>
        <p:nvSpPr>
          <p:cNvPr id="120" name="角丸四角形 119"/>
          <p:cNvSpPr/>
          <p:nvPr/>
        </p:nvSpPr>
        <p:spPr>
          <a:xfrm>
            <a:off x="2660959"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M11-8</a:t>
            </a:r>
          </a:p>
        </p:txBody>
      </p:sp>
      <p:sp>
        <p:nvSpPr>
          <p:cNvPr id="121" name="角丸四角形 120"/>
          <p:cNvSpPr/>
          <p:nvPr/>
        </p:nvSpPr>
        <p:spPr>
          <a:xfrm>
            <a:off x="4337206"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M11-9</a:t>
            </a:r>
          </a:p>
        </p:txBody>
      </p:sp>
      <p:sp>
        <p:nvSpPr>
          <p:cNvPr id="122" name="角丸四角形 121"/>
          <p:cNvSpPr/>
          <p:nvPr/>
        </p:nvSpPr>
        <p:spPr>
          <a:xfrm>
            <a:off x="6013453"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M11-10</a:t>
            </a:r>
          </a:p>
        </p:txBody>
      </p:sp>
      <p:sp>
        <p:nvSpPr>
          <p:cNvPr id="123" name="角丸四角形 122"/>
          <p:cNvSpPr/>
          <p:nvPr/>
        </p:nvSpPr>
        <p:spPr>
          <a:xfrm>
            <a:off x="7689700"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M11-11</a:t>
            </a:r>
          </a:p>
        </p:txBody>
      </p:sp>
      <p:sp>
        <p:nvSpPr>
          <p:cNvPr id="124" name="角丸四角形 123"/>
          <p:cNvSpPr/>
          <p:nvPr/>
        </p:nvSpPr>
        <p:spPr>
          <a:xfrm>
            <a:off x="9365947"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M11-12</a:t>
            </a:r>
          </a:p>
        </p:txBody>
      </p:sp>
      <p:cxnSp>
        <p:nvCxnSpPr>
          <p:cNvPr id="136" name="直線矢印コネクタ 135"/>
          <p:cNvCxnSpPr/>
          <p:nvPr/>
        </p:nvCxnSpPr>
        <p:spPr>
          <a:xfrm flipH="1">
            <a:off x="8327529" y="4212211"/>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a:off x="8327529" y="4100894"/>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矢印コネクタ 138"/>
          <p:cNvCxnSpPr/>
          <p:nvPr/>
        </p:nvCxnSpPr>
        <p:spPr>
          <a:xfrm flipV="1">
            <a:off x="9575013" y="3118813"/>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p:nvPr/>
        </p:nvCxnSpPr>
        <p:spPr>
          <a:xfrm>
            <a:off x="9735733" y="3118813"/>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p:nvPr/>
        </p:nvCxnSpPr>
        <p:spPr>
          <a:xfrm>
            <a:off x="9735733" y="4381464"/>
            <a:ext cx="0" cy="828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p:nvPr/>
        </p:nvCxnSpPr>
        <p:spPr>
          <a:xfrm flipV="1">
            <a:off x="9575013" y="1820081"/>
            <a:ext cx="0" cy="828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153" name="角丸四角形 152"/>
          <p:cNvSpPr/>
          <p:nvPr/>
        </p:nvSpPr>
        <p:spPr>
          <a:xfrm>
            <a:off x="2660959" y="5225476"/>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M11-3</a:t>
            </a:r>
          </a:p>
        </p:txBody>
      </p:sp>
      <p:sp>
        <p:nvSpPr>
          <p:cNvPr id="156" name="角丸四角形 155"/>
          <p:cNvSpPr/>
          <p:nvPr/>
        </p:nvSpPr>
        <p:spPr>
          <a:xfrm>
            <a:off x="4337206" y="5225476"/>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M11-4</a:t>
            </a:r>
          </a:p>
        </p:txBody>
      </p:sp>
      <p:sp>
        <p:nvSpPr>
          <p:cNvPr id="157" name="角丸四角形 156"/>
          <p:cNvSpPr/>
          <p:nvPr/>
        </p:nvSpPr>
        <p:spPr>
          <a:xfrm>
            <a:off x="6013453" y="5225476"/>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M11-5</a:t>
            </a:r>
          </a:p>
        </p:txBody>
      </p:sp>
      <p:sp>
        <p:nvSpPr>
          <p:cNvPr id="159" name="角丸四角形 158"/>
          <p:cNvSpPr/>
          <p:nvPr/>
        </p:nvSpPr>
        <p:spPr>
          <a:xfrm>
            <a:off x="7689700" y="5225476"/>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M11-6</a:t>
            </a:r>
          </a:p>
        </p:txBody>
      </p:sp>
      <p:sp>
        <p:nvSpPr>
          <p:cNvPr id="162" name="角丸四角形 161"/>
          <p:cNvSpPr/>
          <p:nvPr/>
        </p:nvSpPr>
        <p:spPr>
          <a:xfrm>
            <a:off x="9365947" y="5225476"/>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M11-7</a:t>
            </a:r>
          </a:p>
        </p:txBody>
      </p:sp>
      <p:sp>
        <p:nvSpPr>
          <p:cNvPr id="163" name="角丸四角形 162"/>
          <p:cNvSpPr/>
          <p:nvPr/>
        </p:nvSpPr>
        <p:spPr>
          <a:xfrm>
            <a:off x="2691995" y="145259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M11-8</a:t>
            </a:r>
          </a:p>
        </p:txBody>
      </p:sp>
      <p:sp>
        <p:nvSpPr>
          <p:cNvPr id="174" name="角丸四角形 173"/>
          <p:cNvSpPr/>
          <p:nvPr/>
        </p:nvSpPr>
        <p:spPr>
          <a:xfrm>
            <a:off x="4368243" y="145259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M11-9</a:t>
            </a:r>
          </a:p>
        </p:txBody>
      </p:sp>
      <p:sp>
        <p:nvSpPr>
          <p:cNvPr id="175" name="角丸四角形 174"/>
          <p:cNvSpPr/>
          <p:nvPr/>
        </p:nvSpPr>
        <p:spPr>
          <a:xfrm>
            <a:off x="6044490" y="145259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M11-10</a:t>
            </a:r>
          </a:p>
        </p:txBody>
      </p:sp>
      <p:sp>
        <p:nvSpPr>
          <p:cNvPr id="176" name="角丸四角形 175"/>
          <p:cNvSpPr/>
          <p:nvPr/>
        </p:nvSpPr>
        <p:spPr>
          <a:xfrm>
            <a:off x="7720737" y="145259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M11-11</a:t>
            </a:r>
          </a:p>
        </p:txBody>
      </p:sp>
      <p:sp>
        <p:nvSpPr>
          <p:cNvPr id="177" name="角丸四角形 176"/>
          <p:cNvSpPr/>
          <p:nvPr/>
        </p:nvSpPr>
        <p:spPr>
          <a:xfrm>
            <a:off x="9396984" y="145259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M11-12</a:t>
            </a:r>
          </a:p>
        </p:txBody>
      </p:sp>
      <p:sp>
        <p:nvSpPr>
          <p:cNvPr id="178" name="角丸四角形 177"/>
          <p:cNvSpPr/>
          <p:nvPr/>
        </p:nvSpPr>
        <p:spPr>
          <a:xfrm>
            <a:off x="10962394"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M11-3</a:t>
            </a:r>
          </a:p>
        </p:txBody>
      </p:sp>
      <p:sp>
        <p:nvSpPr>
          <p:cNvPr id="179" name="角丸四角形 178"/>
          <p:cNvSpPr/>
          <p:nvPr/>
        </p:nvSpPr>
        <p:spPr>
          <a:xfrm>
            <a:off x="10962394"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M11-8</a:t>
            </a:r>
          </a:p>
        </p:txBody>
      </p:sp>
      <p:sp>
        <p:nvSpPr>
          <p:cNvPr id="180" name="角丸四角形 179"/>
          <p:cNvSpPr/>
          <p:nvPr/>
        </p:nvSpPr>
        <p:spPr>
          <a:xfrm>
            <a:off x="940543"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M11-7</a:t>
            </a:r>
          </a:p>
        </p:txBody>
      </p:sp>
      <p:sp>
        <p:nvSpPr>
          <p:cNvPr id="181" name="角丸四角形 180"/>
          <p:cNvSpPr/>
          <p:nvPr/>
        </p:nvSpPr>
        <p:spPr>
          <a:xfrm>
            <a:off x="940543"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M11-12</a:t>
            </a:r>
          </a:p>
        </p:txBody>
      </p:sp>
    </p:spTree>
    <p:extLst>
      <p:ext uri="{BB962C8B-B14F-4D97-AF65-F5344CB8AC3E}">
        <p14:creationId xmlns:p14="http://schemas.microsoft.com/office/powerpoint/2010/main" val="31445480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7523981"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パスワード入力画面（横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638453" y="295929"/>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88" name="直線矢印コネクタ 87"/>
          <p:cNvCxnSpPr/>
          <p:nvPr/>
        </p:nvCxnSpPr>
        <p:spPr>
          <a:xfrm flipH="1">
            <a:off x="1726412" y="3488973"/>
            <a:ext cx="36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1726412" y="3377659"/>
            <a:ext cx="36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739916" y="3471325"/>
            <a:ext cx="36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2739916" y="3360011"/>
            <a:ext cx="36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a:off x="4815979" y="3471327"/>
            <a:ext cx="36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p:nvPr/>
        </p:nvCxnSpPr>
        <p:spPr>
          <a:xfrm>
            <a:off x="4815979" y="3360011"/>
            <a:ext cx="36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7906532" y="3494285"/>
            <a:ext cx="36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a:off x="7906532" y="3382971"/>
            <a:ext cx="36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a:off x="3761886" y="3471325"/>
            <a:ext cx="36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a:off x="3761886" y="3360011"/>
            <a:ext cx="36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p:nvPr/>
        </p:nvCxnSpPr>
        <p:spPr>
          <a:xfrm flipH="1">
            <a:off x="8944617" y="3485320"/>
            <a:ext cx="36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p:nvPr/>
        </p:nvCxnSpPr>
        <p:spPr>
          <a:xfrm>
            <a:off x="8944617" y="3374003"/>
            <a:ext cx="36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p:nvPr/>
        </p:nvCxnSpPr>
        <p:spPr>
          <a:xfrm flipH="1">
            <a:off x="6883502" y="3489787"/>
            <a:ext cx="36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p:nvPr/>
        </p:nvCxnSpPr>
        <p:spPr>
          <a:xfrm>
            <a:off x="6883502" y="3378473"/>
            <a:ext cx="36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3" name="図 152"/>
          <p:cNvPicPr>
            <a:picLocks noChangeAspect="1"/>
          </p:cNvPicPr>
          <p:nvPr/>
        </p:nvPicPr>
        <p:blipFill rotWithShape="1">
          <a:blip r:embed="rId4">
            <a:extLst>
              <a:ext uri="{28A0092B-C50C-407E-A947-70E740481C1C}">
                <a14:useLocalDpi xmlns:a14="http://schemas.microsoft.com/office/drawing/2010/main" val="0"/>
              </a:ext>
            </a:extLst>
          </a:blip>
          <a:srcRect l="13504" t="7056" r="80117" b="75306"/>
          <a:stretch/>
        </p:blipFill>
        <p:spPr>
          <a:xfrm rot="16200000">
            <a:off x="1228295" y="3144470"/>
            <a:ext cx="364562" cy="604837"/>
          </a:xfrm>
          <a:prstGeom prst="rect">
            <a:avLst/>
          </a:prstGeom>
        </p:spPr>
      </p:pic>
      <p:sp>
        <p:nvSpPr>
          <p:cNvPr id="154" name="角丸四角形 153"/>
          <p:cNvSpPr/>
          <p:nvPr/>
        </p:nvSpPr>
        <p:spPr>
          <a:xfrm>
            <a:off x="1105210" y="3281891"/>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M11-3</a:t>
            </a:r>
          </a:p>
        </p:txBody>
      </p:sp>
      <p:pic>
        <p:nvPicPr>
          <p:cNvPr id="155" name="図 154"/>
          <p:cNvPicPr>
            <a:picLocks noChangeAspect="1"/>
          </p:cNvPicPr>
          <p:nvPr/>
        </p:nvPicPr>
        <p:blipFill rotWithShape="1">
          <a:blip r:embed="rId4">
            <a:extLst>
              <a:ext uri="{28A0092B-C50C-407E-A947-70E740481C1C}">
                <a14:useLocalDpi xmlns:a14="http://schemas.microsoft.com/office/drawing/2010/main" val="0"/>
              </a:ext>
            </a:extLst>
          </a:blip>
          <a:srcRect l="13452" t="24277" r="80450" b="58404"/>
          <a:stretch/>
        </p:blipFill>
        <p:spPr>
          <a:xfrm rot="16200000">
            <a:off x="2251014" y="3151135"/>
            <a:ext cx="348508" cy="593892"/>
          </a:xfrm>
          <a:prstGeom prst="rect">
            <a:avLst/>
          </a:prstGeom>
        </p:spPr>
      </p:pic>
      <p:pic>
        <p:nvPicPr>
          <p:cNvPr id="156" name="図 155"/>
          <p:cNvPicPr>
            <a:picLocks noChangeAspect="1"/>
          </p:cNvPicPr>
          <p:nvPr/>
        </p:nvPicPr>
        <p:blipFill rotWithShape="1">
          <a:blip r:embed="rId4">
            <a:extLst>
              <a:ext uri="{28A0092B-C50C-407E-A947-70E740481C1C}">
                <a14:useLocalDpi xmlns:a14="http://schemas.microsoft.com/office/drawing/2010/main" val="0"/>
              </a:ext>
            </a:extLst>
          </a:blip>
          <a:srcRect l="13493" t="40874" r="80409" b="41807"/>
          <a:stretch/>
        </p:blipFill>
        <p:spPr>
          <a:xfrm rot="16200000">
            <a:off x="3279284" y="3151137"/>
            <a:ext cx="348508" cy="593892"/>
          </a:xfrm>
          <a:prstGeom prst="rect">
            <a:avLst/>
          </a:prstGeom>
        </p:spPr>
      </p:pic>
      <p:pic>
        <p:nvPicPr>
          <p:cNvPr id="157" name="図 156"/>
          <p:cNvPicPr>
            <a:picLocks noChangeAspect="1"/>
          </p:cNvPicPr>
          <p:nvPr/>
        </p:nvPicPr>
        <p:blipFill rotWithShape="1">
          <a:blip r:embed="rId4">
            <a:extLst>
              <a:ext uri="{28A0092B-C50C-407E-A947-70E740481C1C}">
                <a14:useLocalDpi xmlns:a14="http://schemas.microsoft.com/office/drawing/2010/main" val="0"/>
              </a:ext>
            </a:extLst>
          </a:blip>
          <a:srcRect l="13410" t="57609" r="80492" b="25072"/>
          <a:stretch/>
        </p:blipFill>
        <p:spPr>
          <a:xfrm rot="16200000">
            <a:off x="4304377" y="3151137"/>
            <a:ext cx="348508" cy="593892"/>
          </a:xfrm>
          <a:prstGeom prst="rect">
            <a:avLst/>
          </a:prstGeom>
        </p:spPr>
      </p:pic>
      <p:pic>
        <p:nvPicPr>
          <p:cNvPr id="158" name="図 157"/>
          <p:cNvPicPr>
            <a:picLocks noChangeAspect="1"/>
          </p:cNvPicPr>
          <p:nvPr/>
        </p:nvPicPr>
        <p:blipFill rotWithShape="1">
          <a:blip r:embed="rId4">
            <a:extLst>
              <a:ext uri="{28A0092B-C50C-407E-A947-70E740481C1C}">
                <a14:useLocalDpi xmlns:a14="http://schemas.microsoft.com/office/drawing/2010/main" val="0"/>
              </a:ext>
            </a:extLst>
          </a:blip>
          <a:srcRect l="13410" t="74136" r="80492" b="8545"/>
          <a:stretch/>
        </p:blipFill>
        <p:spPr>
          <a:xfrm rot="16200000">
            <a:off x="5354870" y="3151135"/>
            <a:ext cx="348508" cy="593892"/>
          </a:xfrm>
          <a:prstGeom prst="rect">
            <a:avLst/>
          </a:prstGeom>
        </p:spPr>
      </p:pic>
      <p:pic>
        <p:nvPicPr>
          <p:cNvPr id="159" name="図 158"/>
          <p:cNvPicPr>
            <a:picLocks noChangeAspect="1"/>
          </p:cNvPicPr>
          <p:nvPr/>
        </p:nvPicPr>
        <p:blipFill rotWithShape="1">
          <a:blip r:embed="rId4">
            <a:extLst>
              <a:ext uri="{28A0092B-C50C-407E-A947-70E740481C1C}">
                <a14:useLocalDpi xmlns:a14="http://schemas.microsoft.com/office/drawing/2010/main" val="0"/>
              </a:ext>
            </a:extLst>
          </a:blip>
          <a:srcRect l="7785" t="7541" r="86117" b="75140"/>
          <a:stretch/>
        </p:blipFill>
        <p:spPr>
          <a:xfrm rot="16200000">
            <a:off x="6387938" y="3141915"/>
            <a:ext cx="348508" cy="593892"/>
          </a:xfrm>
          <a:prstGeom prst="rect">
            <a:avLst/>
          </a:prstGeom>
        </p:spPr>
      </p:pic>
      <p:pic>
        <p:nvPicPr>
          <p:cNvPr id="160" name="図 159"/>
          <p:cNvPicPr>
            <a:picLocks noChangeAspect="1"/>
          </p:cNvPicPr>
          <p:nvPr/>
        </p:nvPicPr>
        <p:blipFill rotWithShape="1">
          <a:blip r:embed="rId4">
            <a:extLst>
              <a:ext uri="{28A0092B-C50C-407E-A947-70E740481C1C}">
                <a14:useLocalDpi xmlns:a14="http://schemas.microsoft.com/office/drawing/2010/main" val="0"/>
              </a:ext>
            </a:extLst>
          </a:blip>
          <a:srcRect l="7757" t="40804" r="86145" b="41877"/>
          <a:stretch/>
        </p:blipFill>
        <p:spPr>
          <a:xfrm rot="16200000">
            <a:off x="8424548" y="3141915"/>
            <a:ext cx="348508" cy="593892"/>
          </a:xfrm>
          <a:prstGeom prst="rect">
            <a:avLst/>
          </a:prstGeom>
        </p:spPr>
      </p:pic>
      <p:pic>
        <p:nvPicPr>
          <p:cNvPr id="161" name="図 160"/>
          <p:cNvPicPr>
            <a:picLocks noChangeAspect="1"/>
          </p:cNvPicPr>
          <p:nvPr/>
        </p:nvPicPr>
        <p:blipFill rotWithShape="1">
          <a:blip r:embed="rId4">
            <a:extLst>
              <a:ext uri="{28A0092B-C50C-407E-A947-70E740481C1C}">
                <a14:useLocalDpi xmlns:a14="http://schemas.microsoft.com/office/drawing/2010/main" val="0"/>
              </a:ext>
            </a:extLst>
          </a:blip>
          <a:srcRect l="7785" t="57678" r="86117" b="25003"/>
          <a:stretch/>
        </p:blipFill>
        <p:spPr>
          <a:xfrm rot="16200000">
            <a:off x="9471428" y="3141915"/>
            <a:ext cx="348508" cy="593892"/>
          </a:xfrm>
          <a:prstGeom prst="rect">
            <a:avLst/>
          </a:prstGeom>
        </p:spPr>
      </p:pic>
      <p:pic>
        <p:nvPicPr>
          <p:cNvPr id="162" name="図 161"/>
          <p:cNvPicPr>
            <a:picLocks noChangeAspect="1"/>
          </p:cNvPicPr>
          <p:nvPr/>
        </p:nvPicPr>
        <p:blipFill rotWithShape="1">
          <a:blip r:embed="rId4">
            <a:extLst>
              <a:ext uri="{28A0092B-C50C-407E-A947-70E740481C1C}">
                <a14:useLocalDpi xmlns:a14="http://schemas.microsoft.com/office/drawing/2010/main" val="0"/>
              </a:ext>
            </a:extLst>
          </a:blip>
          <a:srcRect l="7743" t="74205" r="86159" b="8476"/>
          <a:stretch/>
        </p:blipFill>
        <p:spPr>
          <a:xfrm rot="16200000">
            <a:off x="10508784" y="3141915"/>
            <a:ext cx="348508" cy="593892"/>
          </a:xfrm>
          <a:prstGeom prst="rect">
            <a:avLst/>
          </a:prstGeom>
        </p:spPr>
      </p:pic>
      <p:pic>
        <p:nvPicPr>
          <p:cNvPr id="163" name="図 162"/>
          <p:cNvPicPr>
            <a:picLocks noChangeAspect="1"/>
          </p:cNvPicPr>
          <p:nvPr/>
        </p:nvPicPr>
        <p:blipFill rotWithShape="1">
          <a:blip r:embed="rId4">
            <a:extLst>
              <a:ext uri="{28A0092B-C50C-407E-A947-70E740481C1C}">
                <a14:useLocalDpi xmlns:a14="http://schemas.microsoft.com/office/drawing/2010/main" val="0"/>
              </a:ext>
            </a:extLst>
          </a:blip>
          <a:srcRect l="7827" t="24346" r="86075" b="58335"/>
          <a:stretch/>
        </p:blipFill>
        <p:spPr>
          <a:xfrm rot="16200000">
            <a:off x="7409419" y="3141915"/>
            <a:ext cx="348508" cy="593892"/>
          </a:xfrm>
          <a:prstGeom prst="rect">
            <a:avLst/>
          </a:prstGeom>
        </p:spPr>
      </p:pic>
      <p:sp>
        <p:nvSpPr>
          <p:cNvPr id="164" name="角丸四角形 163"/>
          <p:cNvSpPr/>
          <p:nvPr/>
        </p:nvSpPr>
        <p:spPr>
          <a:xfrm>
            <a:off x="2117882"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M11-4</a:t>
            </a:r>
          </a:p>
        </p:txBody>
      </p:sp>
      <p:sp>
        <p:nvSpPr>
          <p:cNvPr id="165" name="角丸四角形 164"/>
          <p:cNvSpPr/>
          <p:nvPr/>
        </p:nvSpPr>
        <p:spPr>
          <a:xfrm>
            <a:off x="3149603"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M11-5</a:t>
            </a:r>
          </a:p>
        </p:txBody>
      </p:sp>
      <p:sp>
        <p:nvSpPr>
          <p:cNvPr id="166" name="角丸四角形 165"/>
          <p:cNvSpPr/>
          <p:nvPr/>
        </p:nvSpPr>
        <p:spPr>
          <a:xfrm>
            <a:off x="4178150"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M11-6</a:t>
            </a:r>
          </a:p>
        </p:txBody>
      </p:sp>
      <p:sp>
        <p:nvSpPr>
          <p:cNvPr id="167" name="角丸四角形 166"/>
          <p:cNvSpPr/>
          <p:nvPr/>
        </p:nvSpPr>
        <p:spPr>
          <a:xfrm>
            <a:off x="5232099"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M11-7</a:t>
            </a:r>
          </a:p>
        </p:txBody>
      </p:sp>
      <p:sp>
        <p:nvSpPr>
          <p:cNvPr id="168" name="角丸四角形 167"/>
          <p:cNvSpPr/>
          <p:nvPr/>
        </p:nvSpPr>
        <p:spPr>
          <a:xfrm>
            <a:off x="6262299"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M11-8</a:t>
            </a:r>
          </a:p>
        </p:txBody>
      </p:sp>
      <p:sp>
        <p:nvSpPr>
          <p:cNvPr id="169" name="角丸四角形 168"/>
          <p:cNvSpPr/>
          <p:nvPr/>
        </p:nvSpPr>
        <p:spPr>
          <a:xfrm>
            <a:off x="7284497"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M11-9</a:t>
            </a:r>
          </a:p>
        </p:txBody>
      </p:sp>
      <p:sp>
        <p:nvSpPr>
          <p:cNvPr id="170" name="角丸四角形 169"/>
          <p:cNvSpPr/>
          <p:nvPr/>
        </p:nvSpPr>
        <p:spPr>
          <a:xfrm>
            <a:off x="8300342"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M11-10</a:t>
            </a:r>
          </a:p>
        </p:txBody>
      </p:sp>
      <p:sp>
        <p:nvSpPr>
          <p:cNvPr id="171" name="角丸四角形 170"/>
          <p:cNvSpPr/>
          <p:nvPr/>
        </p:nvSpPr>
        <p:spPr>
          <a:xfrm>
            <a:off x="9347940"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M11-11</a:t>
            </a:r>
          </a:p>
        </p:txBody>
      </p:sp>
      <p:sp>
        <p:nvSpPr>
          <p:cNvPr id="174" name="角丸四角形 173"/>
          <p:cNvSpPr/>
          <p:nvPr/>
        </p:nvSpPr>
        <p:spPr>
          <a:xfrm>
            <a:off x="10386013"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M11-12</a:t>
            </a:r>
          </a:p>
        </p:txBody>
      </p:sp>
      <p:cxnSp>
        <p:nvCxnSpPr>
          <p:cNvPr id="175" name="直線矢印コネクタ 174"/>
          <p:cNvCxnSpPr/>
          <p:nvPr/>
        </p:nvCxnSpPr>
        <p:spPr>
          <a:xfrm flipH="1">
            <a:off x="9985769" y="3485320"/>
            <a:ext cx="36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a:off x="9985769" y="3374003"/>
            <a:ext cx="36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H="1">
            <a:off x="5864786" y="3470539"/>
            <a:ext cx="36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a:off x="5864786" y="3359225"/>
            <a:ext cx="36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角丸四角形 178"/>
          <p:cNvSpPr/>
          <p:nvPr/>
        </p:nvSpPr>
        <p:spPr>
          <a:xfrm>
            <a:off x="91590" y="3281891"/>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M11-12</a:t>
            </a:r>
          </a:p>
        </p:txBody>
      </p:sp>
      <p:sp>
        <p:nvSpPr>
          <p:cNvPr id="180" name="角丸四角形 179"/>
          <p:cNvSpPr/>
          <p:nvPr/>
        </p:nvSpPr>
        <p:spPr>
          <a:xfrm>
            <a:off x="11427412" y="3279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M11-3</a:t>
            </a:r>
          </a:p>
        </p:txBody>
      </p:sp>
      <p:cxnSp>
        <p:nvCxnSpPr>
          <p:cNvPr id="181" name="直線矢印コネクタ 180"/>
          <p:cNvCxnSpPr/>
          <p:nvPr/>
        </p:nvCxnSpPr>
        <p:spPr>
          <a:xfrm flipH="1">
            <a:off x="695785" y="3501355"/>
            <a:ext cx="360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矢印コネクタ 181"/>
          <p:cNvCxnSpPr/>
          <p:nvPr/>
        </p:nvCxnSpPr>
        <p:spPr>
          <a:xfrm>
            <a:off x="11015790" y="3359223"/>
            <a:ext cx="360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3" name="グループ化 182"/>
          <p:cNvGrpSpPr/>
          <p:nvPr/>
        </p:nvGrpSpPr>
        <p:grpSpPr>
          <a:xfrm>
            <a:off x="1518278" y="3643846"/>
            <a:ext cx="694068" cy="252000"/>
            <a:chOff x="1731273" y="2011543"/>
            <a:chExt cx="694067" cy="252000"/>
          </a:xfrm>
        </p:grpSpPr>
        <p:cxnSp>
          <p:nvCxnSpPr>
            <p:cNvPr id="184" name="直線矢印コネクタ 183"/>
            <p:cNvCxnSpPr/>
            <p:nvPr/>
          </p:nvCxnSpPr>
          <p:spPr>
            <a:xfrm>
              <a:off x="1731273" y="2011543"/>
              <a:ext cx="360000" cy="252000"/>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185" name="直線矢印コネクタ 184"/>
            <p:cNvCxnSpPr/>
            <p:nvPr/>
          </p:nvCxnSpPr>
          <p:spPr>
            <a:xfrm flipV="1">
              <a:off x="2065340" y="2011543"/>
              <a:ext cx="36000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7" name="グループ化 186"/>
          <p:cNvGrpSpPr/>
          <p:nvPr/>
        </p:nvGrpSpPr>
        <p:grpSpPr>
          <a:xfrm flipH="1">
            <a:off x="1561957" y="2979258"/>
            <a:ext cx="711172" cy="252060"/>
            <a:chOff x="2028234" y="1460489"/>
            <a:chExt cx="736716" cy="252060"/>
          </a:xfrm>
        </p:grpSpPr>
        <p:cxnSp>
          <p:nvCxnSpPr>
            <p:cNvPr id="188" name="直線矢印コネクタ 187"/>
            <p:cNvCxnSpPr/>
            <p:nvPr/>
          </p:nvCxnSpPr>
          <p:spPr>
            <a:xfrm>
              <a:off x="2392020" y="1460489"/>
              <a:ext cx="37293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flipV="1">
              <a:off x="2028234" y="1460549"/>
              <a:ext cx="372931" cy="25200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191" name="グループ化 190"/>
          <p:cNvGrpSpPr/>
          <p:nvPr/>
        </p:nvGrpSpPr>
        <p:grpSpPr>
          <a:xfrm>
            <a:off x="2558554" y="3643846"/>
            <a:ext cx="694068" cy="252000"/>
            <a:chOff x="1731273" y="2011543"/>
            <a:chExt cx="694067" cy="252000"/>
          </a:xfrm>
        </p:grpSpPr>
        <p:cxnSp>
          <p:nvCxnSpPr>
            <p:cNvPr id="192" name="直線矢印コネクタ 191"/>
            <p:cNvCxnSpPr/>
            <p:nvPr/>
          </p:nvCxnSpPr>
          <p:spPr>
            <a:xfrm>
              <a:off x="1731273" y="2011543"/>
              <a:ext cx="360000" cy="252000"/>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193" name="直線矢印コネクタ 192"/>
            <p:cNvCxnSpPr/>
            <p:nvPr/>
          </p:nvCxnSpPr>
          <p:spPr>
            <a:xfrm flipV="1">
              <a:off x="2065340" y="2011543"/>
              <a:ext cx="36000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5" name="グループ化 194"/>
          <p:cNvGrpSpPr/>
          <p:nvPr/>
        </p:nvGrpSpPr>
        <p:grpSpPr>
          <a:xfrm>
            <a:off x="4639106" y="3643846"/>
            <a:ext cx="694068" cy="252000"/>
            <a:chOff x="1731273" y="2011543"/>
            <a:chExt cx="694067" cy="252000"/>
          </a:xfrm>
        </p:grpSpPr>
        <p:cxnSp>
          <p:nvCxnSpPr>
            <p:cNvPr id="196" name="直線矢印コネクタ 195"/>
            <p:cNvCxnSpPr/>
            <p:nvPr/>
          </p:nvCxnSpPr>
          <p:spPr>
            <a:xfrm>
              <a:off x="1731273" y="2011543"/>
              <a:ext cx="360000" cy="252000"/>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197" name="直線矢印コネクタ 196"/>
            <p:cNvCxnSpPr/>
            <p:nvPr/>
          </p:nvCxnSpPr>
          <p:spPr>
            <a:xfrm flipV="1">
              <a:off x="2065340" y="2011543"/>
              <a:ext cx="36000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9" name="グループ化 198"/>
          <p:cNvGrpSpPr/>
          <p:nvPr/>
        </p:nvGrpSpPr>
        <p:grpSpPr>
          <a:xfrm>
            <a:off x="3598829" y="3643846"/>
            <a:ext cx="694068" cy="252000"/>
            <a:chOff x="1731273" y="2011543"/>
            <a:chExt cx="694067" cy="252000"/>
          </a:xfrm>
        </p:grpSpPr>
        <p:cxnSp>
          <p:nvCxnSpPr>
            <p:cNvPr id="200" name="直線矢印コネクタ 199"/>
            <p:cNvCxnSpPr/>
            <p:nvPr/>
          </p:nvCxnSpPr>
          <p:spPr>
            <a:xfrm>
              <a:off x="1731273" y="2011543"/>
              <a:ext cx="360000" cy="252000"/>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flipV="1">
              <a:off x="2065340" y="2011543"/>
              <a:ext cx="36000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3" name="グループ化 202"/>
          <p:cNvGrpSpPr/>
          <p:nvPr/>
        </p:nvGrpSpPr>
        <p:grpSpPr>
          <a:xfrm>
            <a:off x="5679382" y="3643846"/>
            <a:ext cx="694068" cy="252000"/>
            <a:chOff x="1731273" y="2011543"/>
            <a:chExt cx="694067" cy="252000"/>
          </a:xfrm>
        </p:grpSpPr>
        <p:cxnSp>
          <p:nvCxnSpPr>
            <p:cNvPr id="204" name="直線矢印コネクタ 203"/>
            <p:cNvCxnSpPr/>
            <p:nvPr/>
          </p:nvCxnSpPr>
          <p:spPr>
            <a:xfrm>
              <a:off x="1731273" y="2011543"/>
              <a:ext cx="360000" cy="252000"/>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205" name="直線矢印コネクタ 204"/>
            <p:cNvCxnSpPr/>
            <p:nvPr/>
          </p:nvCxnSpPr>
          <p:spPr>
            <a:xfrm flipV="1">
              <a:off x="2065340" y="2011543"/>
              <a:ext cx="36000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7" name="グループ化 206"/>
          <p:cNvGrpSpPr/>
          <p:nvPr/>
        </p:nvGrpSpPr>
        <p:grpSpPr>
          <a:xfrm>
            <a:off x="6719658" y="3643846"/>
            <a:ext cx="694068" cy="252000"/>
            <a:chOff x="1731273" y="2011543"/>
            <a:chExt cx="694067" cy="252000"/>
          </a:xfrm>
        </p:grpSpPr>
        <p:cxnSp>
          <p:nvCxnSpPr>
            <p:cNvPr id="208" name="直線矢印コネクタ 207"/>
            <p:cNvCxnSpPr/>
            <p:nvPr/>
          </p:nvCxnSpPr>
          <p:spPr>
            <a:xfrm>
              <a:off x="1731273" y="2011543"/>
              <a:ext cx="360000" cy="252000"/>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209" name="直線矢印コネクタ 208"/>
            <p:cNvCxnSpPr/>
            <p:nvPr/>
          </p:nvCxnSpPr>
          <p:spPr>
            <a:xfrm flipV="1">
              <a:off x="2065340" y="2011543"/>
              <a:ext cx="36000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1" name="グループ化 210"/>
          <p:cNvGrpSpPr/>
          <p:nvPr/>
        </p:nvGrpSpPr>
        <p:grpSpPr>
          <a:xfrm>
            <a:off x="8800210" y="3643846"/>
            <a:ext cx="694068" cy="252000"/>
            <a:chOff x="1731273" y="2011543"/>
            <a:chExt cx="694067" cy="252000"/>
          </a:xfrm>
        </p:grpSpPr>
        <p:cxnSp>
          <p:nvCxnSpPr>
            <p:cNvPr id="212" name="直線矢印コネクタ 211"/>
            <p:cNvCxnSpPr/>
            <p:nvPr/>
          </p:nvCxnSpPr>
          <p:spPr>
            <a:xfrm>
              <a:off x="1731273" y="2011543"/>
              <a:ext cx="360000" cy="252000"/>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213" name="直線矢印コネクタ 212"/>
            <p:cNvCxnSpPr/>
            <p:nvPr/>
          </p:nvCxnSpPr>
          <p:spPr>
            <a:xfrm flipV="1">
              <a:off x="2065340" y="2011543"/>
              <a:ext cx="36000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5" name="グループ化 214"/>
          <p:cNvGrpSpPr/>
          <p:nvPr/>
        </p:nvGrpSpPr>
        <p:grpSpPr>
          <a:xfrm>
            <a:off x="7759933" y="3643846"/>
            <a:ext cx="694068" cy="252000"/>
            <a:chOff x="1731273" y="2011543"/>
            <a:chExt cx="694067" cy="252000"/>
          </a:xfrm>
        </p:grpSpPr>
        <p:cxnSp>
          <p:nvCxnSpPr>
            <p:cNvPr id="216" name="直線矢印コネクタ 215"/>
            <p:cNvCxnSpPr/>
            <p:nvPr/>
          </p:nvCxnSpPr>
          <p:spPr>
            <a:xfrm>
              <a:off x="1731273" y="2011543"/>
              <a:ext cx="360000" cy="252000"/>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217" name="直線矢印コネクタ 216"/>
            <p:cNvCxnSpPr/>
            <p:nvPr/>
          </p:nvCxnSpPr>
          <p:spPr>
            <a:xfrm flipV="1">
              <a:off x="2065340" y="2011543"/>
              <a:ext cx="36000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9" name="グループ化 218"/>
          <p:cNvGrpSpPr/>
          <p:nvPr/>
        </p:nvGrpSpPr>
        <p:grpSpPr>
          <a:xfrm>
            <a:off x="9840484" y="3643846"/>
            <a:ext cx="694068" cy="252000"/>
            <a:chOff x="1731273" y="2011543"/>
            <a:chExt cx="694067" cy="252000"/>
          </a:xfrm>
        </p:grpSpPr>
        <p:cxnSp>
          <p:nvCxnSpPr>
            <p:cNvPr id="220" name="直線矢印コネクタ 219"/>
            <p:cNvCxnSpPr/>
            <p:nvPr/>
          </p:nvCxnSpPr>
          <p:spPr>
            <a:xfrm>
              <a:off x="1731273" y="2011543"/>
              <a:ext cx="360000" cy="252000"/>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221" name="直線矢印コネクタ 220"/>
            <p:cNvCxnSpPr/>
            <p:nvPr/>
          </p:nvCxnSpPr>
          <p:spPr>
            <a:xfrm flipV="1">
              <a:off x="2065340" y="2011543"/>
              <a:ext cx="36000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3" name="グループ化 222"/>
          <p:cNvGrpSpPr/>
          <p:nvPr/>
        </p:nvGrpSpPr>
        <p:grpSpPr>
          <a:xfrm>
            <a:off x="10846767" y="3643846"/>
            <a:ext cx="694068" cy="252000"/>
            <a:chOff x="1731273" y="2011543"/>
            <a:chExt cx="694067" cy="252000"/>
          </a:xfrm>
        </p:grpSpPr>
        <p:cxnSp>
          <p:nvCxnSpPr>
            <p:cNvPr id="224" name="直線矢印コネクタ 223"/>
            <p:cNvCxnSpPr/>
            <p:nvPr/>
          </p:nvCxnSpPr>
          <p:spPr>
            <a:xfrm>
              <a:off x="1731273" y="2011543"/>
              <a:ext cx="360000" cy="252000"/>
            </a:xfrm>
            <a:prstGeom prst="straightConnector1">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225" name="直線矢印コネクタ 224"/>
            <p:cNvCxnSpPr/>
            <p:nvPr/>
          </p:nvCxnSpPr>
          <p:spPr>
            <a:xfrm flipV="1">
              <a:off x="2065340" y="2011543"/>
              <a:ext cx="360000" cy="2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7" name="グループ化 226"/>
          <p:cNvGrpSpPr/>
          <p:nvPr/>
        </p:nvGrpSpPr>
        <p:grpSpPr>
          <a:xfrm flipH="1">
            <a:off x="2593728" y="2979258"/>
            <a:ext cx="711172" cy="252060"/>
            <a:chOff x="2028234" y="1460489"/>
            <a:chExt cx="736716" cy="252060"/>
          </a:xfrm>
        </p:grpSpPr>
        <p:cxnSp>
          <p:nvCxnSpPr>
            <p:cNvPr id="228" name="直線矢印コネクタ 227"/>
            <p:cNvCxnSpPr/>
            <p:nvPr/>
          </p:nvCxnSpPr>
          <p:spPr>
            <a:xfrm>
              <a:off x="2392020" y="1460489"/>
              <a:ext cx="37293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直線矢印コネクタ 228"/>
            <p:cNvCxnSpPr/>
            <p:nvPr/>
          </p:nvCxnSpPr>
          <p:spPr>
            <a:xfrm flipV="1">
              <a:off x="2028234" y="1460549"/>
              <a:ext cx="372931" cy="25200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231" name="グループ化 230"/>
          <p:cNvGrpSpPr/>
          <p:nvPr/>
        </p:nvGrpSpPr>
        <p:grpSpPr>
          <a:xfrm flipH="1">
            <a:off x="3625497" y="2979258"/>
            <a:ext cx="711172" cy="252060"/>
            <a:chOff x="2028234" y="1460489"/>
            <a:chExt cx="736716" cy="252060"/>
          </a:xfrm>
        </p:grpSpPr>
        <p:cxnSp>
          <p:nvCxnSpPr>
            <p:cNvPr id="232" name="直線矢印コネクタ 231"/>
            <p:cNvCxnSpPr/>
            <p:nvPr/>
          </p:nvCxnSpPr>
          <p:spPr>
            <a:xfrm>
              <a:off x="2392020" y="1460489"/>
              <a:ext cx="37293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p:nvPr/>
          </p:nvCxnSpPr>
          <p:spPr>
            <a:xfrm flipV="1">
              <a:off x="2028234" y="1460549"/>
              <a:ext cx="372931" cy="25200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235" name="グループ化 234"/>
          <p:cNvGrpSpPr/>
          <p:nvPr/>
        </p:nvGrpSpPr>
        <p:grpSpPr>
          <a:xfrm flipH="1">
            <a:off x="4657267" y="2979258"/>
            <a:ext cx="711172" cy="252060"/>
            <a:chOff x="2028234" y="1460489"/>
            <a:chExt cx="736716" cy="252060"/>
          </a:xfrm>
        </p:grpSpPr>
        <p:cxnSp>
          <p:nvCxnSpPr>
            <p:cNvPr id="236" name="直線矢印コネクタ 235"/>
            <p:cNvCxnSpPr/>
            <p:nvPr/>
          </p:nvCxnSpPr>
          <p:spPr>
            <a:xfrm>
              <a:off x="2392020" y="1460489"/>
              <a:ext cx="37293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p:nvPr/>
          </p:nvCxnSpPr>
          <p:spPr>
            <a:xfrm flipV="1">
              <a:off x="2028234" y="1460549"/>
              <a:ext cx="372931" cy="25200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239" name="グループ化 238"/>
          <p:cNvGrpSpPr/>
          <p:nvPr/>
        </p:nvGrpSpPr>
        <p:grpSpPr>
          <a:xfrm flipH="1">
            <a:off x="5689036" y="2979258"/>
            <a:ext cx="711172" cy="252060"/>
            <a:chOff x="2028234" y="1460489"/>
            <a:chExt cx="736716" cy="252060"/>
          </a:xfrm>
        </p:grpSpPr>
        <p:cxnSp>
          <p:nvCxnSpPr>
            <p:cNvPr id="240" name="直線矢印コネクタ 239"/>
            <p:cNvCxnSpPr/>
            <p:nvPr/>
          </p:nvCxnSpPr>
          <p:spPr>
            <a:xfrm>
              <a:off x="2392020" y="1460489"/>
              <a:ext cx="37293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直線矢印コネクタ 240"/>
            <p:cNvCxnSpPr/>
            <p:nvPr/>
          </p:nvCxnSpPr>
          <p:spPr>
            <a:xfrm flipV="1">
              <a:off x="2028234" y="1460549"/>
              <a:ext cx="372931" cy="25200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243" name="グループ化 242"/>
          <p:cNvGrpSpPr/>
          <p:nvPr/>
        </p:nvGrpSpPr>
        <p:grpSpPr>
          <a:xfrm flipH="1">
            <a:off x="6720807" y="2979258"/>
            <a:ext cx="711172" cy="252060"/>
            <a:chOff x="2028234" y="1460489"/>
            <a:chExt cx="736716" cy="252060"/>
          </a:xfrm>
        </p:grpSpPr>
        <p:cxnSp>
          <p:nvCxnSpPr>
            <p:cNvPr id="244" name="直線矢印コネクタ 243"/>
            <p:cNvCxnSpPr/>
            <p:nvPr/>
          </p:nvCxnSpPr>
          <p:spPr>
            <a:xfrm>
              <a:off x="2392020" y="1460489"/>
              <a:ext cx="37293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直線矢印コネクタ 244"/>
            <p:cNvCxnSpPr/>
            <p:nvPr/>
          </p:nvCxnSpPr>
          <p:spPr>
            <a:xfrm flipV="1">
              <a:off x="2028234" y="1460549"/>
              <a:ext cx="372931" cy="25200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247" name="グループ化 246"/>
          <p:cNvGrpSpPr/>
          <p:nvPr/>
        </p:nvGrpSpPr>
        <p:grpSpPr>
          <a:xfrm flipH="1">
            <a:off x="7752578" y="2979258"/>
            <a:ext cx="711172" cy="252060"/>
            <a:chOff x="2028234" y="1460489"/>
            <a:chExt cx="736716" cy="252060"/>
          </a:xfrm>
        </p:grpSpPr>
        <p:cxnSp>
          <p:nvCxnSpPr>
            <p:cNvPr id="248" name="直線矢印コネクタ 247"/>
            <p:cNvCxnSpPr/>
            <p:nvPr/>
          </p:nvCxnSpPr>
          <p:spPr>
            <a:xfrm>
              <a:off x="2392020" y="1460489"/>
              <a:ext cx="37293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p:nvPr/>
          </p:nvCxnSpPr>
          <p:spPr>
            <a:xfrm flipV="1">
              <a:off x="2028234" y="1460549"/>
              <a:ext cx="372931" cy="25200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251" name="グループ化 250"/>
          <p:cNvGrpSpPr/>
          <p:nvPr/>
        </p:nvGrpSpPr>
        <p:grpSpPr>
          <a:xfrm flipH="1">
            <a:off x="8784346" y="2979258"/>
            <a:ext cx="711172" cy="252060"/>
            <a:chOff x="2028234" y="1460489"/>
            <a:chExt cx="736716" cy="252060"/>
          </a:xfrm>
        </p:grpSpPr>
        <p:cxnSp>
          <p:nvCxnSpPr>
            <p:cNvPr id="252" name="直線矢印コネクタ 251"/>
            <p:cNvCxnSpPr/>
            <p:nvPr/>
          </p:nvCxnSpPr>
          <p:spPr>
            <a:xfrm>
              <a:off x="2392020" y="1460489"/>
              <a:ext cx="37293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直線矢印コネクタ 252"/>
            <p:cNvCxnSpPr/>
            <p:nvPr/>
          </p:nvCxnSpPr>
          <p:spPr>
            <a:xfrm flipV="1">
              <a:off x="2028234" y="1460549"/>
              <a:ext cx="372931" cy="25200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255" name="グループ化 254"/>
          <p:cNvGrpSpPr/>
          <p:nvPr/>
        </p:nvGrpSpPr>
        <p:grpSpPr>
          <a:xfrm flipH="1">
            <a:off x="530186" y="2979258"/>
            <a:ext cx="711172" cy="252060"/>
            <a:chOff x="2028234" y="1460489"/>
            <a:chExt cx="736716" cy="252060"/>
          </a:xfrm>
        </p:grpSpPr>
        <p:cxnSp>
          <p:nvCxnSpPr>
            <p:cNvPr id="256" name="直線矢印コネクタ 255"/>
            <p:cNvCxnSpPr/>
            <p:nvPr/>
          </p:nvCxnSpPr>
          <p:spPr>
            <a:xfrm>
              <a:off x="2392020" y="1460489"/>
              <a:ext cx="37293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直線矢印コネクタ 256"/>
            <p:cNvCxnSpPr/>
            <p:nvPr/>
          </p:nvCxnSpPr>
          <p:spPr>
            <a:xfrm flipV="1">
              <a:off x="2028234" y="1460549"/>
              <a:ext cx="372931" cy="25200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grpSp>
        <p:nvGrpSpPr>
          <p:cNvPr id="259" name="グループ化 258"/>
          <p:cNvGrpSpPr/>
          <p:nvPr/>
        </p:nvGrpSpPr>
        <p:grpSpPr>
          <a:xfrm flipH="1">
            <a:off x="9816121" y="2979258"/>
            <a:ext cx="711172" cy="252060"/>
            <a:chOff x="2028234" y="1460489"/>
            <a:chExt cx="736716" cy="252060"/>
          </a:xfrm>
        </p:grpSpPr>
        <p:cxnSp>
          <p:nvCxnSpPr>
            <p:cNvPr id="260" name="直線矢印コネクタ 259"/>
            <p:cNvCxnSpPr/>
            <p:nvPr/>
          </p:nvCxnSpPr>
          <p:spPr>
            <a:xfrm>
              <a:off x="2392020" y="1460489"/>
              <a:ext cx="372930" cy="25206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線矢印コネクタ 260"/>
            <p:cNvCxnSpPr/>
            <p:nvPr/>
          </p:nvCxnSpPr>
          <p:spPr>
            <a:xfrm flipV="1">
              <a:off x="2028234" y="1460549"/>
              <a:ext cx="372931" cy="252000"/>
            </a:xfrm>
            <a:prstGeom prst="straightConnector1">
              <a:avLst/>
            </a:prstGeom>
            <a:ln w="38100">
              <a:solidFill>
                <a:srgbClr val="00DC50"/>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11757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762508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パスワード入力画面（縦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57" name="直線矢印コネクタ 56"/>
          <p:cNvCxnSpPr/>
          <p:nvPr/>
        </p:nvCxnSpPr>
        <p:spPr>
          <a:xfrm flipH="1">
            <a:off x="3282164" y="2923825"/>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3282164" y="2812508"/>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H="1">
            <a:off x="4959243" y="2906177"/>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4959243" y="2794860"/>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1555380" y="2924611"/>
            <a:ext cx="1008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a:off x="8327529" y="2906177"/>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8327529" y="2794860"/>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flipH="1">
            <a:off x="4959243" y="4221176"/>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a:off x="4959243" y="4109859"/>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a:off x="6625737" y="2906177"/>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a:off x="6625737" y="2794860"/>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H="1">
            <a:off x="6657726" y="4212211"/>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a:off x="6657726" y="4100894"/>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flipH="1">
            <a:off x="3282164" y="4216678"/>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a:off x="3282164" y="4105362"/>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a:off x="9943954" y="4100892"/>
            <a:ext cx="1008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79" name="図 78"/>
          <p:cNvPicPr>
            <a:picLocks noChangeAspect="1"/>
          </p:cNvPicPr>
          <p:nvPr/>
        </p:nvPicPr>
        <p:blipFill rotWithShape="1">
          <a:blip r:embed="rId4">
            <a:extLst>
              <a:ext uri="{28A0092B-C50C-407E-A947-70E740481C1C}">
                <a14:useLocalDpi xmlns:a14="http://schemas.microsoft.com/office/drawing/2010/main" val="0"/>
              </a:ext>
            </a:extLst>
          </a:blip>
          <a:srcRect l="13504" t="7056" r="80117" b="75306"/>
          <a:stretch/>
        </p:blipFill>
        <p:spPr>
          <a:xfrm rot="16200000">
            <a:off x="2784044" y="2588541"/>
            <a:ext cx="364562" cy="604837"/>
          </a:xfrm>
          <a:prstGeom prst="rect">
            <a:avLst/>
          </a:prstGeom>
        </p:spPr>
      </p:pic>
      <p:sp>
        <p:nvSpPr>
          <p:cNvPr id="82" name="角丸四角形 81"/>
          <p:cNvSpPr/>
          <p:nvPr/>
        </p:nvSpPr>
        <p:spPr>
          <a:xfrm>
            <a:off x="2660959"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M11-3</a:t>
            </a:r>
          </a:p>
        </p:txBody>
      </p:sp>
      <p:pic>
        <p:nvPicPr>
          <p:cNvPr id="125" name="図 124"/>
          <p:cNvPicPr>
            <a:picLocks noChangeAspect="1"/>
          </p:cNvPicPr>
          <p:nvPr/>
        </p:nvPicPr>
        <p:blipFill rotWithShape="1">
          <a:blip r:embed="rId4">
            <a:extLst>
              <a:ext uri="{28A0092B-C50C-407E-A947-70E740481C1C}">
                <a14:useLocalDpi xmlns:a14="http://schemas.microsoft.com/office/drawing/2010/main" val="0"/>
              </a:ext>
            </a:extLst>
          </a:blip>
          <a:srcRect l="13452" t="24277" r="80450" b="58404"/>
          <a:stretch/>
        </p:blipFill>
        <p:spPr>
          <a:xfrm rot="16200000">
            <a:off x="4470340" y="2585985"/>
            <a:ext cx="348508" cy="593892"/>
          </a:xfrm>
          <a:prstGeom prst="rect">
            <a:avLst/>
          </a:prstGeom>
        </p:spPr>
      </p:pic>
      <p:pic>
        <p:nvPicPr>
          <p:cNvPr id="126" name="図 125"/>
          <p:cNvPicPr>
            <a:picLocks noChangeAspect="1"/>
          </p:cNvPicPr>
          <p:nvPr/>
        </p:nvPicPr>
        <p:blipFill rotWithShape="1">
          <a:blip r:embed="rId4">
            <a:extLst>
              <a:ext uri="{28A0092B-C50C-407E-A947-70E740481C1C}">
                <a14:useLocalDpi xmlns:a14="http://schemas.microsoft.com/office/drawing/2010/main" val="0"/>
              </a:ext>
            </a:extLst>
          </a:blip>
          <a:srcRect l="13493" t="40874" r="80409" b="41807"/>
          <a:stretch/>
        </p:blipFill>
        <p:spPr>
          <a:xfrm rot="16200000">
            <a:off x="6143133" y="2585986"/>
            <a:ext cx="348508" cy="593892"/>
          </a:xfrm>
          <a:prstGeom prst="rect">
            <a:avLst/>
          </a:prstGeom>
        </p:spPr>
      </p:pic>
      <p:pic>
        <p:nvPicPr>
          <p:cNvPr id="127" name="図 126"/>
          <p:cNvPicPr>
            <a:picLocks noChangeAspect="1"/>
          </p:cNvPicPr>
          <p:nvPr/>
        </p:nvPicPr>
        <p:blipFill rotWithShape="1">
          <a:blip r:embed="rId4">
            <a:extLst>
              <a:ext uri="{28A0092B-C50C-407E-A947-70E740481C1C}">
                <a14:useLocalDpi xmlns:a14="http://schemas.microsoft.com/office/drawing/2010/main" val="0"/>
              </a:ext>
            </a:extLst>
          </a:blip>
          <a:srcRect l="13410" t="57609" r="80492" b="25072"/>
          <a:stretch/>
        </p:blipFill>
        <p:spPr>
          <a:xfrm rot="16200000">
            <a:off x="7815927" y="2585986"/>
            <a:ext cx="348508" cy="593892"/>
          </a:xfrm>
          <a:prstGeom prst="rect">
            <a:avLst/>
          </a:prstGeom>
        </p:spPr>
      </p:pic>
      <p:pic>
        <p:nvPicPr>
          <p:cNvPr id="128" name="図 127"/>
          <p:cNvPicPr>
            <a:picLocks noChangeAspect="1"/>
          </p:cNvPicPr>
          <p:nvPr/>
        </p:nvPicPr>
        <p:blipFill rotWithShape="1">
          <a:blip r:embed="rId4">
            <a:extLst>
              <a:ext uri="{28A0092B-C50C-407E-A947-70E740481C1C}">
                <a14:useLocalDpi xmlns:a14="http://schemas.microsoft.com/office/drawing/2010/main" val="0"/>
              </a:ext>
            </a:extLst>
          </a:blip>
          <a:srcRect l="13410" t="74136" r="80492" b="8545"/>
          <a:stretch/>
        </p:blipFill>
        <p:spPr>
          <a:xfrm rot="16200000">
            <a:off x="9488718" y="2585985"/>
            <a:ext cx="348508" cy="593892"/>
          </a:xfrm>
          <a:prstGeom prst="rect">
            <a:avLst/>
          </a:prstGeom>
        </p:spPr>
      </p:pic>
      <p:pic>
        <p:nvPicPr>
          <p:cNvPr id="129" name="図 128"/>
          <p:cNvPicPr>
            <a:picLocks noChangeAspect="1"/>
          </p:cNvPicPr>
          <p:nvPr/>
        </p:nvPicPr>
        <p:blipFill rotWithShape="1">
          <a:blip r:embed="rId4">
            <a:extLst>
              <a:ext uri="{28A0092B-C50C-407E-A947-70E740481C1C}">
                <a14:useLocalDpi xmlns:a14="http://schemas.microsoft.com/office/drawing/2010/main" val="0"/>
              </a:ext>
            </a:extLst>
          </a:blip>
          <a:srcRect l="7785" t="7541" r="86117" b="75140"/>
          <a:stretch/>
        </p:blipFill>
        <p:spPr>
          <a:xfrm rot="16200000">
            <a:off x="2786598" y="3868804"/>
            <a:ext cx="348508" cy="593892"/>
          </a:xfrm>
          <a:prstGeom prst="rect">
            <a:avLst/>
          </a:prstGeom>
        </p:spPr>
      </p:pic>
      <p:pic>
        <p:nvPicPr>
          <p:cNvPr id="130" name="図 129"/>
          <p:cNvPicPr>
            <a:picLocks noChangeAspect="1"/>
          </p:cNvPicPr>
          <p:nvPr/>
        </p:nvPicPr>
        <p:blipFill rotWithShape="1">
          <a:blip r:embed="rId4">
            <a:extLst>
              <a:ext uri="{28A0092B-C50C-407E-A947-70E740481C1C}">
                <a14:useLocalDpi xmlns:a14="http://schemas.microsoft.com/office/drawing/2010/main" val="0"/>
              </a:ext>
            </a:extLst>
          </a:blip>
          <a:srcRect l="7757" t="40804" r="86145" b="41877"/>
          <a:stretch/>
        </p:blipFill>
        <p:spPr>
          <a:xfrm rot="16200000">
            <a:off x="6137659" y="3868806"/>
            <a:ext cx="348508" cy="593892"/>
          </a:xfrm>
          <a:prstGeom prst="rect">
            <a:avLst/>
          </a:prstGeom>
        </p:spPr>
      </p:pic>
      <p:pic>
        <p:nvPicPr>
          <p:cNvPr id="132" name="図 131"/>
          <p:cNvPicPr>
            <a:picLocks noChangeAspect="1"/>
          </p:cNvPicPr>
          <p:nvPr/>
        </p:nvPicPr>
        <p:blipFill rotWithShape="1">
          <a:blip r:embed="rId4">
            <a:extLst>
              <a:ext uri="{28A0092B-C50C-407E-A947-70E740481C1C}">
                <a14:useLocalDpi xmlns:a14="http://schemas.microsoft.com/office/drawing/2010/main" val="0"/>
              </a:ext>
            </a:extLst>
          </a:blip>
          <a:srcRect l="7785" t="57678" r="86117" b="25003"/>
          <a:stretch/>
        </p:blipFill>
        <p:spPr>
          <a:xfrm rot="16200000">
            <a:off x="7813188" y="3868806"/>
            <a:ext cx="348508" cy="593892"/>
          </a:xfrm>
          <a:prstGeom prst="rect">
            <a:avLst/>
          </a:prstGeom>
        </p:spPr>
      </p:pic>
      <p:pic>
        <p:nvPicPr>
          <p:cNvPr id="134" name="図 133"/>
          <p:cNvPicPr>
            <a:picLocks noChangeAspect="1"/>
          </p:cNvPicPr>
          <p:nvPr/>
        </p:nvPicPr>
        <p:blipFill rotWithShape="1">
          <a:blip r:embed="rId4">
            <a:extLst>
              <a:ext uri="{28A0092B-C50C-407E-A947-70E740481C1C}">
                <a14:useLocalDpi xmlns:a14="http://schemas.microsoft.com/office/drawing/2010/main" val="0"/>
              </a:ext>
            </a:extLst>
          </a:blip>
          <a:srcRect l="7743" t="74205" r="86159" b="8476"/>
          <a:stretch/>
        </p:blipFill>
        <p:spPr>
          <a:xfrm rot="16200000">
            <a:off x="9488718" y="3868804"/>
            <a:ext cx="348508" cy="593892"/>
          </a:xfrm>
          <a:prstGeom prst="rect">
            <a:avLst/>
          </a:prstGeom>
        </p:spPr>
      </p:pic>
      <p:pic>
        <p:nvPicPr>
          <p:cNvPr id="135" name="図 134"/>
          <p:cNvPicPr>
            <a:picLocks noChangeAspect="1"/>
          </p:cNvPicPr>
          <p:nvPr/>
        </p:nvPicPr>
        <p:blipFill rotWithShape="1">
          <a:blip r:embed="rId4">
            <a:extLst>
              <a:ext uri="{28A0092B-C50C-407E-A947-70E740481C1C}">
                <a14:useLocalDpi xmlns:a14="http://schemas.microsoft.com/office/drawing/2010/main" val="0"/>
              </a:ext>
            </a:extLst>
          </a:blip>
          <a:srcRect l="7827" t="24346" r="86075" b="58335"/>
          <a:stretch/>
        </p:blipFill>
        <p:spPr>
          <a:xfrm rot="16200000">
            <a:off x="4462128" y="3868806"/>
            <a:ext cx="348508" cy="593892"/>
          </a:xfrm>
          <a:prstGeom prst="rect">
            <a:avLst/>
          </a:prstGeom>
        </p:spPr>
      </p:pic>
      <p:sp>
        <p:nvSpPr>
          <p:cNvPr id="83" name="角丸四角形 82"/>
          <p:cNvSpPr/>
          <p:nvPr/>
        </p:nvSpPr>
        <p:spPr>
          <a:xfrm>
            <a:off x="4337206"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M11-4</a:t>
            </a:r>
          </a:p>
        </p:txBody>
      </p:sp>
      <p:sp>
        <p:nvSpPr>
          <p:cNvPr id="93" name="角丸四角形 92"/>
          <p:cNvSpPr/>
          <p:nvPr/>
        </p:nvSpPr>
        <p:spPr>
          <a:xfrm>
            <a:off x="6013453"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M11-5</a:t>
            </a:r>
          </a:p>
        </p:txBody>
      </p:sp>
      <p:sp>
        <p:nvSpPr>
          <p:cNvPr id="99" name="角丸四角形 98"/>
          <p:cNvSpPr/>
          <p:nvPr/>
        </p:nvSpPr>
        <p:spPr>
          <a:xfrm>
            <a:off x="7689700"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M11-6</a:t>
            </a:r>
          </a:p>
        </p:txBody>
      </p:sp>
      <p:sp>
        <p:nvSpPr>
          <p:cNvPr id="106" name="角丸四角形 105"/>
          <p:cNvSpPr/>
          <p:nvPr/>
        </p:nvSpPr>
        <p:spPr>
          <a:xfrm>
            <a:off x="9365947"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M11-7</a:t>
            </a:r>
          </a:p>
        </p:txBody>
      </p:sp>
      <p:sp>
        <p:nvSpPr>
          <p:cNvPr id="120" name="角丸四角形 119"/>
          <p:cNvSpPr/>
          <p:nvPr/>
        </p:nvSpPr>
        <p:spPr>
          <a:xfrm>
            <a:off x="2660959"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M11-8</a:t>
            </a:r>
          </a:p>
        </p:txBody>
      </p:sp>
      <p:sp>
        <p:nvSpPr>
          <p:cNvPr id="121" name="角丸四角形 120"/>
          <p:cNvSpPr/>
          <p:nvPr/>
        </p:nvSpPr>
        <p:spPr>
          <a:xfrm>
            <a:off x="4337206"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M11-9</a:t>
            </a:r>
          </a:p>
        </p:txBody>
      </p:sp>
      <p:sp>
        <p:nvSpPr>
          <p:cNvPr id="122" name="角丸四角形 121"/>
          <p:cNvSpPr/>
          <p:nvPr/>
        </p:nvSpPr>
        <p:spPr>
          <a:xfrm>
            <a:off x="6013453"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M11-10</a:t>
            </a:r>
          </a:p>
        </p:txBody>
      </p:sp>
      <p:sp>
        <p:nvSpPr>
          <p:cNvPr id="123" name="角丸四角形 122"/>
          <p:cNvSpPr/>
          <p:nvPr/>
        </p:nvSpPr>
        <p:spPr>
          <a:xfrm>
            <a:off x="7689700"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M11-11</a:t>
            </a:r>
          </a:p>
        </p:txBody>
      </p:sp>
      <p:sp>
        <p:nvSpPr>
          <p:cNvPr id="124" name="角丸四角形 123"/>
          <p:cNvSpPr/>
          <p:nvPr/>
        </p:nvSpPr>
        <p:spPr>
          <a:xfrm>
            <a:off x="9365947"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M11-12</a:t>
            </a:r>
          </a:p>
        </p:txBody>
      </p:sp>
      <p:cxnSp>
        <p:nvCxnSpPr>
          <p:cNvPr id="136" name="直線矢印コネクタ 135"/>
          <p:cNvCxnSpPr/>
          <p:nvPr/>
        </p:nvCxnSpPr>
        <p:spPr>
          <a:xfrm flipH="1">
            <a:off x="8327529" y="4212211"/>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a:off x="8327529" y="4100894"/>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179" name="角丸四角形 178"/>
          <p:cNvSpPr/>
          <p:nvPr/>
        </p:nvSpPr>
        <p:spPr>
          <a:xfrm>
            <a:off x="10962394" y="4000717"/>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M11-3</a:t>
            </a:r>
          </a:p>
        </p:txBody>
      </p:sp>
      <p:sp>
        <p:nvSpPr>
          <p:cNvPr id="180" name="角丸四角形 179"/>
          <p:cNvSpPr/>
          <p:nvPr/>
        </p:nvSpPr>
        <p:spPr>
          <a:xfrm>
            <a:off x="940543" y="2716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M11-12</a:t>
            </a:r>
          </a:p>
        </p:txBody>
      </p:sp>
      <p:grpSp>
        <p:nvGrpSpPr>
          <p:cNvPr id="87" name="グループ化 86"/>
          <p:cNvGrpSpPr/>
          <p:nvPr/>
        </p:nvGrpSpPr>
        <p:grpSpPr>
          <a:xfrm>
            <a:off x="10011594" y="293282"/>
            <a:ext cx="2102193" cy="375542"/>
            <a:chOff x="10011594" y="66356"/>
            <a:chExt cx="2102193" cy="375542"/>
          </a:xfrm>
        </p:grpSpPr>
        <p:cxnSp>
          <p:nvCxnSpPr>
            <p:cNvPr id="89" name="直線矢印コネクタ 88"/>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91"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100" name="直線矢印コネクタ 99"/>
          <p:cNvCxnSpPr/>
          <p:nvPr/>
        </p:nvCxnSpPr>
        <p:spPr>
          <a:xfrm flipH="1">
            <a:off x="3342783" y="3145796"/>
            <a:ext cx="5924912" cy="888008"/>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p:cNvCxnSpPr/>
          <p:nvPr/>
        </p:nvCxnSpPr>
        <p:spPr>
          <a:xfrm flipH="1">
            <a:off x="3313557" y="3021948"/>
            <a:ext cx="5924912" cy="888008"/>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6994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748284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パスワード入力画面（横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57" name="直線矢印コネクタ 56"/>
          <p:cNvCxnSpPr/>
          <p:nvPr/>
        </p:nvCxnSpPr>
        <p:spPr>
          <a:xfrm flipH="1">
            <a:off x="1726412" y="3488973"/>
            <a:ext cx="36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1726412" y="3377659"/>
            <a:ext cx="36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H="1">
            <a:off x="2739916" y="3471325"/>
            <a:ext cx="36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2739916" y="3360011"/>
            <a:ext cx="36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a:off x="4815979" y="3471327"/>
            <a:ext cx="36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4815979" y="3360011"/>
            <a:ext cx="36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flipH="1">
            <a:off x="7906532" y="3494285"/>
            <a:ext cx="36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a:off x="7906532" y="3382971"/>
            <a:ext cx="36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a:off x="3761886" y="3471325"/>
            <a:ext cx="36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a:off x="3761886" y="3360011"/>
            <a:ext cx="36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H="1">
            <a:off x="8944617" y="3485320"/>
            <a:ext cx="36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a:off x="8944617" y="3374003"/>
            <a:ext cx="36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flipH="1">
            <a:off x="6883502" y="3489787"/>
            <a:ext cx="36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a:off x="6883502" y="3378473"/>
            <a:ext cx="36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79" name="図 78"/>
          <p:cNvPicPr>
            <a:picLocks noChangeAspect="1"/>
          </p:cNvPicPr>
          <p:nvPr/>
        </p:nvPicPr>
        <p:blipFill rotWithShape="1">
          <a:blip r:embed="rId4">
            <a:extLst>
              <a:ext uri="{28A0092B-C50C-407E-A947-70E740481C1C}">
                <a14:useLocalDpi xmlns:a14="http://schemas.microsoft.com/office/drawing/2010/main" val="0"/>
              </a:ext>
            </a:extLst>
          </a:blip>
          <a:srcRect l="13504" t="7056" r="80117" b="75306"/>
          <a:stretch/>
        </p:blipFill>
        <p:spPr>
          <a:xfrm rot="16200000">
            <a:off x="1228295" y="3144470"/>
            <a:ext cx="364562" cy="604837"/>
          </a:xfrm>
          <a:prstGeom prst="rect">
            <a:avLst/>
          </a:prstGeom>
        </p:spPr>
      </p:pic>
      <p:sp>
        <p:nvSpPr>
          <p:cNvPr id="82" name="角丸四角形 81"/>
          <p:cNvSpPr/>
          <p:nvPr/>
        </p:nvSpPr>
        <p:spPr>
          <a:xfrm>
            <a:off x="1105210" y="3281891"/>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M11-3</a:t>
            </a:r>
          </a:p>
        </p:txBody>
      </p:sp>
      <p:pic>
        <p:nvPicPr>
          <p:cNvPr id="125" name="図 124"/>
          <p:cNvPicPr>
            <a:picLocks noChangeAspect="1"/>
          </p:cNvPicPr>
          <p:nvPr/>
        </p:nvPicPr>
        <p:blipFill rotWithShape="1">
          <a:blip r:embed="rId4">
            <a:extLst>
              <a:ext uri="{28A0092B-C50C-407E-A947-70E740481C1C}">
                <a14:useLocalDpi xmlns:a14="http://schemas.microsoft.com/office/drawing/2010/main" val="0"/>
              </a:ext>
            </a:extLst>
          </a:blip>
          <a:srcRect l="13452" t="24277" r="80450" b="58404"/>
          <a:stretch/>
        </p:blipFill>
        <p:spPr>
          <a:xfrm rot="16200000">
            <a:off x="2251014" y="3151135"/>
            <a:ext cx="348508" cy="593892"/>
          </a:xfrm>
          <a:prstGeom prst="rect">
            <a:avLst/>
          </a:prstGeom>
        </p:spPr>
      </p:pic>
      <p:pic>
        <p:nvPicPr>
          <p:cNvPr id="126" name="図 125"/>
          <p:cNvPicPr>
            <a:picLocks noChangeAspect="1"/>
          </p:cNvPicPr>
          <p:nvPr/>
        </p:nvPicPr>
        <p:blipFill rotWithShape="1">
          <a:blip r:embed="rId4">
            <a:extLst>
              <a:ext uri="{28A0092B-C50C-407E-A947-70E740481C1C}">
                <a14:useLocalDpi xmlns:a14="http://schemas.microsoft.com/office/drawing/2010/main" val="0"/>
              </a:ext>
            </a:extLst>
          </a:blip>
          <a:srcRect l="13493" t="40874" r="80409" b="41807"/>
          <a:stretch/>
        </p:blipFill>
        <p:spPr>
          <a:xfrm rot="16200000">
            <a:off x="3279284" y="3151137"/>
            <a:ext cx="348508" cy="593892"/>
          </a:xfrm>
          <a:prstGeom prst="rect">
            <a:avLst/>
          </a:prstGeom>
        </p:spPr>
      </p:pic>
      <p:pic>
        <p:nvPicPr>
          <p:cNvPr id="127" name="図 126"/>
          <p:cNvPicPr>
            <a:picLocks noChangeAspect="1"/>
          </p:cNvPicPr>
          <p:nvPr/>
        </p:nvPicPr>
        <p:blipFill rotWithShape="1">
          <a:blip r:embed="rId4">
            <a:extLst>
              <a:ext uri="{28A0092B-C50C-407E-A947-70E740481C1C}">
                <a14:useLocalDpi xmlns:a14="http://schemas.microsoft.com/office/drawing/2010/main" val="0"/>
              </a:ext>
            </a:extLst>
          </a:blip>
          <a:srcRect l="13410" t="57609" r="80492" b="25072"/>
          <a:stretch/>
        </p:blipFill>
        <p:spPr>
          <a:xfrm rot="16200000">
            <a:off x="4304377" y="3151137"/>
            <a:ext cx="348508" cy="593892"/>
          </a:xfrm>
          <a:prstGeom prst="rect">
            <a:avLst/>
          </a:prstGeom>
        </p:spPr>
      </p:pic>
      <p:pic>
        <p:nvPicPr>
          <p:cNvPr id="128" name="図 127"/>
          <p:cNvPicPr>
            <a:picLocks noChangeAspect="1"/>
          </p:cNvPicPr>
          <p:nvPr/>
        </p:nvPicPr>
        <p:blipFill rotWithShape="1">
          <a:blip r:embed="rId4">
            <a:extLst>
              <a:ext uri="{28A0092B-C50C-407E-A947-70E740481C1C}">
                <a14:useLocalDpi xmlns:a14="http://schemas.microsoft.com/office/drawing/2010/main" val="0"/>
              </a:ext>
            </a:extLst>
          </a:blip>
          <a:srcRect l="13410" t="74136" r="80492" b="8545"/>
          <a:stretch/>
        </p:blipFill>
        <p:spPr>
          <a:xfrm rot="16200000">
            <a:off x="5354870" y="3151135"/>
            <a:ext cx="348508" cy="593892"/>
          </a:xfrm>
          <a:prstGeom prst="rect">
            <a:avLst/>
          </a:prstGeom>
        </p:spPr>
      </p:pic>
      <p:pic>
        <p:nvPicPr>
          <p:cNvPr id="129" name="図 128"/>
          <p:cNvPicPr>
            <a:picLocks noChangeAspect="1"/>
          </p:cNvPicPr>
          <p:nvPr/>
        </p:nvPicPr>
        <p:blipFill rotWithShape="1">
          <a:blip r:embed="rId4">
            <a:extLst>
              <a:ext uri="{28A0092B-C50C-407E-A947-70E740481C1C}">
                <a14:useLocalDpi xmlns:a14="http://schemas.microsoft.com/office/drawing/2010/main" val="0"/>
              </a:ext>
            </a:extLst>
          </a:blip>
          <a:srcRect l="7785" t="7541" r="86117" b="75140"/>
          <a:stretch/>
        </p:blipFill>
        <p:spPr>
          <a:xfrm rot="16200000">
            <a:off x="6387938" y="3141915"/>
            <a:ext cx="348508" cy="593892"/>
          </a:xfrm>
          <a:prstGeom prst="rect">
            <a:avLst/>
          </a:prstGeom>
        </p:spPr>
      </p:pic>
      <p:pic>
        <p:nvPicPr>
          <p:cNvPr id="130" name="図 129"/>
          <p:cNvPicPr>
            <a:picLocks noChangeAspect="1"/>
          </p:cNvPicPr>
          <p:nvPr/>
        </p:nvPicPr>
        <p:blipFill rotWithShape="1">
          <a:blip r:embed="rId4">
            <a:extLst>
              <a:ext uri="{28A0092B-C50C-407E-A947-70E740481C1C}">
                <a14:useLocalDpi xmlns:a14="http://schemas.microsoft.com/office/drawing/2010/main" val="0"/>
              </a:ext>
            </a:extLst>
          </a:blip>
          <a:srcRect l="7757" t="40804" r="86145" b="41877"/>
          <a:stretch/>
        </p:blipFill>
        <p:spPr>
          <a:xfrm rot="16200000">
            <a:off x="8424548" y="3141915"/>
            <a:ext cx="348508" cy="593892"/>
          </a:xfrm>
          <a:prstGeom prst="rect">
            <a:avLst/>
          </a:prstGeom>
        </p:spPr>
      </p:pic>
      <p:pic>
        <p:nvPicPr>
          <p:cNvPr id="132" name="図 131"/>
          <p:cNvPicPr>
            <a:picLocks noChangeAspect="1"/>
          </p:cNvPicPr>
          <p:nvPr/>
        </p:nvPicPr>
        <p:blipFill rotWithShape="1">
          <a:blip r:embed="rId4">
            <a:extLst>
              <a:ext uri="{28A0092B-C50C-407E-A947-70E740481C1C}">
                <a14:useLocalDpi xmlns:a14="http://schemas.microsoft.com/office/drawing/2010/main" val="0"/>
              </a:ext>
            </a:extLst>
          </a:blip>
          <a:srcRect l="7785" t="57678" r="86117" b="25003"/>
          <a:stretch/>
        </p:blipFill>
        <p:spPr>
          <a:xfrm rot="16200000">
            <a:off x="9471428" y="3141915"/>
            <a:ext cx="348508" cy="593892"/>
          </a:xfrm>
          <a:prstGeom prst="rect">
            <a:avLst/>
          </a:prstGeom>
        </p:spPr>
      </p:pic>
      <p:pic>
        <p:nvPicPr>
          <p:cNvPr id="134" name="図 133"/>
          <p:cNvPicPr>
            <a:picLocks noChangeAspect="1"/>
          </p:cNvPicPr>
          <p:nvPr/>
        </p:nvPicPr>
        <p:blipFill rotWithShape="1">
          <a:blip r:embed="rId4">
            <a:extLst>
              <a:ext uri="{28A0092B-C50C-407E-A947-70E740481C1C}">
                <a14:useLocalDpi xmlns:a14="http://schemas.microsoft.com/office/drawing/2010/main" val="0"/>
              </a:ext>
            </a:extLst>
          </a:blip>
          <a:srcRect l="7743" t="74205" r="86159" b="8476"/>
          <a:stretch/>
        </p:blipFill>
        <p:spPr>
          <a:xfrm rot="16200000">
            <a:off x="10508784" y="3141915"/>
            <a:ext cx="348508" cy="593892"/>
          </a:xfrm>
          <a:prstGeom prst="rect">
            <a:avLst/>
          </a:prstGeom>
        </p:spPr>
      </p:pic>
      <p:pic>
        <p:nvPicPr>
          <p:cNvPr id="135" name="図 134"/>
          <p:cNvPicPr>
            <a:picLocks noChangeAspect="1"/>
          </p:cNvPicPr>
          <p:nvPr/>
        </p:nvPicPr>
        <p:blipFill rotWithShape="1">
          <a:blip r:embed="rId4">
            <a:extLst>
              <a:ext uri="{28A0092B-C50C-407E-A947-70E740481C1C}">
                <a14:useLocalDpi xmlns:a14="http://schemas.microsoft.com/office/drawing/2010/main" val="0"/>
              </a:ext>
            </a:extLst>
          </a:blip>
          <a:srcRect l="7827" t="24346" r="86075" b="58335"/>
          <a:stretch/>
        </p:blipFill>
        <p:spPr>
          <a:xfrm rot="16200000">
            <a:off x="7409419" y="3141915"/>
            <a:ext cx="348508" cy="593892"/>
          </a:xfrm>
          <a:prstGeom prst="rect">
            <a:avLst/>
          </a:prstGeom>
        </p:spPr>
      </p:pic>
      <p:sp>
        <p:nvSpPr>
          <p:cNvPr id="83" name="角丸四角形 82"/>
          <p:cNvSpPr/>
          <p:nvPr/>
        </p:nvSpPr>
        <p:spPr>
          <a:xfrm>
            <a:off x="2117882"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M11-4</a:t>
            </a:r>
          </a:p>
        </p:txBody>
      </p:sp>
      <p:sp>
        <p:nvSpPr>
          <p:cNvPr id="93" name="角丸四角形 92"/>
          <p:cNvSpPr/>
          <p:nvPr/>
        </p:nvSpPr>
        <p:spPr>
          <a:xfrm>
            <a:off x="3149603"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M11-5</a:t>
            </a:r>
          </a:p>
        </p:txBody>
      </p:sp>
      <p:sp>
        <p:nvSpPr>
          <p:cNvPr id="99" name="角丸四角形 98"/>
          <p:cNvSpPr/>
          <p:nvPr/>
        </p:nvSpPr>
        <p:spPr>
          <a:xfrm>
            <a:off x="4178150"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M11-6</a:t>
            </a:r>
          </a:p>
        </p:txBody>
      </p:sp>
      <p:sp>
        <p:nvSpPr>
          <p:cNvPr id="106" name="角丸四角形 105"/>
          <p:cNvSpPr/>
          <p:nvPr/>
        </p:nvSpPr>
        <p:spPr>
          <a:xfrm>
            <a:off x="5232099"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M11-7</a:t>
            </a:r>
          </a:p>
        </p:txBody>
      </p:sp>
      <p:sp>
        <p:nvSpPr>
          <p:cNvPr id="120" name="角丸四角形 119"/>
          <p:cNvSpPr/>
          <p:nvPr/>
        </p:nvSpPr>
        <p:spPr>
          <a:xfrm>
            <a:off x="6262299"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M11-8</a:t>
            </a:r>
          </a:p>
        </p:txBody>
      </p:sp>
      <p:sp>
        <p:nvSpPr>
          <p:cNvPr id="121" name="角丸四角形 120"/>
          <p:cNvSpPr/>
          <p:nvPr/>
        </p:nvSpPr>
        <p:spPr>
          <a:xfrm>
            <a:off x="7284497"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M11-9</a:t>
            </a:r>
          </a:p>
        </p:txBody>
      </p:sp>
      <p:sp>
        <p:nvSpPr>
          <p:cNvPr id="122" name="角丸四角形 121"/>
          <p:cNvSpPr/>
          <p:nvPr/>
        </p:nvSpPr>
        <p:spPr>
          <a:xfrm>
            <a:off x="8300342"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M11-10</a:t>
            </a:r>
          </a:p>
        </p:txBody>
      </p:sp>
      <p:sp>
        <p:nvSpPr>
          <p:cNvPr id="123" name="角丸四角形 122"/>
          <p:cNvSpPr/>
          <p:nvPr/>
        </p:nvSpPr>
        <p:spPr>
          <a:xfrm>
            <a:off x="9347940"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M11-11</a:t>
            </a:r>
          </a:p>
        </p:txBody>
      </p:sp>
      <p:sp>
        <p:nvSpPr>
          <p:cNvPr id="124" name="角丸四角形 123"/>
          <p:cNvSpPr/>
          <p:nvPr/>
        </p:nvSpPr>
        <p:spPr>
          <a:xfrm>
            <a:off x="10386013" y="3264605"/>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M11-12</a:t>
            </a:r>
          </a:p>
        </p:txBody>
      </p:sp>
      <p:cxnSp>
        <p:nvCxnSpPr>
          <p:cNvPr id="136" name="直線矢印コネクタ 135"/>
          <p:cNvCxnSpPr/>
          <p:nvPr/>
        </p:nvCxnSpPr>
        <p:spPr>
          <a:xfrm flipH="1">
            <a:off x="9985769" y="3485320"/>
            <a:ext cx="36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a:off x="9985769" y="3374003"/>
            <a:ext cx="36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H="1">
            <a:off x="5864786" y="3470539"/>
            <a:ext cx="36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5864786" y="3359225"/>
            <a:ext cx="36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90" name="角丸四角形 89"/>
          <p:cNvSpPr/>
          <p:nvPr/>
        </p:nvSpPr>
        <p:spPr>
          <a:xfrm>
            <a:off x="91590" y="3281891"/>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M11-12</a:t>
            </a:r>
          </a:p>
        </p:txBody>
      </p:sp>
      <p:sp>
        <p:nvSpPr>
          <p:cNvPr id="91" name="角丸四角形 90"/>
          <p:cNvSpPr/>
          <p:nvPr/>
        </p:nvSpPr>
        <p:spPr>
          <a:xfrm>
            <a:off x="11427412" y="3279740"/>
            <a:ext cx="581026" cy="33337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M11-3</a:t>
            </a:r>
          </a:p>
        </p:txBody>
      </p:sp>
      <p:cxnSp>
        <p:nvCxnSpPr>
          <p:cNvPr id="92" name="直線矢印コネクタ 91"/>
          <p:cNvCxnSpPr/>
          <p:nvPr/>
        </p:nvCxnSpPr>
        <p:spPr>
          <a:xfrm flipH="1">
            <a:off x="695785" y="3501355"/>
            <a:ext cx="36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a:off x="11015790" y="3359223"/>
            <a:ext cx="360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グループ化 142"/>
          <p:cNvGrpSpPr/>
          <p:nvPr/>
        </p:nvGrpSpPr>
        <p:grpSpPr>
          <a:xfrm>
            <a:off x="10011594" y="293282"/>
            <a:ext cx="2102193" cy="375542"/>
            <a:chOff x="10011594" y="66356"/>
            <a:chExt cx="2102193" cy="375542"/>
          </a:xfrm>
        </p:grpSpPr>
        <p:cxnSp>
          <p:nvCxnSpPr>
            <p:cNvPr id="144" name="直線矢印コネクタ 143"/>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146"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spTree>
    <p:extLst>
      <p:ext uri="{BB962C8B-B14F-4D97-AF65-F5344CB8AC3E}">
        <p14:creationId xmlns:p14="http://schemas.microsoft.com/office/powerpoint/2010/main" val="15784766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3"/>
          <a:stretch>
            <a:fillRect/>
          </a:stretch>
        </p:blipFill>
        <p:spPr>
          <a:xfrm rot="16200000">
            <a:off x="-939232" y="1809638"/>
            <a:ext cx="5799196" cy="3488238"/>
          </a:xfrm>
          <a:prstGeom prst="rect">
            <a:avLst/>
          </a:prstGeom>
        </p:spPr>
      </p:pic>
      <p:sp>
        <p:nvSpPr>
          <p:cNvPr id="4" name="タイトル 1"/>
          <p:cNvSpPr>
            <a:spLocks noGrp="1"/>
          </p:cNvSpPr>
          <p:nvPr>
            <p:ph type="title"/>
          </p:nvPr>
        </p:nvSpPr>
        <p:spPr>
          <a:xfrm>
            <a:off x="228599" y="295929"/>
            <a:ext cx="3447225"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言語設定画面</a:t>
            </a:r>
          </a:p>
        </p:txBody>
      </p:sp>
      <p:sp>
        <p:nvSpPr>
          <p:cNvPr id="104" name="テキスト ボックス 103"/>
          <p:cNvSpPr txBox="1"/>
          <p:nvPr/>
        </p:nvSpPr>
        <p:spPr>
          <a:xfrm>
            <a:off x="4040507" y="120636"/>
            <a:ext cx="5638799" cy="5339923"/>
          </a:xfrm>
          <a:prstGeom prst="rect">
            <a:avLst/>
          </a:prstGeom>
          <a:noFill/>
        </p:spPr>
        <p:txBody>
          <a:bodyPr wrap="square" rtlCol="0">
            <a:spAutoFit/>
          </a:bodyPr>
          <a:lstStyle/>
          <a:p>
            <a:r>
              <a:rPr lang="ja-JP" altLang="en-US" sz="1100" dirty="0">
                <a:latin typeface="+mn-ea"/>
                <a:cs typeface="メイリオ" panose="020B0604030504040204" pitchFamily="50" charset="-128"/>
              </a:rPr>
              <a:t>・この画面を表示しているとき、</a:t>
            </a:r>
            <a:r>
              <a:rPr lang="en-US" altLang="ja-JP" sz="1100" dirty="0">
                <a:latin typeface="+mn-ea"/>
                <a:cs typeface="メイリオ" panose="020B0604030504040204" pitchFamily="50" charset="-128"/>
              </a:rPr>
              <a:t>CAN_[CLI2] 0Byte 0-3bit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を送信し続ける</a:t>
            </a:r>
            <a:endParaRPr lang="en-US" altLang="ja-JP" sz="1100" dirty="0">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 → 作業モードになった時、カメラ画面に遷移する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・待機モードの時、</a:t>
            </a:r>
            <a:r>
              <a:rPr lang="en-US" altLang="ja-JP" sz="1100" dirty="0">
                <a:latin typeface="+mn-ea"/>
                <a:cs typeface="メイリオ" panose="020B0604030504040204" pitchFamily="50" charset="-128"/>
              </a:rPr>
              <a:t>30</a:t>
            </a:r>
            <a:r>
              <a:rPr lang="ja-JP" altLang="en-US" sz="1100" dirty="0">
                <a:latin typeface="+mn-ea"/>
                <a:cs typeface="メイリオ" panose="020B0604030504040204" pitchFamily="50" charset="-128"/>
              </a:rPr>
              <a:t>秒間操作が無い場合はメイン画面に遷移する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・作業モードの時、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秒間操作が無い場合はカメラ画面に遷移する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latin typeface="+mn-ea"/>
                <a:cs typeface="メイリオ" panose="020B0604030504040204" pitchFamily="50" charset="-128"/>
              </a:rPr>
              <a:t>・この画面に遷移した時、現在設定中の言語に枠を表示する</a:t>
            </a:r>
            <a:endParaRPr lang="en-US" altLang="ja-JP" sz="1100" dirty="0">
              <a:latin typeface="+mn-ea"/>
              <a:cs typeface="メイリオ" panose="020B0604030504040204" pitchFamily="50" charset="-128"/>
            </a:endParaRPr>
          </a:p>
          <a:p>
            <a:r>
              <a:rPr lang="ja-JP" altLang="en-US" sz="1100" dirty="0">
                <a:latin typeface="+mn-ea"/>
              </a:rPr>
              <a:t>・設定された言語以外の表示言語アイコンはグレーアウト</a:t>
            </a:r>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タッチパネル操作</a:t>
            </a:r>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ジョグダイアル操作</a:t>
            </a:r>
            <a:endParaRPr lang="en-US" altLang="ja-JP" sz="1100" dirty="0">
              <a:latin typeface="+mn-ea"/>
              <a:cs typeface="メイリオ" panose="020B0604030504040204" pitchFamily="50" charset="-128"/>
            </a:endParaRPr>
          </a:p>
          <a:p>
            <a:endParaRPr lang="en-US" altLang="ja-JP" sz="1100" dirty="0">
              <a:latin typeface="+mn-ea"/>
              <a:cs typeface="メイリオ" panose="020B0604030504040204" pitchFamily="50" charset="-128"/>
            </a:endParaRPr>
          </a:p>
        </p:txBody>
      </p:sp>
      <p:sp>
        <p:nvSpPr>
          <p:cNvPr id="8" name="角丸四角形 7"/>
          <p:cNvSpPr/>
          <p:nvPr/>
        </p:nvSpPr>
        <p:spPr>
          <a:xfrm>
            <a:off x="629377" y="2272817"/>
            <a:ext cx="2664553" cy="558757"/>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M12-2</a:t>
            </a:r>
          </a:p>
        </p:txBody>
      </p:sp>
      <p:sp>
        <p:nvSpPr>
          <p:cNvPr id="9" name="角丸四角形 8"/>
          <p:cNvSpPr/>
          <p:nvPr/>
        </p:nvSpPr>
        <p:spPr>
          <a:xfrm>
            <a:off x="629377" y="2939679"/>
            <a:ext cx="2664553" cy="558757"/>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M12-3</a:t>
            </a:r>
          </a:p>
        </p:txBody>
      </p:sp>
      <p:sp>
        <p:nvSpPr>
          <p:cNvPr id="10" name="角丸四角形 9"/>
          <p:cNvSpPr/>
          <p:nvPr/>
        </p:nvSpPr>
        <p:spPr>
          <a:xfrm>
            <a:off x="629377" y="3606541"/>
            <a:ext cx="2664553" cy="558757"/>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M12-4</a:t>
            </a:r>
          </a:p>
        </p:txBody>
      </p:sp>
      <p:sp>
        <p:nvSpPr>
          <p:cNvPr id="20" name="角丸四角形 19"/>
          <p:cNvSpPr/>
          <p:nvPr/>
        </p:nvSpPr>
        <p:spPr>
          <a:xfrm>
            <a:off x="629377" y="1605956"/>
            <a:ext cx="2664553" cy="558757"/>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M12-1</a:t>
            </a:r>
          </a:p>
        </p:txBody>
      </p:sp>
      <p:sp>
        <p:nvSpPr>
          <p:cNvPr id="22" name="角丸四角形 21"/>
          <p:cNvSpPr/>
          <p:nvPr/>
        </p:nvSpPr>
        <p:spPr>
          <a:xfrm>
            <a:off x="273050" y="6115050"/>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23" name="角丸四角形 22"/>
          <p:cNvSpPr/>
          <p:nvPr/>
        </p:nvSpPr>
        <p:spPr>
          <a:xfrm>
            <a:off x="1411366"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24" name="角丸四角形 23"/>
          <p:cNvSpPr/>
          <p:nvPr/>
        </p:nvSpPr>
        <p:spPr>
          <a:xfrm>
            <a:off x="2549684" y="6115050"/>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graphicFrame>
        <p:nvGraphicFramePr>
          <p:cNvPr id="3" name="表 2"/>
          <p:cNvGraphicFramePr>
            <a:graphicFrameLocks noGrp="1"/>
          </p:cNvGraphicFramePr>
          <p:nvPr>
            <p:extLst>
              <p:ext uri="{D42A27DB-BD31-4B8C-83A1-F6EECF244321}">
                <p14:modId xmlns:p14="http://schemas.microsoft.com/office/powerpoint/2010/main" val="2643693302"/>
              </p:ext>
            </p:extLst>
          </p:nvPr>
        </p:nvGraphicFramePr>
        <p:xfrm>
          <a:off x="4135343" y="1513413"/>
          <a:ext cx="6210301" cy="3182487"/>
        </p:xfrm>
        <a:graphic>
          <a:graphicData uri="http://schemas.openxmlformats.org/drawingml/2006/table">
            <a:tbl>
              <a:tblPr firstRow="1" bandRow="1">
                <a:tableStyleId>{5C22544A-7EE6-4342-B048-85BDC9FD1C3A}</a:tableStyleId>
              </a:tblPr>
              <a:tblGrid>
                <a:gridCol w="685450">
                  <a:extLst>
                    <a:ext uri="{9D8B030D-6E8A-4147-A177-3AD203B41FA5}">
                      <a16:colId xmlns:a16="http://schemas.microsoft.com/office/drawing/2014/main" val="20000"/>
                    </a:ext>
                  </a:extLst>
                </a:gridCol>
                <a:gridCol w="1285218">
                  <a:extLst>
                    <a:ext uri="{9D8B030D-6E8A-4147-A177-3AD203B41FA5}">
                      <a16:colId xmlns:a16="http://schemas.microsoft.com/office/drawing/2014/main" val="20001"/>
                    </a:ext>
                  </a:extLst>
                </a:gridCol>
                <a:gridCol w="1282045">
                  <a:extLst>
                    <a:ext uri="{9D8B030D-6E8A-4147-A177-3AD203B41FA5}">
                      <a16:colId xmlns:a16="http://schemas.microsoft.com/office/drawing/2014/main" val="20002"/>
                    </a:ext>
                  </a:extLst>
                </a:gridCol>
                <a:gridCol w="2957588">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18000" marR="18000" marT="18000" marB="18000" anchor="ctr"/>
                </a:tc>
                <a:tc>
                  <a:txBody>
                    <a:bodyPr/>
                    <a:lstStyle/>
                    <a:p>
                      <a:pPr algn="ctr" fontAlgn="ctr"/>
                      <a:r>
                        <a:rPr lang="ja-JP" altLang="en-US" sz="1100" u="none" strike="noStrike">
                          <a:effectLst/>
                          <a:latin typeface="+mn-ea"/>
                          <a:ea typeface="+mn-ea"/>
                        </a:rPr>
                        <a:t>動作</a:t>
                      </a:r>
                      <a:endParaRPr lang="ja-JP" altLang="en-US"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0"/>
                  </a:ext>
                </a:extLst>
              </a:tr>
              <a:tr h="171450">
                <a:tc>
                  <a:txBody>
                    <a:bodyPr/>
                    <a:lstStyle/>
                    <a:p>
                      <a:pPr algn="l" fontAlgn="ctr"/>
                      <a:r>
                        <a:rPr lang="en-US" sz="1100" u="none" strike="noStrike">
                          <a:effectLst/>
                          <a:latin typeface="+mn-ea"/>
                          <a:ea typeface="+mn-ea"/>
                        </a:rPr>
                        <a:t>D5</a:t>
                      </a:r>
                      <a:endParaRPr lang="en-US" sz="1100" b="0" i="0" u="none" strike="noStrike">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a:effectLst/>
                          <a:latin typeface="+mn-ea"/>
                          <a:ea typeface="+mn-ea"/>
                        </a:rPr>
                        <a:t>車両設定画面に遷移</a:t>
                      </a:r>
                      <a:endParaRPr lang="ja-JP" altLang="en-US"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1"/>
                  </a:ext>
                </a:extLst>
              </a:tr>
              <a:tr h="171450">
                <a:tc>
                  <a:txBody>
                    <a:bodyPr/>
                    <a:lstStyle/>
                    <a:p>
                      <a:pPr algn="l" fontAlgn="ctr"/>
                      <a:r>
                        <a:rPr lang="en-US" sz="1100" u="none" strike="noStrike" dirty="0">
                          <a:effectLst/>
                          <a:latin typeface="+mn-ea"/>
                          <a:ea typeface="+mn-ea"/>
                        </a:rPr>
                        <a:t>D6</a:t>
                      </a:r>
                      <a:endParaRPr lang="en-US" sz="110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100" b="0" i="0" u="none" strike="noStrike" dirty="0">
                          <a:solidFill>
                            <a:srgbClr val="FF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メイン画面に遷移</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969019364"/>
                  </a:ext>
                </a:extLst>
              </a:tr>
              <a:tr h="171450">
                <a:tc>
                  <a:txBody>
                    <a:bodyPr/>
                    <a:lstStyle/>
                    <a:p>
                      <a:pPr algn="l" fontAlgn="ctr"/>
                      <a:endParaRPr lang="en-US" sz="110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3727354793"/>
                  </a:ext>
                </a:extLst>
              </a:tr>
              <a:tr h="171450">
                <a:tc>
                  <a:txBody>
                    <a:bodyPr/>
                    <a:lstStyle/>
                    <a:p>
                      <a:pPr algn="l" fontAlgn="ctr"/>
                      <a:r>
                        <a:rPr lang="en-US" sz="1100" u="none" strike="noStrike" dirty="0">
                          <a:effectLst/>
                          <a:latin typeface="+mn-ea"/>
                          <a:ea typeface="+mn-ea"/>
                        </a:rPr>
                        <a:t>D7</a:t>
                      </a:r>
                      <a:endParaRPr lang="en-US" sz="1100" b="0" i="0" u="none" strike="noStrike" dirty="0">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endParaRPr lang="ja-JP" altLang="en-US" sz="1100" b="0" i="0" u="none" strike="noStrike">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dirty="0">
                          <a:effectLst/>
                          <a:latin typeface="+mn-ea"/>
                          <a:ea typeface="+mn-ea"/>
                        </a:rPr>
                        <a:t>車両設定画面に遷移</a:t>
                      </a:r>
                      <a:endParaRPr lang="ja-JP" altLang="en-US" sz="110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3"/>
                  </a:ext>
                </a:extLst>
              </a:tr>
              <a:tr h="259527">
                <a:tc>
                  <a:txBody>
                    <a:bodyPr/>
                    <a:lstStyle/>
                    <a:p>
                      <a:pPr algn="l" fontAlgn="ctr"/>
                      <a:r>
                        <a:rPr lang="en-US" sz="1100" u="none" strike="noStrike">
                          <a:effectLst/>
                          <a:latin typeface="+mn-ea"/>
                          <a:ea typeface="+mn-ea"/>
                        </a:rPr>
                        <a:t>M12-1</a:t>
                      </a:r>
                      <a:endParaRPr lang="en-US" sz="1100" b="0" i="0" u="none" strike="noStrike">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18000" marR="18000" marT="18000" marB="18000" anchor="ctr"/>
                </a:tc>
                <a:tc>
                  <a:txBody>
                    <a:bodyPr/>
                    <a:lstStyle/>
                    <a:p>
                      <a:pPr algn="l" fontAlgn="ct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r>
                        <a:rPr lang="en-US" sz="1100" u="none" strike="noStrike">
                          <a:effectLst/>
                          <a:latin typeface="+mn-ea"/>
                          <a:ea typeface="+mn-ea"/>
                        </a:rPr>
                        <a:t>M12-1</a:t>
                      </a:r>
                      <a:r>
                        <a:rPr lang="ja-JP" altLang="en-US" sz="1100" u="none" strike="noStrike">
                          <a:effectLst/>
                          <a:latin typeface="+mn-ea"/>
                          <a:ea typeface="+mn-ea"/>
                        </a:rPr>
                        <a:t>に枠を表示</a:t>
                      </a:r>
                      <a:endParaRPr lang="ja-JP" altLang="en-US"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4"/>
                  </a:ext>
                </a:extLst>
              </a:tr>
              <a:tr h="171450">
                <a:tc>
                  <a:txBody>
                    <a:bodyPr/>
                    <a:lstStyle/>
                    <a:p>
                      <a:pPr algn="l" fontAlgn="ct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18000" marR="18000" marT="18000" marB="18000" anchor="ctr"/>
                </a:tc>
                <a:tc>
                  <a:txBody>
                    <a:bodyPr/>
                    <a:lstStyle/>
                    <a:p>
                      <a:pPr algn="l" fontAlgn="ct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a:effectLst/>
                          <a:latin typeface="+mn-ea"/>
                          <a:ea typeface="+mn-ea"/>
                        </a:rPr>
                        <a:t>対象画面の表示言語を英語にする</a:t>
                      </a:r>
                      <a:endParaRPr lang="ja-JP" altLang="en-US"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5"/>
                  </a:ext>
                </a:extLst>
              </a:tr>
              <a:tr h="171450">
                <a:tc>
                  <a:txBody>
                    <a:bodyPr/>
                    <a:lstStyle/>
                    <a:p>
                      <a:pPr algn="l" fontAlgn="ctr"/>
                      <a:r>
                        <a:rPr lang="en-US" sz="1100" u="none" strike="noStrike">
                          <a:effectLst/>
                          <a:latin typeface="+mn-ea"/>
                          <a:ea typeface="+mn-ea"/>
                        </a:rPr>
                        <a:t>M12-2</a:t>
                      </a:r>
                      <a:endParaRPr lang="en-US" sz="1100" b="0" i="0" u="none" strike="noStrike">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a:effectLst/>
                          <a:latin typeface="+mn-ea"/>
                          <a:ea typeface="+mn-ea"/>
                        </a:rPr>
                        <a:t>押す</a:t>
                      </a:r>
                      <a:endParaRPr lang="ja-JP" altLang="en-US" sz="1100" b="0" i="0" u="none" strike="noStrike">
                        <a:solidFill>
                          <a:srgbClr val="000000"/>
                        </a:solidFill>
                        <a:effectLst/>
                        <a:latin typeface="+mn-ea"/>
                        <a:ea typeface="+mn-ea"/>
                      </a:endParaRPr>
                    </a:p>
                  </a:txBody>
                  <a:tcPr marL="18000" marR="18000" marT="18000" marB="18000" anchor="ctr"/>
                </a:tc>
                <a:tc>
                  <a:txBody>
                    <a:bodyPr/>
                    <a:lstStyle/>
                    <a:p>
                      <a:pPr algn="l" fontAlgn="ctr"/>
                      <a:endParaRPr lang="ja-JP" altLang="en-US" sz="1100" b="0" i="0" u="none" strike="noStrike">
                        <a:solidFill>
                          <a:srgbClr val="000000"/>
                        </a:solidFill>
                        <a:effectLst/>
                        <a:latin typeface="+mn-ea"/>
                        <a:ea typeface="+mn-ea"/>
                      </a:endParaRPr>
                    </a:p>
                  </a:txBody>
                  <a:tcPr marL="18000" marR="18000" marT="18000" marB="18000" anchor="ctr"/>
                </a:tc>
                <a:tc>
                  <a:txBody>
                    <a:bodyPr/>
                    <a:lstStyle/>
                    <a:p>
                      <a:pPr algn="l" fontAlgn="ctr"/>
                      <a:r>
                        <a:rPr lang="en-US" sz="1100" u="none" strike="noStrike" dirty="0">
                          <a:effectLst/>
                          <a:latin typeface="+mn-ea"/>
                          <a:ea typeface="+mn-ea"/>
                        </a:rPr>
                        <a:t>M12-2</a:t>
                      </a:r>
                      <a:r>
                        <a:rPr lang="ja-JP" altLang="en-US" sz="1100" u="none" strike="noStrike" dirty="0">
                          <a:effectLst/>
                          <a:latin typeface="+mn-ea"/>
                          <a:ea typeface="+mn-ea"/>
                        </a:rPr>
                        <a:t>に枠を表示</a:t>
                      </a:r>
                      <a:endParaRPr lang="ja-JP" altLang="en-US" sz="110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6"/>
                  </a:ext>
                </a:extLst>
              </a:tr>
              <a:tr h="171450">
                <a:tc>
                  <a:txBody>
                    <a:bodyPr/>
                    <a:lstStyle/>
                    <a:p>
                      <a:pPr algn="l" fontAlgn="ctr"/>
                      <a:endParaRPr lang="ja-JP" altLang="en-US" sz="1100" b="0" i="0" u="none" strike="noStrike">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endParaRPr lang="ja-JP" altLang="en-US" sz="1100" b="0" i="0" u="none" strike="noStrike">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a:effectLst/>
                          <a:latin typeface="+mn-ea"/>
                          <a:ea typeface="+mn-ea"/>
                        </a:rPr>
                        <a:t>対象画面の表示言語をドイツ語にする</a:t>
                      </a:r>
                      <a:endParaRPr lang="ja-JP" altLang="en-US"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7"/>
                  </a:ext>
                </a:extLst>
              </a:tr>
              <a:tr h="171450">
                <a:tc>
                  <a:txBody>
                    <a:bodyPr/>
                    <a:lstStyle/>
                    <a:p>
                      <a:pPr algn="l" fontAlgn="ctr"/>
                      <a:r>
                        <a:rPr lang="en-US" sz="1100" u="none" strike="noStrike">
                          <a:effectLst/>
                          <a:latin typeface="+mn-ea"/>
                          <a:ea typeface="+mn-ea"/>
                        </a:rPr>
                        <a:t>M12-3</a:t>
                      </a:r>
                      <a:endParaRPr lang="en-US" sz="1100" b="0" i="0" u="none" strike="noStrike">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endParaRPr lang="ja-JP" altLang="en-US" sz="1100" b="0" i="0" u="none" strike="noStrike">
                        <a:solidFill>
                          <a:srgbClr val="000000"/>
                        </a:solidFill>
                        <a:effectLst/>
                        <a:latin typeface="+mn-ea"/>
                        <a:ea typeface="+mn-ea"/>
                      </a:endParaRPr>
                    </a:p>
                  </a:txBody>
                  <a:tcPr marL="18000" marR="18000" marT="18000" marB="18000" anchor="ctr"/>
                </a:tc>
                <a:tc>
                  <a:txBody>
                    <a:bodyPr/>
                    <a:lstStyle/>
                    <a:p>
                      <a:pPr algn="l" fontAlgn="ctr"/>
                      <a:r>
                        <a:rPr lang="en-US" sz="1100" u="none" strike="noStrike" dirty="0">
                          <a:effectLst/>
                          <a:latin typeface="+mn-ea"/>
                          <a:ea typeface="+mn-ea"/>
                        </a:rPr>
                        <a:t>M12-3</a:t>
                      </a:r>
                      <a:r>
                        <a:rPr lang="ja-JP" altLang="en-US" sz="1100" u="none" strike="noStrike" dirty="0">
                          <a:effectLst/>
                          <a:latin typeface="+mn-ea"/>
                          <a:ea typeface="+mn-ea"/>
                        </a:rPr>
                        <a:t>に枠を表示</a:t>
                      </a:r>
                      <a:endParaRPr lang="ja-JP" altLang="en-US" sz="110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8"/>
                  </a:ext>
                </a:extLst>
              </a:tr>
              <a:tr h="171450">
                <a:tc>
                  <a:txBody>
                    <a:bodyPr/>
                    <a:lstStyle/>
                    <a:p>
                      <a:pPr algn="l" fontAlgn="ctr"/>
                      <a:endParaRPr lang="ja-JP" altLang="en-US" sz="1100" b="0" i="0" u="none" strike="noStrike">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a:effectLst/>
                          <a:latin typeface="+mn-ea"/>
                          <a:ea typeface="+mn-ea"/>
                        </a:rPr>
                        <a:t>離す</a:t>
                      </a:r>
                      <a:endParaRPr lang="ja-JP" altLang="en-US" sz="1100" b="0" i="0" u="none" strike="noStrike">
                        <a:solidFill>
                          <a:srgbClr val="000000"/>
                        </a:solidFill>
                        <a:effectLst/>
                        <a:latin typeface="+mn-ea"/>
                        <a:ea typeface="+mn-ea"/>
                      </a:endParaRPr>
                    </a:p>
                  </a:txBody>
                  <a:tcPr marL="18000" marR="18000" marT="18000" marB="18000" anchor="ctr"/>
                </a:tc>
                <a:tc>
                  <a:txBody>
                    <a:bodyPr/>
                    <a:lstStyle/>
                    <a:p>
                      <a:pPr algn="l" fontAlgn="ctr"/>
                      <a:endParaRPr lang="ja-JP" altLang="en-US" sz="1100" b="0" i="0" u="none" strike="noStrike">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a:effectLst/>
                          <a:latin typeface="+mn-ea"/>
                          <a:ea typeface="+mn-ea"/>
                        </a:rPr>
                        <a:t>対象画面の表示言語をフランス語にする</a:t>
                      </a:r>
                      <a:endParaRPr lang="ja-JP" altLang="en-US"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9"/>
                  </a:ext>
                </a:extLst>
              </a:tr>
              <a:tr h="171450">
                <a:tc>
                  <a:txBody>
                    <a:bodyPr/>
                    <a:lstStyle/>
                    <a:p>
                      <a:pPr algn="l" fontAlgn="ctr"/>
                      <a:r>
                        <a:rPr lang="en-US" sz="1100" u="none" strike="noStrike" dirty="0">
                          <a:effectLst/>
                          <a:latin typeface="+mn-ea"/>
                          <a:ea typeface="+mn-ea"/>
                        </a:rPr>
                        <a:t>M12-4</a:t>
                      </a:r>
                      <a:endParaRPr lang="en-US" sz="1100" b="0" i="0" u="none" strike="noStrike" dirty="0">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r>
                        <a:rPr lang="en-US" sz="1100" u="none" strike="noStrike">
                          <a:effectLst/>
                          <a:latin typeface="+mn-ea"/>
                          <a:ea typeface="+mn-ea"/>
                        </a:rPr>
                        <a:t>M12-4</a:t>
                      </a:r>
                      <a:r>
                        <a:rPr lang="ja-JP" altLang="en-US" sz="1100" u="none" strike="noStrike">
                          <a:effectLst/>
                          <a:latin typeface="+mn-ea"/>
                          <a:ea typeface="+mn-ea"/>
                        </a:rPr>
                        <a:t>に枠を表示</a:t>
                      </a:r>
                      <a:endParaRPr lang="ja-JP" altLang="en-US"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10"/>
                  </a:ext>
                </a:extLst>
              </a:tr>
              <a:tr h="171450">
                <a:tc>
                  <a:txBody>
                    <a:bodyPr/>
                    <a:lstStyle/>
                    <a:p>
                      <a:pPr algn="l" fontAlgn="ctr"/>
                      <a:endParaRPr lang="ja-JP" altLang="en-US" sz="1100" b="0" i="0" u="none" strike="noStrike">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dirty="0">
                          <a:effectLst/>
                          <a:latin typeface="+mn-ea"/>
                          <a:ea typeface="+mn-ea"/>
                        </a:rPr>
                        <a:t>対象画面の表示言語をイタリア語にする</a:t>
                      </a:r>
                      <a:endParaRPr lang="ja-JP" altLang="en-US" sz="110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11"/>
                  </a:ext>
                </a:extLst>
              </a:tr>
              <a:tr h="171450">
                <a:tc>
                  <a:txBody>
                    <a:bodyPr/>
                    <a:lstStyle/>
                    <a:p>
                      <a:pPr algn="l" fontAlgn="ctr"/>
                      <a:r>
                        <a:rPr lang="en-US" sz="1100" u="none" strike="noStrike" dirty="0">
                          <a:effectLst/>
                          <a:latin typeface="+mn-ea"/>
                          <a:ea typeface="+mn-ea"/>
                        </a:rPr>
                        <a:t>M12-</a:t>
                      </a:r>
                      <a:r>
                        <a:rPr lang="en-US" altLang="ja-JP" sz="1100" u="none" strike="noStrike" dirty="0">
                          <a:effectLst/>
                          <a:latin typeface="+mn-ea"/>
                          <a:ea typeface="+mn-ea"/>
                        </a:rPr>
                        <a:t>5</a:t>
                      </a:r>
                      <a:endParaRPr lang="en-US" sz="1100" b="0" i="0" u="none" strike="noStrike" dirty="0">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dirty="0">
                          <a:effectLst/>
                          <a:latin typeface="+mn-ea"/>
                          <a:ea typeface="+mn-ea"/>
                        </a:rPr>
                        <a:t>押す</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r>
                        <a:rPr lang="en-US" sz="1100" u="none" strike="noStrike" dirty="0">
                          <a:effectLst/>
                          <a:latin typeface="+mn-ea"/>
                          <a:ea typeface="+mn-ea"/>
                        </a:rPr>
                        <a:t>M12-</a:t>
                      </a:r>
                      <a:r>
                        <a:rPr lang="en-US" altLang="ja-JP" sz="1100" u="none" strike="noStrike" dirty="0">
                          <a:effectLst/>
                          <a:latin typeface="+mn-ea"/>
                          <a:ea typeface="+mn-ea"/>
                        </a:rPr>
                        <a:t>5</a:t>
                      </a:r>
                      <a:r>
                        <a:rPr lang="ja-JP" altLang="en-US" sz="1100" u="none" strike="noStrike" dirty="0">
                          <a:effectLst/>
                          <a:latin typeface="+mn-ea"/>
                          <a:ea typeface="+mn-ea"/>
                        </a:rPr>
                        <a:t>に枠を表示</a:t>
                      </a:r>
                      <a:endParaRPr lang="ja-JP" altLang="en-US" sz="110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12"/>
                  </a:ext>
                </a:extLst>
              </a:tr>
              <a:tr h="171450">
                <a:tc>
                  <a:txBody>
                    <a:bodyPr/>
                    <a:lstStyle/>
                    <a:p>
                      <a:pPr algn="l" fontAlgn="ctr"/>
                      <a:endParaRPr lang="ja-JP" altLang="en-US" sz="1100" b="0" i="0" u="none" strike="noStrike">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dirty="0">
                          <a:effectLst/>
                          <a:latin typeface="+mn-ea"/>
                          <a:ea typeface="+mn-ea"/>
                        </a:rPr>
                        <a:t>離す</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dirty="0">
                          <a:effectLst/>
                          <a:latin typeface="+mn-ea"/>
                          <a:ea typeface="+mn-ea"/>
                        </a:rPr>
                        <a:t>対象画面の表示言語をスペイン語にする</a:t>
                      </a:r>
                      <a:endParaRPr lang="ja-JP" altLang="en-US" sz="110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13"/>
                  </a:ext>
                </a:extLst>
              </a:tr>
            </a:tbl>
          </a:graphicData>
        </a:graphic>
      </p:graphicFrame>
      <p:graphicFrame>
        <p:nvGraphicFramePr>
          <p:cNvPr id="5" name="表 4"/>
          <p:cNvGraphicFramePr>
            <a:graphicFrameLocks noGrp="1"/>
          </p:cNvGraphicFramePr>
          <p:nvPr>
            <p:extLst>
              <p:ext uri="{D42A27DB-BD31-4B8C-83A1-F6EECF244321}">
                <p14:modId xmlns:p14="http://schemas.microsoft.com/office/powerpoint/2010/main" val="648773111"/>
              </p:ext>
            </p:extLst>
          </p:nvPr>
        </p:nvGraphicFramePr>
        <p:xfrm>
          <a:off x="4135344" y="5043560"/>
          <a:ext cx="6360439" cy="1593120"/>
        </p:xfrm>
        <a:graphic>
          <a:graphicData uri="http://schemas.openxmlformats.org/drawingml/2006/table">
            <a:tbl>
              <a:tblPr firstRow="1" bandRow="1">
                <a:tableStyleId>{5C22544A-7EE6-4342-B048-85BDC9FD1C3A}</a:tableStyleId>
              </a:tblPr>
              <a:tblGrid>
                <a:gridCol w="835588">
                  <a:extLst>
                    <a:ext uri="{9D8B030D-6E8A-4147-A177-3AD203B41FA5}">
                      <a16:colId xmlns:a16="http://schemas.microsoft.com/office/drawing/2014/main" val="20000"/>
                    </a:ext>
                  </a:extLst>
                </a:gridCol>
                <a:gridCol w="1285218">
                  <a:extLst>
                    <a:ext uri="{9D8B030D-6E8A-4147-A177-3AD203B41FA5}">
                      <a16:colId xmlns:a16="http://schemas.microsoft.com/office/drawing/2014/main" val="20001"/>
                    </a:ext>
                  </a:extLst>
                </a:gridCol>
                <a:gridCol w="1282045">
                  <a:extLst>
                    <a:ext uri="{9D8B030D-6E8A-4147-A177-3AD203B41FA5}">
                      <a16:colId xmlns:a16="http://schemas.microsoft.com/office/drawing/2014/main" val="20002"/>
                    </a:ext>
                  </a:extLst>
                </a:gridCol>
                <a:gridCol w="2957588">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ctr" fontAlgn="ctr"/>
                      <a:r>
                        <a:rPr lang="ja-JP" altLang="en-US" sz="1100" u="none" strike="noStrike" dirty="0">
                          <a:effectLst/>
                          <a:latin typeface="+mn-ea"/>
                          <a:ea typeface="+mn-ea"/>
                        </a:rPr>
                        <a:t>操作</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18000" marR="18000" marT="18000" marB="18000" anchor="ctr"/>
                </a:tc>
                <a:tc>
                  <a:txBody>
                    <a:bodyPr/>
                    <a:lstStyle/>
                    <a:p>
                      <a:pPr algn="ctr" fontAlgn="ctr"/>
                      <a:r>
                        <a:rPr lang="ja-JP" altLang="en-US" sz="1100" u="none" strike="noStrike" dirty="0">
                          <a:effectLst/>
                          <a:latin typeface="+mn-ea"/>
                          <a:ea typeface="+mn-ea"/>
                        </a:rPr>
                        <a:t>動作</a:t>
                      </a:r>
                      <a:endParaRPr lang="ja-JP" altLang="en-US" sz="110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0"/>
                  </a:ext>
                </a:extLst>
              </a:tr>
              <a:tr h="342900">
                <a:tc>
                  <a:txBody>
                    <a:bodyPr/>
                    <a:lstStyle/>
                    <a:p>
                      <a:pPr algn="l" fontAlgn="ctr"/>
                      <a:r>
                        <a:rPr lang="ja-JP" altLang="en-US" sz="1100" b="0" i="0" u="none" strike="noStrike" dirty="0">
                          <a:solidFill>
                            <a:srgbClr val="000000"/>
                          </a:solidFill>
                          <a:effectLst/>
                          <a:latin typeface="+mn-ea"/>
                          <a:ea typeface="+mn-ea"/>
                        </a:rPr>
                        <a:t>ジョグダイアル</a:t>
                      </a:r>
                    </a:p>
                  </a:txBody>
                  <a:tcPr marL="18000" marR="18000" marT="18000" marB="18000" anchor="ctr"/>
                </a:tc>
                <a:tc>
                  <a:txBody>
                    <a:bodyPr/>
                    <a:lstStyle/>
                    <a:p>
                      <a:pPr algn="l" fontAlgn="ctr"/>
                      <a:r>
                        <a:rPr lang="ja-JP" altLang="en-US" sz="1100" u="none" strike="noStrike" dirty="0">
                          <a:effectLst/>
                          <a:latin typeface="+mn-ea"/>
                          <a:ea typeface="+mn-ea"/>
                        </a:rPr>
                        <a:t>上下左右に動かす</a:t>
                      </a:r>
                      <a:endParaRPr lang="en-US" altLang="ja-JP" sz="1100" u="none" strike="noStrike" dirty="0">
                        <a:effectLst/>
                        <a:latin typeface="+mn-ea"/>
                        <a:ea typeface="+mn-ea"/>
                      </a:endParaRPr>
                    </a:p>
                    <a:p>
                      <a:pPr algn="l" fontAlgn="ctr"/>
                      <a:r>
                        <a:rPr lang="ja-JP" altLang="en-US" sz="1100" b="0" i="0" u="none" strike="noStrike" dirty="0">
                          <a:solidFill>
                            <a:srgbClr val="000000"/>
                          </a:solidFill>
                          <a:effectLst/>
                          <a:latin typeface="+mn-ea"/>
                          <a:ea typeface="+mn-ea"/>
                        </a:rPr>
                        <a:t>ダイアルを回す</a:t>
                      </a:r>
                    </a:p>
                  </a:txBody>
                  <a:tcPr marL="18000" marR="18000" marT="18000" marB="18000" anchor="ctr"/>
                </a:tc>
                <a:tc>
                  <a:txBody>
                    <a:bodyPr/>
                    <a:lstStyle/>
                    <a:p>
                      <a:pPr algn="l" fontAlgn="ct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a:effectLst/>
                          <a:latin typeface="+mn-ea"/>
                          <a:ea typeface="+mn-ea"/>
                        </a:rPr>
                        <a:t>枠を移動</a:t>
                      </a:r>
                      <a:br>
                        <a:rPr lang="ja-JP" altLang="en-US" sz="1100" u="none" strike="noStrike">
                          <a:effectLst/>
                          <a:latin typeface="+mn-ea"/>
                          <a:ea typeface="+mn-ea"/>
                        </a:rPr>
                      </a:br>
                      <a:r>
                        <a:rPr lang="en-US" altLang="ja-JP" sz="1100" u="none" strike="noStrike">
                          <a:effectLst/>
                          <a:latin typeface="+mn-ea"/>
                          <a:ea typeface="+mn-ea"/>
                        </a:rPr>
                        <a:t>※</a:t>
                      </a:r>
                      <a:r>
                        <a:rPr lang="ja-JP" altLang="en-US" sz="1100" u="none" strike="noStrike">
                          <a:effectLst/>
                          <a:latin typeface="+mn-ea"/>
                          <a:ea typeface="+mn-ea"/>
                        </a:rPr>
                        <a:t>移動の順番はカーソル遷移図を参照</a:t>
                      </a:r>
                      <a:endParaRPr lang="ja-JP" altLang="en-US"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1"/>
                  </a:ext>
                </a:extLst>
              </a:tr>
              <a:tr h="171450">
                <a:tc>
                  <a:txBody>
                    <a:bodyPr/>
                    <a:lstStyle/>
                    <a:p>
                      <a:pPr algn="l" fontAlgn="ctr"/>
                      <a:r>
                        <a:rPr lang="ja-JP" altLang="en-US" sz="1100" b="0" i="0" u="none" strike="noStrike" dirty="0">
                          <a:solidFill>
                            <a:srgbClr val="000000"/>
                          </a:solidFill>
                          <a:effectLst/>
                          <a:latin typeface="+mn-ea"/>
                          <a:ea typeface="+mn-ea"/>
                        </a:rPr>
                        <a:t>決定ボタン</a:t>
                      </a:r>
                    </a:p>
                  </a:txBody>
                  <a:tcPr marL="18000" marR="18000" marT="18000" marB="18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r>
                        <a:rPr lang="en-US" sz="1100" u="none" strike="noStrike">
                          <a:effectLst/>
                          <a:latin typeface="+mn-ea"/>
                          <a:ea typeface="+mn-ea"/>
                        </a:rPr>
                        <a:t>M12-1</a:t>
                      </a:r>
                      <a:r>
                        <a:rPr lang="ja-JP" altLang="en-US" sz="1100" u="none" strike="noStrike">
                          <a:effectLst/>
                          <a:latin typeface="+mn-ea"/>
                          <a:ea typeface="+mn-ea"/>
                        </a:rPr>
                        <a:t>に枠が表示</a:t>
                      </a:r>
                      <a:endParaRPr lang="ja-JP" altLang="en-US" sz="1100" b="0" i="0" u="none" strike="noStrike">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a:effectLst/>
                          <a:latin typeface="+mn-ea"/>
                          <a:ea typeface="+mn-ea"/>
                        </a:rPr>
                        <a:t>対象画面の表示言語を英語にする</a:t>
                      </a:r>
                      <a:endParaRPr lang="ja-JP" altLang="en-US"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2"/>
                  </a:ext>
                </a:extLst>
              </a:tr>
              <a:tr h="171450">
                <a:tc>
                  <a:txBody>
                    <a:bodyPr/>
                    <a:lstStyle/>
                    <a:p>
                      <a:pPr algn="l" fontAlgn="ctr"/>
                      <a:r>
                        <a:rPr lang="ja-JP" altLang="en-US" sz="1100" b="0" i="0" u="none" strike="noStrike">
                          <a:solidFill>
                            <a:srgbClr val="000000"/>
                          </a:solidFill>
                          <a:effectLst/>
                          <a:latin typeface="+mn-ea"/>
                          <a:ea typeface="+mn-ea"/>
                        </a:rPr>
                        <a:t>決定ボタン</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a:effectLst/>
                          <a:latin typeface="+mn-ea"/>
                          <a:ea typeface="+mn-ea"/>
                        </a:rPr>
                        <a:t>押して離す</a:t>
                      </a:r>
                      <a:endParaRPr lang="ja-JP" altLang="en-US" sz="1100" b="0" i="0" u="none" strike="noStrike">
                        <a:solidFill>
                          <a:srgbClr val="000000"/>
                        </a:solidFill>
                        <a:effectLst/>
                        <a:latin typeface="+mn-ea"/>
                        <a:ea typeface="+mn-ea"/>
                      </a:endParaRPr>
                    </a:p>
                  </a:txBody>
                  <a:tcPr marL="18000" marR="18000" marT="18000" marB="18000" anchor="ctr"/>
                </a:tc>
                <a:tc>
                  <a:txBody>
                    <a:bodyPr/>
                    <a:lstStyle/>
                    <a:p>
                      <a:pPr algn="l" fontAlgn="ctr"/>
                      <a:r>
                        <a:rPr lang="en-US" sz="1100" u="none" strike="noStrike" dirty="0">
                          <a:effectLst/>
                          <a:latin typeface="+mn-ea"/>
                          <a:ea typeface="+mn-ea"/>
                        </a:rPr>
                        <a:t>M12-2</a:t>
                      </a:r>
                      <a:r>
                        <a:rPr lang="ja-JP" altLang="en-US" sz="1100" u="none" strike="noStrike" dirty="0">
                          <a:effectLst/>
                          <a:latin typeface="+mn-ea"/>
                          <a:ea typeface="+mn-ea"/>
                        </a:rPr>
                        <a:t>に枠が表示</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a:effectLst/>
                          <a:latin typeface="+mn-ea"/>
                          <a:ea typeface="+mn-ea"/>
                        </a:rPr>
                        <a:t>対象画面の表示言語をドイツ語にする</a:t>
                      </a:r>
                      <a:endParaRPr lang="ja-JP" altLang="en-US"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3"/>
                  </a:ext>
                </a:extLst>
              </a:tr>
              <a:tr h="171450">
                <a:tc>
                  <a:txBody>
                    <a:bodyPr/>
                    <a:lstStyle/>
                    <a:p>
                      <a:pPr algn="l" fontAlgn="ctr"/>
                      <a:r>
                        <a:rPr lang="ja-JP" altLang="en-US" sz="1100" b="0" i="0" u="none" strike="noStrike">
                          <a:solidFill>
                            <a:srgbClr val="000000"/>
                          </a:solidFill>
                          <a:effectLst/>
                          <a:latin typeface="+mn-ea"/>
                          <a:ea typeface="+mn-ea"/>
                        </a:rPr>
                        <a:t>決定ボタン</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r>
                        <a:rPr lang="en-US" sz="1100" u="none" strike="noStrike">
                          <a:effectLst/>
                          <a:latin typeface="+mn-ea"/>
                          <a:ea typeface="+mn-ea"/>
                        </a:rPr>
                        <a:t>M12-3</a:t>
                      </a:r>
                      <a:r>
                        <a:rPr lang="ja-JP" altLang="en-US" sz="1100" u="none" strike="noStrike">
                          <a:effectLst/>
                          <a:latin typeface="+mn-ea"/>
                          <a:ea typeface="+mn-ea"/>
                        </a:rPr>
                        <a:t>に枠が表示</a:t>
                      </a:r>
                      <a:endParaRPr lang="ja-JP" altLang="en-US" sz="1100" b="0" i="0" u="none" strike="noStrike">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a:effectLst/>
                          <a:latin typeface="+mn-ea"/>
                          <a:ea typeface="+mn-ea"/>
                        </a:rPr>
                        <a:t>対象画面の表示言語をフランス語にする</a:t>
                      </a:r>
                      <a:endParaRPr lang="ja-JP" altLang="en-US"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4"/>
                  </a:ext>
                </a:extLst>
              </a:tr>
              <a:tr h="171450">
                <a:tc>
                  <a:txBody>
                    <a:bodyPr/>
                    <a:lstStyle/>
                    <a:p>
                      <a:pPr algn="l" fontAlgn="ctr"/>
                      <a:r>
                        <a:rPr lang="ja-JP" altLang="en-US" sz="1100" b="0" i="0" u="none" strike="noStrike" dirty="0">
                          <a:solidFill>
                            <a:srgbClr val="000000"/>
                          </a:solidFill>
                          <a:effectLst/>
                          <a:latin typeface="+mn-ea"/>
                          <a:ea typeface="+mn-ea"/>
                        </a:rPr>
                        <a:t>決定ボタン</a:t>
                      </a:r>
                    </a:p>
                  </a:txBody>
                  <a:tcPr marL="18000" marR="18000" marT="18000" marB="18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r>
                        <a:rPr lang="en-US" sz="1100" u="none" strike="noStrike" dirty="0">
                          <a:effectLst/>
                          <a:latin typeface="+mn-ea"/>
                          <a:ea typeface="+mn-ea"/>
                        </a:rPr>
                        <a:t>M12-4</a:t>
                      </a:r>
                      <a:r>
                        <a:rPr lang="ja-JP" altLang="en-US" sz="1100" u="none" strike="noStrike" dirty="0">
                          <a:effectLst/>
                          <a:latin typeface="+mn-ea"/>
                          <a:ea typeface="+mn-ea"/>
                        </a:rPr>
                        <a:t>に枠が表示</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l" fontAlgn="ctr"/>
                      <a:r>
                        <a:rPr lang="ja-JP" altLang="en-US" sz="1100" u="none" strike="noStrike" dirty="0">
                          <a:effectLst/>
                          <a:latin typeface="+mn-ea"/>
                          <a:ea typeface="+mn-ea"/>
                        </a:rPr>
                        <a:t>対象画面の表示言語をイタリア語にする</a:t>
                      </a:r>
                      <a:endParaRPr lang="ja-JP" altLang="en-US" sz="110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5"/>
                  </a:ext>
                </a:extLst>
              </a:tr>
              <a:tr h="171450">
                <a:tc>
                  <a:txBody>
                    <a:bodyPr/>
                    <a:lstStyle/>
                    <a:p>
                      <a:pPr algn="l" fontAlgn="ctr"/>
                      <a:r>
                        <a:rPr lang="ja-JP" altLang="en-US" sz="1100" b="0" i="0" u="none" strike="noStrike" dirty="0">
                          <a:solidFill>
                            <a:srgbClr val="000000"/>
                          </a:solidFill>
                          <a:effectLst/>
                          <a:latin typeface="+mn-ea"/>
                          <a:ea typeface="+mn-ea"/>
                        </a:rPr>
                        <a:t>決定ボタン</a:t>
                      </a:r>
                    </a:p>
                  </a:txBody>
                  <a:tcPr marL="18000" marR="18000" marT="18000" marB="18000" anchor="ctr"/>
                </a:tc>
                <a:tc>
                  <a:txBody>
                    <a:bodyPr/>
                    <a:lstStyle/>
                    <a:p>
                      <a:pPr algn="l" fontAlgn="ctr"/>
                      <a:r>
                        <a:rPr lang="ja-JP" altLang="en-US" sz="1100" b="0" i="0" u="none" strike="noStrike" dirty="0">
                          <a:solidFill>
                            <a:srgbClr val="000000"/>
                          </a:solidFill>
                          <a:effectLst/>
                          <a:latin typeface="+mn-ea"/>
                          <a:ea typeface="+mn-ea"/>
                        </a:rPr>
                        <a:t>押して離す</a:t>
                      </a:r>
                    </a:p>
                  </a:txBody>
                  <a:tcPr marL="18000" marR="18000" marT="18000" marB="18000" anchor="ctr"/>
                </a:tc>
                <a:tc>
                  <a:txBody>
                    <a:bodyPr/>
                    <a:lstStyle/>
                    <a:p>
                      <a:pPr algn="l" fontAlgn="ctr"/>
                      <a:r>
                        <a:rPr lang="en-US" altLang="ja-JP" sz="1100" b="0" i="0" u="none" strike="noStrike" dirty="0">
                          <a:solidFill>
                            <a:srgbClr val="000000"/>
                          </a:solidFill>
                          <a:effectLst/>
                          <a:latin typeface="+mn-ea"/>
                          <a:ea typeface="+mn-ea"/>
                        </a:rPr>
                        <a:t>M12-5</a:t>
                      </a:r>
                      <a:r>
                        <a:rPr lang="ja-JP" altLang="en-US" sz="1100" b="0" i="0" u="none" strike="noStrike" dirty="0">
                          <a:solidFill>
                            <a:srgbClr val="000000"/>
                          </a:solidFill>
                          <a:effectLst/>
                          <a:latin typeface="+mn-ea"/>
                          <a:ea typeface="+mn-ea"/>
                        </a:rPr>
                        <a:t>に枠が表示</a:t>
                      </a:r>
                    </a:p>
                  </a:txBody>
                  <a:tcPr marL="18000" marR="18000" marT="18000" marB="18000" anchor="ctr"/>
                </a:tc>
                <a:tc>
                  <a:txBody>
                    <a:bodyPr/>
                    <a:lstStyle/>
                    <a:p>
                      <a:pPr algn="l" fontAlgn="ctr"/>
                      <a:r>
                        <a:rPr lang="ja-JP" altLang="en-US" sz="1100" b="0" i="0" u="none" strike="noStrike" dirty="0">
                          <a:solidFill>
                            <a:srgbClr val="000000"/>
                          </a:solidFill>
                          <a:effectLst/>
                          <a:latin typeface="+mn-ea"/>
                          <a:ea typeface="+mn-ea"/>
                        </a:rPr>
                        <a:t>対象画面の表示言語をスペイン語にする</a:t>
                      </a:r>
                    </a:p>
                  </a:txBody>
                  <a:tcPr marL="18000" marR="18000" marT="18000" marB="18000" anchor="ctr"/>
                </a:tc>
                <a:extLst>
                  <a:ext uri="{0D108BD9-81ED-4DB2-BD59-A6C34878D82A}">
                    <a16:rowId xmlns:a16="http://schemas.microsoft.com/office/drawing/2014/main" val="10006"/>
                  </a:ext>
                </a:extLst>
              </a:tr>
            </a:tbl>
          </a:graphicData>
        </a:graphic>
      </p:graphicFrame>
      <p:sp>
        <p:nvSpPr>
          <p:cNvPr id="6" name="正方形/長方形 5"/>
          <p:cNvSpPr/>
          <p:nvPr/>
        </p:nvSpPr>
        <p:spPr>
          <a:xfrm>
            <a:off x="10340062" y="934563"/>
            <a:ext cx="1954546" cy="3139321"/>
          </a:xfrm>
          <a:prstGeom prst="rect">
            <a:avLst/>
          </a:prstGeom>
        </p:spPr>
        <p:txBody>
          <a:bodyPr wrap="square">
            <a:spAutoFit/>
          </a:bodyPr>
          <a:lstStyle/>
          <a:p>
            <a:r>
              <a:rPr lang="ja-JP" altLang="en-US" sz="1100" dirty="0">
                <a:latin typeface="+mn-ea"/>
                <a:cs typeface="メイリオ" panose="020B0604030504040204" pitchFamily="50" charset="-128"/>
              </a:rPr>
              <a:t>対象画面</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・エンジン情報画面</a:t>
            </a:r>
            <a:r>
              <a:rPr lang="en-US" altLang="ja-JP" sz="1100" dirty="0">
                <a:latin typeface="+mn-ea"/>
                <a:cs typeface="メイリオ" panose="020B0604030504040204" pitchFamily="50" charset="-128"/>
              </a:rPr>
              <a:t>1</a:t>
            </a:r>
          </a:p>
          <a:p>
            <a:r>
              <a:rPr lang="ja-JP" altLang="en-US" sz="1100" dirty="0">
                <a:latin typeface="+mn-ea"/>
                <a:cs typeface="メイリオ" panose="020B0604030504040204" pitchFamily="50" charset="-128"/>
              </a:rPr>
              <a:t>・エンジン情報画面２</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・車両情報画面</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・その他情報画面</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・入力画面</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・出力画面</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・車両設定画面</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・オプション選択画面</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・パスワード入力画面</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・パスワード設定画面</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・ラジオ地域設定画面</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・オートグリス画面</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・逆回転ファン設定画面</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・エラーコード説明画面</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・車両過去エラーコード画面</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・エンジン過去エラーコード画面</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・キャリブレーション画面</a:t>
            </a:r>
            <a:endParaRPr lang="en-US" altLang="ja-JP" sz="1100" dirty="0">
              <a:latin typeface="+mn-ea"/>
              <a:cs typeface="メイリオ" panose="020B0604030504040204" pitchFamily="50" charset="-128"/>
            </a:endParaRPr>
          </a:p>
        </p:txBody>
      </p:sp>
      <p:sp>
        <p:nvSpPr>
          <p:cNvPr id="30" name="角丸四角形 29"/>
          <p:cNvSpPr/>
          <p:nvPr/>
        </p:nvSpPr>
        <p:spPr>
          <a:xfrm>
            <a:off x="629377" y="4273402"/>
            <a:ext cx="2664553" cy="558757"/>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M12-5</a:t>
            </a:r>
          </a:p>
        </p:txBody>
      </p:sp>
      <p:sp>
        <p:nvSpPr>
          <p:cNvPr id="2" name="テキスト ボックス 1">
            <a:extLst>
              <a:ext uri="{FF2B5EF4-FFF2-40B4-BE49-F238E27FC236}">
                <a16:creationId xmlns:a16="http://schemas.microsoft.com/office/drawing/2014/main" id="{4D396690-50DA-7853-25DB-FC1EBDF531AF}"/>
              </a:ext>
            </a:extLst>
          </p:cNvPr>
          <p:cNvSpPr txBox="1"/>
          <p:nvPr/>
        </p:nvSpPr>
        <p:spPr>
          <a:xfrm>
            <a:off x="3811864" y="27436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7" name="テキスト ボックス 6">
            <a:extLst>
              <a:ext uri="{FF2B5EF4-FFF2-40B4-BE49-F238E27FC236}">
                <a16:creationId xmlns:a16="http://schemas.microsoft.com/office/drawing/2014/main" id="{6853606D-0DFD-D23F-FC51-C7CF889FF5B6}"/>
              </a:ext>
            </a:extLst>
          </p:cNvPr>
          <p:cNvSpPr txBox="1"/>
          <p:nvPr/>
        </p:nvSpPr>
        <p:spPr>
          <a:xfrm>
            <a:off x="3811864" y="604925"/>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1" name="テキスト ボックス 10">
            <a:extLst>
              <a:ext uri="{FF2B5EF4-FFF2-40B4-BE49-F238E27FC236}">
                <a16:creationId xmlns:a16="http://schemas.microsoft.com/office/drawing/2014/main" id="{DB241CE9-5103-B6CE-A348-33736125699F}"/>
              </a:ext>
            </a:extLst>
          </p:cNvPr>
          <p:cNvSpPr txBox="1"/>
          <p:nvPr/>
        </p:nvSpPr>
        <p:spPr>
          <a:xfrm>
            <a:off x="3808645" y="439645"/>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2" name="テキスト ボックス 11">
            <a:extLst>
              <a:ext uri="{FF2B5EF4-FFF2-40B4-BE49-F238E27FC236}">
                <a16:creationId xmlns:a16="http://schemas.microsoft.com/office/drawing/2014/main" id="{48C30CA2-E994-44FB-6502-9904EE1F139E}"/>
              </a:ext>
            </a:extLst>
          </p:cNvPr>
          <p:cNvSpPr txBox="1"/>
          <p:nvPr/>
        </p:nvSpPr>
        <p:spPr>
          <a:xfrm>
            <a:off x="3815083" y="2127035"/>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4" name="テキスト ボックス 13">
            <a:extLst>
              <a:ext uri="{FF2B5EF4-FFF2-40B4-BE49-F238E27FC236}">
                <a16:creationId xmlns:a16="http://schemas.microsoft.com/office/drawing/2014/main" id="{680A708D-B332-B5A6-BB1E-5A6FC48CE0D8}"/>
              </a:ext>
            </a:extLst>
          </p:cNvPr>
          <p:cNvSpPr txBox="1"/>
          <p:nvPr/>
        </p:nvSpPr>
        <p:spPr>
          <a:xfrm>
            <a:off x="3811864" y="1896667"/>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Tree>
    <p:extLst>
      <p:ext uri="{BB962C8B-B14F-4D97-AF65-F5344CB8AC3E}">
        <p14:creationId xmlns:p14="http://schemas.microsoft.com/office/powerpoint/2010/main" val="4865997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図 46"/>
          <p:cNvPicPr>
            <a:picLocks noChangeAspect="1"/>
          </p:cNvPicPr>
          <p:nvPr/>
        </p:nvPicPr>
        <p:blipFill rotWithShape="1">
          <a:blip r:embed="rId3">
            <a:extLst>
              <a:ext uri="{28A0092B-C50C-407E-A947-70E740481C1C}">
                <a14:useLocalDpi xmlns:a14="http://schemas.microsoft.com/office/drawing/2010/main" val="0"/>
              </a:ext>
            </a:extLst>
          </a:blip>
          <a:srcRect l="63602" t="23498" r="29509" b="23539"/>
          <a:stretch/>
        </p:blipFill>
        <p:spPr>
          <a:xfrm rot="16200000">
            <a:off x="5589902" y="2045645"/>
            <a:ext cx="393701" cy="1816103"/>
          </a:xfrm>
          <a:prstGeom prst="rect">
            <a:avLst/>
          </a:prstGeom>
        </p:spPr>
      </p:pic>
      <p:pic>
        <p:nvPicPr>
          <p:cNvPr id="48" name="図 47"/>
          <p:cNvPicPr>
            <a:picLocks noChangeAspect="1"/>
          </p:cNvPicPr>
          <p:nvPr/>
        </p:nvPicPr>
        <p:blipFill rotWithShape="1">
          <a:blip r:embed="rId3">
            <a:extLst>
              <a:ext uri="{28A0092B-C50C-407E-A947-70E740481C1C}">
                <a14:useLocalDpi xmlns:a14="http://schemas.microsoft.com/office/drawing/2010/main" val="0"/>
              </a:ext>
            </a:extLst>
          </a:blip>
          <a:srcRect l="52047" t="23128" r="41064" b="23909"/>
          <a:stretch/>
        </p:blipFill>
        <p:spPr>
          <a:xfrm rot="16200000">
            <a:off x="5580378" y="2967123"/>
            <a:ext cx="393701" cy="1816103"/>
          </a:xfrm>
          <a:prstGeom prst="rect">
            <a:avLst/>
          </a:prstGeom>
        </p:spPr>
      </p:pic>
      <p:pic>
        <p:nvPicPr>
          <p:cNvPr id="49" name="図 48"/>
          <p:cNvPicPr>
            <a:picLocks noChangeAspect="1"/>
          </p:cNvPicPr>
          <p:nvPr/>
        </p:nvPicPr>
        <p:blipFill rotWithShape="1">
          <a:blip r:embed="rId3">
            <a:extLst>
              <a:ext uri="{28A0092B-C50C-407E-A947-70E740481C1C}">
                <a14:useLocalDpi xmlns:a14="http://schemas.microsoft.com/office/drawing/2010/main" val="0"/>
              </a:ext>
            </a:extLst>
          </a:blip>
          <a:srcRect l="40713" t="23313" r="52398" b="23724"/>
          <a:stretch/>
        </p:blipFill>
        <p:spPr>
          <a:xfrm rot="16200000">
            <a:off x="5589902" y="3868447"/>
            <a:ext cx="393701" cy="1816103"/>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600" y="295929"/>
            <a:ext cx="6040120"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言語設定画面（縦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623426" y="285407"/>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23" name="直線矢印コネクタ 122"/>
          <p:cNvCxnSpPr/>
          <p:nvPr/>
        </p:nvCxnSpPr>
        <p:spPr>
          <a:xfrm flipV="1">
            <a:off x="5678388" y="2265955"/>
            <a:ext cx="0" cy="458195"/>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5839106" y="2265955"/>
            <a:ext cx="0" cy="45819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V="1">
            <a:off x="5678388" y="1180620"/>
            <a:ext cx="0" cy="612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a:stCxn id="46" idx="3"/>
          </p:cNvCxnSpPr>
          <p:nvPr/>
        </p:nvCxnSpPr>
        <p:spPr>
          <a:xfrm>
            <a:off x="6678701" y="2033881"/>
            <a:ext cx="3011401" cy="13951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9666526" y="3475594"/>
            <a:ext cx="1249060" cy="369460"/>
          </a:xfrm>
          <a:prstGeom prst="rect">
            <a:avLst/>
          </a:prstGeom>
          <a:solidFill>
            <a:schemeClr val="bg1"/>
          </a:solidFill>
          <a:ln w="12700">
            <a:solidFill>
              <a:schemeClr val="tx1"/>
            </a:solidFill>
          </a:ln>
        </p:spPr>
        <p:txBody>
          <a:bodyPr wrap="none" rtlCol="0">
            <a:spAutoFit/>
          </a:bodyPr>
          <a:lstStyle/>
          <a:p>
            <a:r>
              <a:rPr lang="ja-JP" altLang="en-US" sz="1801" dirty="0"/>
              <a:t>遷移しない</a:t>
            </a:r>
          </a:p>
        </p:txBody>
      </p:sp>
      <p:sp>
        <p:nvSpPr>
          <p:cNvPr id="151" name="テキスト ボックス 150"/>
          <p:cNvSpPr txBox="1"/>
          <p:nvPr/>
        </p:nvSpPr>
        <p:spPr>
          <a:xfrm>
            <a:off x="1413207" y="3475594"/>
            <a:ext cx="1249060" cy="369460"/>
          </a:xfrm>
          <a:prstGeom prst="rect">
            <a:avLst/>
          </a:prstGeom>
          <a:solidFill>
            <a:schemeClr val="bg1"/>
          </a:solidFill>
          <a:ln w="12700">
            <a:solidFill>
              <a:schemeClr val="tx1"/>
            </a:solidFill>
          </a:ln>
        </p:spPr>
        <p:txBody>
          <a:bodyPr wrap="none" rtlCol="0">
            <a:spAutoFit/>
          </a:bodyPr>
          <a:lstStyle/>
          <a:p>
            <a:r>
              <a:rPr lang="ja-JP" altLang="en-US" sz="1801" dirty="0"/>
              <a:t>遷移しない</a:t>
            </a:r>
          </a:p>
        </p:txBody>
      </p:sp>
      <p:cxnSp>
        <p:nvCxnSpPr>
          <p:cNvPr id="153" name="直線矢印コネクタ 152"/>
          <p:cNvCxnSpPr>
            <a:stCxn id="47" idx="2"/>
          </p:cNvCxnSpPr>
          <p:nvPr/>
        </p:nvCxnSpPr>
        <p:spPr>
          <a:xfrm>
            <a:off x="6694804" y="2953696"/>
            <a:ext cx="2811004" cy="5829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a:stCxn id="43" idx="3"/>
          </p:cNvCxnSpPr>
          <p:nvPr/>
        </p:nvCxnSpPr>
        <p:spPr>
          <a:xfrm flipV="1">
            <a:off x="6669174" y="3698556"/>
            <a:ext cx="2836634" cy="1741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p:nvPr/>
        </p:nvCxnSpPr>
        <p:spPr>
          <a:xfrm flipV="1">
            <a:off x="6703739" y="3862845"/>
            <a:ext cx="2919687" cy="9329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a:stCxn id="46" idx="1"/>
          </p:cNvCxnSpPr>
          <p:nvPr/>
        </p:nvCxnSpPr>
        <p:spPr>
          <a:xfrm flipH="1">
            <a:off x="2632077" y="2033881"/>
            <a:ext cx="2246622" cy="141417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stCxn id="42" idx="1"/>
          </p:cNvCxnSpPr>
          <p:nvPr/>
        </p:nvCxnSpPr>
        <p:spPr>
          <a:xfrm flipH="1">
            <a:off x="2811609" y="2950326"/>
            <a:ext cx="2067090" cy="51759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a:stCxn id="43" idx="1"/>
          </p:cNvCxnSpPr>
          <p:nvPr/>
        </p:nvCxnSpPr>
        <p:spPr>
          <a:xfrm flipH="1" flipV="1">
            <a:off x="2811609" y="3628051"/>
            <a:ext cx="2057565" cy="2446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a:stCxn id="49" idx="0"/>
          </p:cNvCxnSpPr>
          <p:nvPr/>
        </p:nvCxnSpPr>
        <p:spPr>
          <a:xfrm flipH="1" flipV="1">
            <a:off x="2811609" y="3785646"/>
            <a:ext cx="2067092" cy="99085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41" name="図 40"/>
          <p:cNvPicPr>
            <a:picLocks noChangeAspect="1"/>
          </p:cNvPicPr>
          <p:nvPr/>
        </p:nvPicPr>
        <p:blipFill rotWithShape="1">
          <a:blip r:embed="rId3">
            <a:extLst>
              <a:ext uri="{28A0092B-C50C-407E-A947-70E740481C1C}">
                <a14:useLocalDpi xmlns:a14="http://schemas.microsoft.com/office/drawing/2010/main" val="0"/>
              </a:ext>
            </a:extLst>
          </a:blip>
          <a:srcRect l="75047" t="23313" r="18064" b="23724"/>
          <a:stretch/>
        </p:blipFill>
        <p:spPr>
          <a:xfrm rot="16200000">
            <a:off x="5578202" y="1139845"/>
            <a:ext cx="393701" cy="1816103"/>
          </a:xfrm>
          <a:prstGeom prst="rect">
            <a:avLst/>
          </a:prstGeom>
        </p:spPr>
      </p:pic>
      <p:sp>
        <p:nvSpPr>
          <p:cNvPr id="42" name="角丸四角形 41"/>
          <p:cNvSpPr/>
          <p:nvPr/>
        </p:nvSpPr>
        <p:spPr>
          <a:xfrm>
            <a:off x="4878699" y="2770326"/>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M12-2</a:t>
            </a:r>
          </a:p>
        </p:txBody>
      </p:sp>
      <p:sp>
        <p:nvSpPr>
          <p:cNvPr id="43" name="角丸四角形 42"/>
          <p:cNvSpPr/>
          <p:nvPr/>
        </p:nvSpPr>
        <p:spPr>
          <a:xfrm>
            <a:off x="4869174" y="3692737"/>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M12-3</a:t>
            </a:r>
          </a:p>
        </p:txBody>
      </p:sp>
      <p:sp>
        <p:nvSpPr>
          <p:cNvPr id="44" name="角丸四角形 43"/>
          <p:cNvSpPr/>
          <p:nvPr/>
        </p:nvSpPr>
        <p:spPr>
          <a:xfrm>
            <a:off x="4878699" y="4605080"/>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M12-4</a:t>
            </a:r>
          </a:p>
        </p:txBody>
      </p:sp>
      <p:sp>
        <p:nvSpPr>
          <p:cNvPr id="46" name="角丸四角形 45"/>
          <p:cNvSpPr/>
          <p:nvPr/>
        </p:nvSpPr>
        <p:spPr>
          <a:xfrm>
            <a:off x="4878699" y="1853880"/>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M12-1</a:t>
            </a:r>
          </a:p>
        </p:txBody>
      </p:sp>
      <p:sp>
        <p:nvSpPr>
          <p:cNvPr id="50" name="角丸四角形 49"/>
          <p:cNvSpPr/>
          <p:nvPr/>
        </p:nvSpPr>
        <p:spPr>
          <a:xfrm>
            <a:off x="4878699" y="778749"/>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M12-5</a:t>
            </a:r>
          </a:p>
        </p:txBody>
      </p:sp>
      <p:sp>
        <p:nvSpPr>
          <p:cNvPr id="52" name="角丸四角形 51"/>
          <p:cNvSpPr/>
          <p:nvPr/>
        </p:nvSpPr>
        <p:spPr>
          <a:xfrm>
            <a:off x="4899334" y="5533680"/>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M12-1</a:t>
            </a:r>
          </a:p>
        </p:txBody>
      </p:sp>
      <p:pic>
        <p:nvPicPr>
          <p:cNvPr id="38" name="図 37"/>
          <p:cNvPicPr>
            <a:picLocks noChangeAspect="1"/>
          </p:cNvPicPr>
          <p:nvPr/>
        </p:nvPicPr>
        <p:blipFill rotWithShape="1">
          <a:blip r:embed="rId5"/>
          <a:srcRect l="29157" t="23564" r="64109" b="23189"/>
          <a:stretch/>
        </p:blipFill>
        <p:spPr>
          <a:xfrm rot="16200000">
            <a:off x="5600425" y="4747547"/>
            <a:ext cx="390525" cy="1857372"/>
          </a:xfrm>
          <a:prstGeom prst="rect">
            <a:avLst/>
          </a:prstGeom>
        </p:spPr>
      </p:pic>
      <p:cxnSp>
        <p:nvCxnSpPr>
          <p:cNvPr id="45" name="直線矢印コネクタ 44"/>
          <p:cNvCxnSpPr/>
          <p:nvPr/>
        </p:nvCxnSpPr>
        <p:spPr>
          <a:xfrm flipV="1">
            <a:off x="5678388" y="3183595"/>
            <a:ext cx="0" cy="458195"/>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5839106" y="3183595"/>
            <a:ext cx="0" cy="45819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5678669" y="4091075"/>
            <a:ext cx="0" cy="458195"/>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5839387" y="4091075"/>
            <a:ext cx="0" cy="45819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5678950" y="4973349"/>
            <a:ext cx="0" cy="458195"/>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5839668" y="4973349"/>
            <a:ext cx="0" cy="45819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7" name="角丸四角形 56"/>
          <p:cNvSpPr/>
          <p:nvPr/>
        </p:nvSpPr>
        <p:spPr>
          <a:xfrm>
            <a:off x="4908948" y="5498135"/>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M12-5</a:t>
            </a:r>
          </a:p>
        </p:txBody>
      </p:sp>
      <p:cxnSp>
        <p:nvCxnSpPr>
          <p:cNvPr id="58" name="直線矢印コネクタ 57"/>
          <p:cNvCxnSpPr>
            <a:stCxn id="57" idx="3"/>
          </p:cNvCxnSpPr>
          <p:nvPr/>
        </p:nvCxnSpPr>
        <p:spPr>
          <a:xfrm flipV="1">
            <a:off x="6708948" y="4034627"/>
            <a:ext cx="2932937" cy="16435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57" idx="1"/>
          </p:cNvCxnSpPr>
          <p:nvPr/>
        </p:nvCxnSpPr>
        <p:spPr>
          <a:xfrm flipH="1" flipV="1">
            <a:off x="2761439" y="3921065"/>
            <a:ext cx="2147509" cy="175707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角丸四角形 60"/>
          <p:cNvSpPr/>
          <p:nvPr/>
        </p:nvSpPr>
        <p:spPr>
          <a:xfrm>
            <a:off x="4886752" y="6363317"/>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M12-1</a:t>
            </a:r>
          </a:p>
        </p:txBody>
      </p:sp>
      <p:cxnSp>
        <p:nvCxnSpPr>
          <p:cNvPr id="62" name="直線矢印コネクタ 61"/>
          <p:cNvCxnSpPr/>
          <p:nvPr/>
        </p:nvCxnSpPr>
        <p:spPr>
          <a:xfrm>
            <a:off x="5839106" y="5905122"/>
            <a:ext cx="0" cy="45819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3463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図 46"/>
          <p:cNvPicPr>
            <a:picLocks noChangeAspect="1"/>
          </p:cNvPicPr>
          <p:nvPr/>
        </p:nvPicPr>
        <p:blipFill rotWithShape="1">
          <a:blip r:embed="rId3">
            <a:extLst>
              <a:ext uri="{28A0092B-C50C-407E-A947-70E740481C1C}">
                <a14:useLocalDpi xmlns:a14="http://schemas.microsoft.com/office/drawing/2010/main" val="0"/>
              </a:ext>
            </a:extLst>
          </a:blip>
          <a:srcRect l="63602" t="23498" r="29509" b="23539"/>
          <a:stretch/>
        </p:blipFill>
        <p:spPr>
          <a:xfrm rot="16200000">
            <a:off x="3837301" y="3758508"/>
            <a:ext cx="393701" cy="1816103"/>
          </a:xfrm>
          <a:prstGeom prst="rect">
            <a:avLst/>
          </a:prstGeom>
        </p:spPr>
      </p:pic>
      <p:pic>
        <p:nvPicPr>
          <p:cNvPr id="48" name="図 47"/>
          <p:cNvPicPr>
            <a:picLocks noChangeAspect="1"/>
          </p:cNvPicPr>
          <p:nvPr/>
        </p:nvPicPr>
        <p:blipFill rotWithShape="1">
          <a:blip r:embed="rId3">
            <a:extLst>
              <a:ext uri="{28A0092B-C50C-407E-A947-70E740481C1C}">
                <a14:useLocalDpi xmlns:a14="http://schemas.microsoft.com/office/drawing/2010/main" val="0"/>
              </a:ext>
            </a:extLst>
          </a:blip>
          <a:srcRect l="52047" t="23128" r="41064" b="23909"/>
          <a:stretch/>
        </p:blipFill>
        <p:spPr>
          <a:xfrm rot="16200000">
            <a:off x="6292520" y="1766232"/>
            <a:ext cx="393701" cy="1816103"/>
          </a:xfrm>
          <a:prstGeom prst="rect">
            <a:avLst/>
          </a:prstGeom>
        </p:spPr>
      </p:pic>
      <p:pic>
        <p:nvPicPr>
          <p:cNvPr id="49" name="図 48"/>
          <p:cNvPicPr>
            <a:picLocks noChangeAspect="1"/>
          </p:cNvPicPr>
          <p:nvPr/>
        </p:nvPicPr>
        <p:blipFill rotWithShape="1">
          <a:blip r:embed="rId3">
            <a:extLst>
              <a:ext uri="{28A0092B-C50C-407E-A947-70E740481C1C}">
                <a14:useLocalDpi xmlns:a14="http://schemas.microsoft.com/office/drawing/2010/main" val="0"/>
              </a:ext>
            </a:extLst>
          </a:blip>
          <a:srcRect l="40713" t="23313" r="52398" b="23724"/>
          <a:stretch/>
        </p:blipFill>
        <p:spPr>
          <a:xfrm rot="16200000">
            <a:off x="6292520" y="3763035"/>
            <a:ext cx="393701" cy="1816103"/>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600" y="295929"/>
            <a:ext cx="5999480"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言語設定画面（横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627399" y="254531"/>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41" name="図 40"/>
          <p:cNvPicPr>
            <a:picLocks noChangeAspect="1"/>
          </p:cNvPicPr>
          <p:nvPr/>
        </p:nvPicPr>
        <p:blipFill rotWithShape="1">
          <a:blip r:embed="rId3">
            <a:extLst>
              <a:ext uri="{28A0092B-C50C-407E-A947-70E740481C1C}">
                <a14:useLocalDpi xmlns:a14="http://schemas.microsoft.com/office/drawing/2010/main" val="0"/>
              </a:ext>
            </a:extLst>
          </a:blip>
          <a:srcRect l="75047" t="23313" r="18064" b="23724"/>
          <a:stretch/>
        </p:blipFill>
        <p:spPr>
          <a:xfrm rot="16200000">
            <a:off x="3825601" y="1741521"/>
            <a:ext cx="393701" cy="1816103"/>
          </a:xfrm>
          <a:prstGeom prst="rect">
            <a:avLst/>
          </a:prstGeom>
        </p:spPr>
      </p:pic>
      <p:sp>
        <p:nvSpPr>
          <p:cNvPr id="42" name="角丸四角形 41"/>
          <p:cNvSpPr/>
          <p:nvPr/>
        </p:nvSpPr>
        <p:spPr>
          <a:xfrm>
            <a:off x="3126100" y="4483188"/>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M12-2</a:t>
            </a:r>
          </a:p>
        </p:txBody>
      </p:sp>
      <p:sp>
        <p:nvSpPr>
          <p:cNvPr id="43" name="角丸四角形 42"/>
          <p:cNvSpPr/>
          <p:nvPr/>
        </p:nvSpPr>
        <p:spPr>
          <a:xfrm>
            <a:off x="5581317" y="2475778"/>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M12-3</a:t>
            </a:r>
          </a:p>
        </p:txBody>
      </p:sp>
      <p:sp>
        <p:nvSpPr>
          <p:cNvPr id="44" name="角丸四角形 43"/>
          <p:cNvSpPr/>
          <p:nvPr/>
        </p:nvSpPr>
        <p:spPr>
          <a:xfrm>
            <a:off x="5581317" y="4503410"/>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M12-4</a:t>
            </a:r>
          </a:p>
        </p:txBody>
      </p:sp>
      <p:sp>
        <p:nvSpPr>
          <p:cNvPr id="46" name="角丸四角形 45"/>
          <p:cNvSpPr/>
          <p:nvPr/>
        </p:nvSpPr>
        <p:spPr>
          <a:xfrm>
            <a:off x="3126100" y="2455556"/>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M12-1</a:t>
            </a:r>
          </a:p>
        </p:txBody>
      </p:sp>
      <p:cxnSp>
        <p:nvCxnSpPr>
          <p:cNvPr id="73" name="直線矢印コネクタ 72"/>
          <p:cNvCxnSpPr/>
          <p:nvPr/>
        </p:nvCxnSpPr>
        <p:spPr>
          <a:xfrm flipV="1">
            <a:off x="3926978" y="2924230"/>
            <a:ext cx="0" cy="14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4116272" y="2924230"/>
            <a:ext cx="0" cy="14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H="1">
            <a:off x="4958745" y="2689007"/>
            <a:ext cx="59433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4958745" y="2576905"/>
            <a:ext cx="59433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flipV="1">
            <a:off x="3926978" y="1841146"/>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a:off x="4116272" y="4921699"/>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flipV="1">
            <a:off x="6358487" y="2973028"/>
            <a:ext cx="0" cy="14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p:cNvCxnSpPr/>
          <p:nvPr/>
        </p:nvCxnSpPr>
        <p:spPr>
          <a:xfrm>
            <a:off x="6547781" y="2973028"/>
            <a:ext cx="0" cy="14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p:cNvCxnSpPr/>
          <p:nvPr/>
        </p:nvCxnSpPr>
        <p:spPr>
          <a:xfrm>
            <a:off x="6547781" y="4941921"/>
            <a:ext cx="0" cy="54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p:cNvCxnSpPr/>
          <p:nvPr/>
        </p:nvCxnSpPr>
        <p:spPr>
          <a:xfrm flipV="1">
            <a:off x="6358487" y="1861368"/>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a:off x="2353449" y="2688221"/>
            <a:ext cx="720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a:off x="2353449" y="4726180"/>
            <a:ext cx="720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4" name="角丸四角形 113"/>
          <p:cNvSpPr/>
          <p:nvPr/>
        </p:nvSpPr>
        <p:spPr>
          <a:xfrm>
            <a:off x="8573671" y="4503410"/>
            <a:ext cx="9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M12-2</a:t>
            </a:r>
          </a:p>
        </p:txBody>
      </p:sp>
      <p:sp>
        <p:nvSpPr>
          <p:cNvPr id="115" name="角丸四角形 114"/>
          <p:cNvSpPr/>
          <p:nvPr/>
        </p:nvSpPr>
        <p:spPr>
          <a:xfrm>
            <a:off x="1416444" y="2455556"/>
            <a:ext cx="9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M12-5</a:t>
            </a:r>
          </a:p>
        </p:txBody>
      </p:sp>
      <p:sp>
        <p:nvSpPr>
          <p:cNvPr id="116" name="角丸四角形 115"/>
          <p:cNvSpPr/>
          <p:nvPr/>
        </p:nvSpPr>
        <p:spPr>
          <a:xfrm>
            <a:off x="1416444" y="4483188"/>
            <a:ext cx="9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M12-4</a:t>
            </a:r>
          </a:p>
        </p:txBody>
      </p:sp>
      <p:sp>
        <p:nvSpPr>
          <p:cNvPr id="117" name="角丸四角形 116"/>
          <p:cNvSpPr/>
          <p:nvPr/>
        </p:nvSpPr>
        <p:spPr>
          <a:xfrm>
            <a:off x="10706848" y="2436997"/>
            <a:ext cx="9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M12-1</a:t>
            </a:r>
          </a:p>
        </p:txBody>
      </p:sp>
      <p:cxnSp>
        <p:nvCxnSpPr>
          <p:cNvPr id="119" name="直線矢印コネクタ 118"/>
          <p:cNvCxnSpPr/>
          <p:nvPr/>
        </p:nvCxnSpPr>
        <p:spPr>
          <a:xfrm>
            <a:off x="7479425" y="4634299"/>
            <a:ext cx="1008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0" name="角丸四角形 119"/>
          <p:cNvSpPr/>
          <p:nvPr/>
        </p:nvSpPr>
        <p:spPr>
          <a:xfrm>
            <a:off x="6026529" y="5541631"/>
            <a:ext cx="9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M12-3</a:t>
            </a:r>
          </a:p>
        </p:txBody>
      </p:sp>
      <p:sp>
        <p:nvSpPr>
          <p:cNvPr id="121" name="角丸四角形 120"/>
          <p:cNvSpPr/>
          <p:nvPr/>
        </p:nvSpPr>
        <p:spPr>
          <a:xfrm>
            <a:off x="3564062" y="5521409"/>
            <a:ext cx="9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M12-1</a:t>
            </a:r>
          </a:p>
        </p:txBody>
      </p:sp>
      <p:sp>
        <p:nvSpPr>
          <p:cNvPr id="122" name="角丸四角形 121"/>
          <p:cNvSpPr/>
          <p:nvPr/>
        </p:nvSpPr>
        <p:spPr>
          <a:xfrm>
            <a:off x="3564062" y="1442243"/>
            <a:ext cx="9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M12-2</a:t>
            </a:r>
          </a:p>
        </p:txBody>
      </p:sp>
      <p:sp>
        <p:nvSpPr>
          <p:cNvPr id="125" name="角丸四角形 124"/>
          <p:cNvSpPr/>
          <p:nvPr/>
        </p:nvSpPr>
        <p:spPr>
          <a:xfrm>
            <a:off x="6026529" y="1450420"/>
            <a:ext cx="9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M12-4</a:t>
            </a:r>
          </a:p>
        </p:txBody>
      </p:sp>
      <p:cxnSp>
        <p:nvCxnSpPr>
          <p:cNvPr id="45" name="直線矢印コネクタ 44"/>
          <p:cNvCxnSpPr/>
          <p:nvPr/>
        </p:nvCxnSpPr>
        <p:spPr>
          <a:xfrm flipH="1">
            <a:off x="4958745" y="4726180"/>
            <a:ext cx="59433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4958745" y="4614078"/>
            <a:ext cx="59433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角丸四角形 50"/>
          <p:cNvSpPr/>
          <p:nvPr/>
        </p:nvSpPr>
        <p:spPr>
          <a:xfrm>
            <a:off x="8052219" y="2479771"/>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M12-1</a:t>
            </a:r>
          </a:p>
        </p:txBody>
      </p:sp>
      <p:pic>
        <p:nvPicPr>
          <p:cNvPr id="52" name="図 51"/>
          <p:cNvPicPr>
            <a:picLocks noChangeAspect="1"/>
          </p:cNvPicPr>
          <p:nvPr/>
        </p:nvPicPr>
        <p:blipFill rotWithShape="1">
          <a:blip r:embed="rId5"/>
          <a:srcRect l="29157" t="23564" r="64109" b="23189"/>
          <a:stretch/>
        </p:blipFill>
        <p:spPr>
          <a:xfrm rot="16200000">
            <a:off x="8753310" y="1693638"/>
            <a:ext cx="390525" cy="1857372"/>
          </a:xfrm>
          <a:prstGeom prst="rect">
            <a:avLst/>
          </a:prstGeom>
        </p:spPr>
      </p:pic>
      <p:sp>
        <p:nvSpPr>
          <p:cNvPr id="53" name="角丸四角形 52"/>
          <p:cNvSpPr/>
          <p:nvPr/>
        </p:nvSpPr>
        <p:spPr>
          <a:xfrm>
            <a:off x="8061833" y="2444226"/>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M12-5</a:t>
            </a:r>
          </a:p>
        </p:txBody>
      </p:sp>
      <p:cxnSp>
        <p:nvCxnSpPr>
          <p:cNvPr id="55" name="直線矢印コネクタ 54"/>
          <p:cNvCxnSpPr/>
          <p:nvPr/>
        </p:nvCxnSpPr>
        <p:spPr>
          <a:xfrm flipH="1">
            <a:off x="7397422" y="2688221"/>
            <a:ext cx="59433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7397422" y="2576119"/>
            <a:ext cx="59433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a:off x="9910695" y="2576119"/>
            <a:ext cx="74580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H="1">
            <a:off x="6838950" y="2924230"/>
            <a:ext cx="2109622" cy="148879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8815170" y="1851723"/>
            <a:ext cx="0" cy="540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60" name="角丸四角形 59"/>
          <p:cNvSpPr/>
          <p:nvPr/>
        </p:nvSpPr>
        <p:spPr>
          <a:xfrm>
            <a:off x="8483212" y="1440775"/>
            <a:ext cx="9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M12-4</a:t>
            </a:r>
          </a:p>
        </p:txBody>
      </p:sp>
    </p:spTree>
    <p:extLst>
      <p:ext uri="{BB962C8B-B14F-4D97-AF65-F5344CB8AC3E}">
        <p14:creationId xmlns:p14="http://schemas.microsoft.com/office/powerpoint/2010/main" val="11504677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図 46"/>
          <p:cNvPicPr>
            <a:picLocks noChangeAspect="1"/>
          </p:cNvPicPr>
          <p:nvPr/>
        </p:nvPicPr>
        <p:blipFill rotWithShape="1">
          <a:blip r:embed="rId3">
            <a:extLst>
              <a:ext uri="{28A0092B-C50C-407E-A947-70E740481C1C}">
                <a14:useLocalDpi xmlns:a14="http://schemas.microsoft.com/office/drawing/2010/main" val="0"/>
              </a:ext>
            </a:extLst>
          </a:blip>
          <a:srcRect l="63602" t="23498" r="29509" b="23539"/>
          <a:stretch/>
        </p:blipFill>
        <p:spPr>
          <a:xfrm rot="16200000">
            <a:off x="5589902" y="2045645"/>
            <a:ext cx="393701" cy="1816103"/>
          </a:xfrm>
          <a:prstGeom prst="rect">
            <a:avLst/>
          </a:prstGeom>
        </p:spPr>
      </p:pic>
      <p:pic>
        <p:nvPicPr>
          <p:cNvPr id="48" name="図 47"/>
          <p:cNvPicPr>
            <a:picLocks noChangeAspect="1"/>
          </p:cNvPicPr>
          <p:nvPr/>
        </p:nvPicPr>
        <p:blipFill rotWithShape="1">
          <a:blip r:embed="rId3">
            <a:extLst>
              <a:ext uri="{28A0092B-C50C-407E-A947-70E740481C1C}">
                <a14:useLocalDpi xmlns:a14="http://schemas.microsoft.com/office/drawing/2010/main" val="0"/>
              </a:ext>
            </a:extLst>
          </a:blip>
          <a:srcRect l="52047" t="23128" r="41064" b="23909"/>
          <a:stretch/>
        </p:blipFill>
        <p:spPr>
          <a:xfrm rot="16200000">
            <a:off x="5580378" y="2967123"/>
            <a:ext cx="393701" cy="1816103"/>
          </a:xfrm>
          <a:prstGeom prst="rect">
            <a:avLst/>
          </a:prstGeom>
        </p:spPr>
      </p:pic>
      <p:pic>
        <p:nvPicPr>
          <p:cNvPr id="49" name="図 48"/>
          <p:cNvPicPr>
            <a:picLocks noChangeAspect="1"/>
          </p:cNvPicPr>
          <p:nvPr/>
        </p:nvPicPr>
        <p:blipFill rotWithShape="1">
          <a:blip r:embed="rId3">
            <a:extLst>
              <a:ext uri="{28A0092B-C50C-407E-A947-70E740481C1C}">
                <a14:useLocalDpi xmlns:a14="http://schemas.microsoft.com/office/drawing/2010/main" val="0"/>
              </a:ext>
            </a:extLst>
          </a:blip>
          <a:srcRect l="40713" t="23313" r="52398" b="23724"/>
          <a:stretch/>
        </p:blipFill>
        <p:spPr>
          <a:xfrm rot="16200000">
            <a:off x="5589902" y="3868447"/>
            <a:ext cx="393701" cy="1816103"/>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600" y="295929"/>
            <a:ext cx="7696200"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言語設定画面（縦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123" name="直線矢印コネクタ 122"/>
          <p:cNvCxnSpPr/>
          <p:nvPr/>
        </p:nvCxnSpPr>
        <p:spPr>
          <a:xfrm flipV="1">
            <a:off x="5678388" y="2265955"/>
            <a:ext cx="0" cy="458195"/>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5839106" y="2265955"/>
            <a:ext cx="0" cy="458195"/>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V="1">
            <a:off x="5678388" y="1180620"/>
            <a:ext cx="0" cy="612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pic>
        <p:nvPicPr>
          <p:cNvPr id="41" name="図 40"/>
          <p:cNvPicPr>
            <a:picLocks noChangeAspect="1"/>
          </p:cNvPicPr>
          <p:nvPr/>
        </p:nvPicPr>
        <p:blipFill rotWithShape="1">
          <a:blip r:embed="rId3">
            <a:extLst>
              <a:ext uri="{28A0092B-C50C-407E-A947-70E740481C1C}">
                <a14:useLocalDpi xmlns:a14="http://schemas.microsoft.com/office/drawing/2010/main" val="0"/>
              </a:ext>
            </a:extLst>
          </a:blip>
          <a:srcRect l="75047" t="23313" r="18064" b="23724"/>
          <a:stretch/>
        </p:blipFill>
        <p:spPr>
          <a:xfrm rot="16200000">
            <a:off x="5578202" y="1139845"/>
            <a:ext cx="393701" cy="1816103"/>
          </a:xfrm>
          <a:prstGeom prst="rect">
            <a:avLst/>
          </a:prstGeom>
        </p:spPr>
      </p:pic>
      <p:sp>
        <p:nvSpPr>
          <p:cNvPr id="42" name="角丸四角形 41"/>
          <p:cNvSpPr/>
          <p:nvPr/>
        </p:nvSpPr>
        <p:spPr>
          <a:xfrm>
            <a:off x="4878699" y="2770326"/>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M12-2</a:t>
            </a:r>
          </a:p>
        </p:txBody>
      </p:sp>
      <p:sp>
        <p:nvSpPr>
          <p:cNvPr id="43" name="角丸四角形 42"/>
          <p:cNvSpPr/>
          <p:nvPr/>
        </p:nvSpPr>
        <p:spPr>
          <a:xfrm>
            <a:off x="4869174" y="3692737"/>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M12-3</a:t>
            </a:r>
          </a:p>
        </p:txBody>
      </p:sp>
      <p:sp>
        <p:nvSpPr>
          <p:cNvPr id="44" name="角丸四角形 43"/>
          <p:cNvSpPr/>
          <p:nvPr/>
        </p:nvSpPr>
        <p:spPr>
          <a:xfrm>
            <a:off x="4878699" y="4605080"/>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M12-4</a:t>
            </a:r>
          </a:p>
        </p:txBody>
      </p:sp>
      <p:sp>
        <p:nvSpPr>
          <p:cNvPr id="46" name="角丸四角形 45"/>
          <p:cNvSpPr/>
          <p:nvPr/>
        </p:nvSpPr>
        <p:spPr>
          <a:xfrm>
            <a:off x="4878699" y="1853880"/>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M12-1</a:t>
            </a:r>
          </a:p>
        </p:txBody>
      </p:sp>
      <p:sp>
        <p:nvSpPr>
          <p:cNvPr id="50" name="角丸四角形 49"/>
          <p:cNvSpPr/>
          <p:nvPr/>
        </p:nvSpPr>
        <p:spPr>
          <a:xfrm>
            <a:off x="4878699" y="778749"/>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M12-5</a:t>
            </a:r>
          </a:p>
        </p:txBody>
      </p:sp>
      <p:sp>
        <p:nvSpPr>
          <p:cNvPr id="52" name="角丸四角形 51"/>
          <p:cNvSpPr/>
          <p:nvPr/>
        </p:nvSpPr>
        <p:spPr>
          <a:xfrm>
            <a:off x="4899334" y="5533680"/>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M12-1</a:t>
            </a:r>
          </a:p>
        </p:txBody>
      </p:sp>
      <p:pic>
        <p:nvPicPr>
          <p:cNvPr id="38" name="図 37"/>
          <p:cNvPicPr>
            <a:picLocks noChangeAspect="1"/>
          </p:cNvPicPr>
          <p:nvPr/>
        </p:nvPicPr>
        <p:blipFill rotWithShape="1">
          <a:blip r:embed="rId5"/>
          <a:srcRect l="29157" t="23564" r="64109" b="23189"/>
          <a:stretch/>
        </p:blipFill>
        <p:spPr>
          <a:xfrm rot="16200000">
            <a:off x="5600425" y="4747547"/>
            <a:ext cx="390525" cy="1857372"/>
          </a:xfrm>
          <a:prstGeom prst="rect">
            <a:avLst/>
          </a:prstGeom>
        </p:spPr>
      </p:pic>
      <p:cxnSp>
        <p:nvCxnSpPr>
          <p:cNvPr id="45" name="直線矢印コネクタ 44"/>
          <p:cNvCxnSpPr/>
          <p:nvPr/>
        </p:nvCxnSpPr>
        <p:spPr>
          <a:xfrm flipV="1">
            <a:off x="5678388" y="3183595"/>
            <a:ext cx="0" cy="458195"/>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5839106" y="3183595"/>
            <a:ext cx="0" cy="458195"/>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5678669" y="4091075"/>
            <a:ext cx="0" cy="458195"/>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5839387" y="4091075"/>
            <a:ext cx="0" cy="458195"/>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5678950" y="4973349"/>
            <a:ext cx="0" cy="458195"/>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5839668" y="4973349"/>
            <a:ext cx="0" cy="458195"/>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57" name="角丸四角形 56"/>
          <p:cNvSpPr/>
          <p:nvPr/>
        </p:nvSpPr>
        <p:spPr>
          <a:xfrm>
            <a:off x="4908948" y="5498135"/>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M12-5</a:t>
            </a:r>
          </a:p>
        </p:txBody>
      </p:sp>
      <p:sp>
        <p:nvSpPr>
          <p:cNvPr id="61" name="角丸四角形 60"/>
          <p:cNvSpPr/>
          <p:nvPr/>
        </p:nvSpPr>
        <p:spPr>
          <a:xfrm>
            <a:off x="4886752" y="6363317"/>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M12-1</a:t>
            </a:r>
          </a:p>
        </p:txBody>
      </p:sp>
      <p:cxnSp>
        <p:nvCxnSpPr>
          <p:cNvPr id="62" name="直線矢印コネクタ 61"/>
          <p:cNvCxnSpPr/>
          <p:nvPr/>
        </p:nvCxnSpPr>
        <p:spPr>
          <a:xfrm>
            <a:off x="5839106" y="5905122"/>
            <a:ext cx="0" cy="458195"/>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nvGrpSpPr>
          <p:cNvPr id="65" name="グループ化 64"/>
          <p:cNvGrpSpPr/>
          <p:nvPr/>
        </p:nvGrpSpPr>
        <p:grpSpPr>
          <a:xfrm>
            <a:off x="10011594" y="293282"/>
            <a:ext cx="2102193" cy="375542"/>
            <a:chOff x="10011594" y="66356"/>
            <a:chExt cx="2102193" cy="375542"/>
          </a:xfrm>
        </p:grpSpPr>
        <p:cxnSp>
          <p:nvCxnSpPr>
            <p:cNvPr id="66" name="直線矢印コネクタ 65"/>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68"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spTree>
    <p:extLst>
      <p:ext uri="{BB962C8B-B14F-4D97-AF65-F5344CB8AC3E}">
        <p14:creationId xmlns:p14="http://schemas.microsoft.com/office/powerpoint/2010/main" val="16552474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図 46"/>
          <p:cNvPicPr>
            <a:picLocks noChangeAspect="1"/>
          </p:cNvPicPr>
          <p:nvPr/>
        </p:nvPicPr>
        <p:blipFill rotWithShape="1">
          <a:blip r:embed="rId3">
            <a:extLst>
              <a:ext uri="{28A0092B-C50C-407E-A947-70E740481C1C}">
                <a14:useLocalDpi xmlns:a14="http://schemas.microsoft.com/office/drawing/2010/main" val="0"/>
              </a:ext>
            </a:extLst>
          </a:blip>
          <a:srcRect l="63602" t="23498" r="29509" b="23539"/>
          <a:stretch/>
        </p:blipFill>
        <p:spPr>
          <a:xfrm rot="16200000">
            <a:off x="3837301" y="3758508"/>
            <a:ext cx="393701" cy="1816103"/>
          </a:xfrm>
          <a:prstGeom prst="rect">
            <a:avLst/>
          </a:prstGeom>
        </p:spPr>
      </p:pic>
      <p:pic>
        <p:nvPicPr>
          <p:cNvPr id="48" name="図 47"/>
          <p:cNvPicPr>
            <a:picLocks noChangeAspect="1"/>
          </p:cNvPicPr>
          <p:nvPr/>
        </p:nvPicPr>
        <p:blipFill rotWithShape="1">
          <a:blip r:embed="rId3">
            <a:extLst>
              <a:ext uri="{28A0092B-C50C-407E-A947-70E740481C1C}">
                <a14:useLocalDpi xmlns:a14="http://schemas.microsoft.com/office/drawing/2010/main" val="0"/>
              </a:ext>
            </a:extLst>
          </a:blip>
          <a:srcRect l="52047" t="23128" r="41064" b="23909"/>
          <a:stretch/>
        </p:blipFill>
        <p:spPr>
          <a:xfrm rot="16200000">
            <a:off x="6292520" y="1766232"/>
            <a:ext cx="393701" cy="1816103"/>
          </a:xfrm>
          <a:prstGeom prst="rect">
            <a:avLst/>
          </a:prstGeom>
        </p:spPr>
      </p:pic>
      <p:pic>
        <p:nvPicPr>
          <p:cNvPr id="49" name="図 48"/>
          <p:cNvPicPr>
            <a:picLocks noChangeAspect="1"/>
          </p:cNvPicPr>
          <p:nvPr/>
        </p:nvPicPr>
        <p:blipFill rotWithShape="1">
          <a:blip r:embed="rId3">
            <a:extLst>
              <a:ext uri="{28A0092B-C50C-407E-A947-70E740481C1C}">
                <a14:useLocalDpi xmlns:a14="http://schemas.microsoft.com/office/drawing/2010/main" val="0"/>
              </a:ext>
            </a:extLst>
          </a:blip>
          <a:srcRect l="40713" t="23313" r="52398" b="23724"/>
          <a:stretch/>
        </p:blipFill>
        <p:spPr>
          <a:xfrm rot="16200000">
            <a:off x="6292520" y="3763035"/>
            <a:ext cx="393701" cy="1816103"/>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9" y="295929"/>
            <a:ext cx="6584029"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言語設定画面（横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ダイヤル回転）カーソル遷移図</a:t>
            </a:r>
          </a:p>
        </p:txBody>
      </p:sp>
      <p:pic>
        <p:nvPicPr>
          <p:cNvPr id="41" name="図 40"/>
          <p:cNvPicPr>
            <a:picLocks noChangeAspect="1"/>
          </p:cNvPicPr>
          <p:nvPr/>
        </p:nvPicPr>
        <p:blipFill rotWithShape="1">
          <a:blip r:embed="rId3">
            <a:extLst>
              <a:ext uri="{28A0092B-C50C-407E-A947-70E740481C1C}">
                <a14:useLocalDpi xmlns:a14="http://schemas.microsoft.com/office/drawing/2010/main" val="0"/>
              </a:ext>
            </a:extLst>
          </a:blip>
          <a:srcRect l="75047" t="23313" r="18064" b="23724"/>
          <a:stretch/>
        </p:blipFill>
        <p:spPr>
          <a:xfrm rot="16200000">
            <a:off x="3825601" y="1741521"/>
            <a:ext cx="393701" cy="1816103"/>
          </a:xfrm>
          <a:prstGeom prst="rect">
            <a:avLst/>
          </a:prstGeom>
        </p:spPr>
      </p:pic>
      <p:sp>
        <p:nvSpPr>
          <p:cNvPr id="42" name="角丸四角形 41"/>
          <p:cNvSpPr/>
          <p:nvPr/>
        </p:nvSpPr>
        <p:spPr>
          <a:xfrm>
            <a:off x="3126100" y="4483188"/>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M12-2</a:t>
            </a:r>
          </a:p>
        </p:txBody>
      </p:sp>
      <p:sp>
        <p:nvSpPr>
          <p:cNvPr id="43" name="角丸四角形 42"/>
          <p:cNvSpPr/>
          <p:nvPr/>
        </p:nvSpPr>
        <p:spPr>
          <a:xfrm>
            <a:off x="5581317" y="2475778"/>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M12-3</a:t>
            </a:r>
          </a:p>
        </p:txBody>
      </p:sp>
      <p:sp>
        <p:nvSpPr>
          <p:cNvPr id="44" name="角丸四角形 43"/>
          <p:cNvSpPr/>
          <p:nvPr/>
        </p:nvSpPr>
        <p:spPr>
          <a:xfrm>
            <a:off x="5581317" y="4503410"/>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M12-4</a:t>
            </a:r>
          </a:p>
        </p:txBody>
      </p:sp>
      <p:sp>
        <p:nvSpPr>
          <p:cNvPr id="46" name="角丸四角形 45"/>
          <p:cNvSpPr/>
          <p:nvPr/>
        </p:nvSpPr>
        <p:spPr>
          <a:xfrm>
            <a:off x="3126100" y="2455556"/>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M12-1</a:t>
            </a:r>
          </a:p>
        </p:txBody>
      </p:sp>
      <p:sp>
        <p:nvSpPr>
          <p:cNvPr id="114" name="角丸四角形 113"/>
          <p:cNvSpPr/>
          <p:nvPr/>
        </p:nvSpPr>
        <p:spPr>
          <a:xfrm>
            <a:off x="8573671" y="4503410"/>
            <a:ext cx="9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M12-1</a:t>
            </a:r>
          </a:p>
        </p:txBody>
      </p:sp>
      <p:sp>
        <p:nvSpPr>
          <p:cNvPr id="51" name="角丸四角形 50"/>
          <p:cNvSpPr/>
          <p:nvPr/>
        </p:nvSpPr>
        <p:spPr>
          <a:xfrm>
            <a:off x="8052219" y="2479771"/>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M12-1</a:t>
            </a:r>
          </a:p>
        </p:txBody>
      </p:sp>
      <p:pic>
        <p:nvPicPr>
          <p:cNvPr id="52" name="図 51"/>
          <p:cNvPicPr>
            <a:picLocks noChangeAspect="1"/>
          </p:cNvPicPr>
          <p:nvPr/>
        </p:nvPicPr>
        <p:blipFill rotWithShape="1">
          <a:blip r:embed="rId5"/>
          <a:srcRect l="29157" t="23564" r="64109" b="23189"/>
          <a:stretch/>
        </p:blipFill>
        <p:spPr>
          <a:xfrm rot="16200000">
            <a:off x="8753310" y="1693638"/>
            <a:ext cx="390525" cy="1857372"/>
          </a:xfrm>
          <a:prstGeom prst="rect">
            <a:avLst/>
          </a:prstGeom>
        </p:spPr>
      </p:pic>
      <p:sp>
        <p:nvSpPr>
          <p:cNvPr id="53" name="角丸四角形 52"/>
          <p:cNvSpPr/>
          <p:nvPr/>
        </p:nvSpPr>
        <p:spPr>
          <a:xfrm>
            <a:off x="8061833" y="2444226"/>
            <a:ext cx="18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M12-5</a:t>
            </a:r>
          </a:p>
        </p:txBody>
      </p:sp>
      <p:grpSp>
        <p:nvGrpSpPr>
          <p:cNvPr id="63" name="グループ化 62"/>
          <p:cNvGrpSpPr/>
          <p:nvPr/>
        </p:nvGrpSpPr>
        <p:grpSpPr>
          <a:xfrm>
            <a:off x="10011594" y="293282"/>
            <a:ext cx="2102193" cy="375542"/>
            <a:chOff x="10011594" y="66356"/>
            <a:chExt cx="2102193" cy="375542"/>
          </a:xfrm>
        </p:grpSpPr>
        <p:cxnSp>
          <p:nvCxnSpPr>
            <p:cNvPr id="64" name="直線矢印コネクタ 63"/>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66"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71" name="直線矢印コネクタ 70"/>
          <p:cNvCxnSpPr/>
          <p:nvPr/>
        </p:nvCxnSpPr>
        <p:spPr>
          <a:xfrm flipV="1">
            <a:off x="3926978" y="2924230"/>
            <a:ext cx="0" cy="144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a:off x="4116272" y="2924230"/>
            <a:ext cx="0" cy="14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V="1">
            <a:off x="6358487" y="2973028"/>
            <a:ext cx="0" cy="144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a:off x="6547781" y="2973028"/>
            <a:ext cx="0" cy="14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3926978" y="1841146"/>
            <a:ext cx="0" cy="540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86" name="角丸四角形 85"/>
          <p:cNvSpPr/>
          <p:nvPr/>
        </p:nvSpPr>
        <p:spPr>
          <a:xfrm>
            <a:off x="8573671" y="4503410"/>
            <a:ext cx="9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M12-1</a:t>
            </a:r>
          </a:p>
        </p:txBody>
      </p:sp>
      <p:sp>
        <p:nvSpPr>
          <p:cNvPr id="87" name="角丸四角形 86"/>
          <p:cNvSpPr/>
          <p:nvPr/>
        </p:nvSpPr>
        <p:spPr>
          <a:xfrm>
            <a:off x="3564062" y="1442243"/>
            <a:ext cx="900000" cy="36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M12-5</a:t>
            </a:r>
          </a:p>
        </p:txBody>
      </p:sp>
      <p:cxnSp>
        <p:nvCxnSpPr>
          <p:cNvPr id="88" name="直線矢印コネクタ 87"/>
          <p:cNvCxnSpPr/>
          <p:nvPr/>
        </p:nvCxnSpPr>
        <p:spPr>
          <a:xfrm flipH="1">
            <a:off x="7242129" y="3046912"/>
            <a:ext cx="1129711" cy="1292231"/>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flipH="1">
            <a:off x="7113795" y="2939318"/>
            <a:ext cx="1129711" cy="1292231"/>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9097941" y="2939318"/>
            <a:ext cx="0" cy="1440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H="1">
            <a:off x="4846639" y="3130420"/>
            <a:ext cx="1129711" cy="1292231"/>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flipH="1">
            <a:off x="4718305" y="3022826"/>
            <a:ext cx="1129711" cy="1292231"/>
          </a:xfrm>
          <a:prstGeom prst="straightConnector1">
            <a:avLst/>
          </a:prstGeom>
          <a:ln w="38100">
            <a:solidFill>
              <a:srgbClr val="FF66FF"/>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4957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グラフィックス 14">
            <a:extLst>
              <a:ext uri="{FF2B5EF4-FFF2-40B4-BE49-F238E27FC236}">
                <a16:creationId xmlns:a16="http://schemas.microsoft.com/office/drawing/2014/main" id="{3156D97E-5A57-88F0-0007-D3302E4FB1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934796" y="1966027"/>
            <a:ext cx="5715200" cy="3214800"/>
          </a:xfrm>
          <a:prstGeom prst="rect">
            <a:avLst/>
          </a:prstGeom>
        </p:spPr>
      </p:pic>
      <p:sp>
        <p:nvSpPr>
          <p:cNvPr id="4" name="タイトル 1"/>
          <p:cNvSpPr>
            <a:spLocks noGrp="1"/>
          </p:cNvSpPr>
          <p:nvPr>
            <p:ph type="title"/>
          </p:nvPr>
        </p:nvSpPr>
        <p:spPr>
          <a:xfrm>
            <a:off x="228602" y="295929"/>
            <a:ext cx="3143021"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機能</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ON/OFF</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画面①</a:t>
            </a:r>
          </a:p>
        </p:txBody>
      </p:sp>
      <p:sp>
        <p:nvSpPr>
          <p:cNvPr id="104" name="テキスト ボックス 103"/>
          <p:cNvSpPr txBox="1"/>
          <p:nvPr/>
        </p:nvSpPr>
        <p:spPr>
          <a:xfrm>
            <a:off x="3832866" y="246895"/>
            <a:ext cx="7060848" cy="4832092"/>
          </a:xfrm>
          <a:prstGeom prst="rect">
            <a:avLst/>
          </a:prstGeom>
          <a:noFill/>
        </p:spPr>
        <p:txBody>
          <a:bodyPr wrap="square" rtlCol="0">
            <a:spAutoFit/>
          </a:bodyPr>
          <a:lstStyle/>
          <a:p>
            <a:r>
              <a:rPr lang="ja-JP" altLang="en-US" sz="1100" dirty="0">
                <a:latin typeface="+mn-ea"/>
                <a:cs typeface="メイリオ" panose="020B0604030504040204" pitchFamily="50" charset="-128"/>
              </a:rPr>
              <a:t>・この画面を表示しているとき、</a:t>
            </a:r>
            <a:r>
              <a:rPr lang="en-US" altLang="ja-JP" sz="1100" dirty="0">
                <a:latin typeface="+mn-ea"/>
                <a:cs typeface="メイリオ" panose="020B0604030504040204" pitchFamily="50" charset="-128"/>
              </a:rPr>
              <a:t>CAN_[CLI2] 0Byte 0-3bit </a:t>
            </a:r>
            <a:r>
              <a:rPr lang="ja-JP" altLang="en-US" sz="1100" dirty="0">
                <a:latin typeface="+mn-ea"/>
                <a:cs typeface="メイリオ" panose="020B0604030504040204" pitchFamily="50" charset="-128"/>
              </a:rPr>
              <a:t>に</a:t>
            </a:r>
            <a:r>
              <a:rPr lang="en-US" altLang="ja-JP" sz="1100" dirty="0">
                <a:latin typeface="+mn-ea"/>
                <a:cs typeface="メイリオ" panose="020B0604030504040204" pitchFamily="50" charset="-128"/>
              </a:rPr>
              <a:t>5</a:t>
            </a:r>
            <a:r>
              <a:rPr lang="ja-JP" altLang="en-US" sz="1100" dirty="0">
                <a:latin typeface="+mn-ea"/>
                <a:cs typeface="メイリオ" panose="020B0604030504040204" pitchFamily="50" charset="-128"/>
              </a:rPr>
              <a:t>を送信し続ける</a:t>
            </a:r>
            <a:endParaRPr lang="en-US" altLang="ja-JP" sz="1100" dirty="0">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 → 作業モードになった時、カメラ画面に遷移する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・待機モードの時、</a:t>
            </a:r>
            <a:r>
              <a:rPr lang="en-US" altLang="ja-JP" sz="1100" dirty="0">
                <a:latin typeface="+mn-ea"/>
                <a:cs typeface="メイリオ" panose="020B0604030504040204" pitchFamily="50" charset="-128"/>
              </a:rPr>
              <a:t>30</a:t>
            </a:r>
            <a:r>
              <a:rPr lang="ja-JP" altLang="en-US" sz="1100" dirty="0">
                <a:latin typeface="+mn-ea"/>
                <a:cs typeface="メイリオ" panose="020B0604030504040204" pitchFamily="50" charset="-128"/>
              </a:rPr>
              <a:t>秒間操作が無い場合はメイン画面に遷移する</a:t>
            </a:r>
            <a:endParaRPr lang="en-US" altLang="ja-JP" sz="1100" dirty="0">
              <a:solidFill>
                <a:srgbClr val="FF0000"/>
              </a:solidFill>
              <a:latin typeface="+mn-ea"/>
              <a:cs typeface="メイリオ" panose="020B0604030504040204" pitchFamily="50" charset="-128"/>
            </a:endParaRPr>
          </a:p>
          <a:p>
            <a:r>
              <a:rPr lang="ja-JP" altLang="en-US" sz="1100" dirty="0">
                <a:solidFill>
                  <a:srgbClr val="FF0000"/>
                </a:solidFill>
                <a:latin typeface="+mn-ea"/>
                <a:cs typeface="メイリオ" panose="020B0604030504040204" pitchFamily="50" charset="-128"/>
              </a:rPr>
              <a:t>・作業モードの時、</a:t>
            </a:r>
            <a:r>
              <a:rPr lang="en-US" altLang="ja-JP" sz="1100" dirty="0">
                <a:solidFill>
                  <a:srgbClr val="FF0000"/>
                </a:solidFill>
                <a:latin typeface="+mn-ea"/>
                <a:cs typeface="メイリオ" panose="020B0604030504040204" pitchFamily="50" charset="-128"/>
              </a:rPr>
              <a:t>30</a:t>
            </a:r>
            <a:r>
              <a:rPr lang="ja-JP" altLang="en-US" sz="1100" dirty="0">
                <a:solidFill>
                  <a:srgbClr val="FF0000"/>
                </a:solidFill>
                <a:latin typeface="+mn-ea"/>
                <a:cs typeface="メイリオ" panose="020B0604030504040204" pitchFamily="50" charset="-128"/>
              </a:rPr>
              <a:t>秒間操作が無い場合はカメラ画面に遷移する</a:t>
            </a:r>
            <a:endParaRPr lang="en-US" altLang="ja-JP" sz="1100" dirty="0">
              <a:solidFill>
                <a:srgbClr val="FF0000"/>
              </a:solidFill>
              <a:latin typeface="+mn-ea"/>
              <a:cs typeface="メイリオ" panose="020B0604030504040204" pitchFamily="50" charset="-128"/>
            </a:endParaRPr>
          </a:p>
          <a:p>
            <a:r>
              <a:rPr lang="ja-JP" altLang="en-US" sz="1100" dirty="0">
                <a:latin typeface="+mn-ea"/>
                <a:cs typeface="メイリオ" panose="020B0604030504040204" pitchFamily="50" charset="-128"/>
              </a:rPr>
              <a:t>・各機能の</a:t>
            </a:r>
            <a:r>
              <a:rPr lang="en-US" altLang="ja-JP" sz="1100" dirty="0">
                <a:latin typeface="+mn-ea"/>
                <a:cs typeface="メイリオ" panose="020B0604030504040204" pitchFamily="50" charset="-128"/>
              </a:rPr>
              <a:t>ON/OFF</a:t>
            </a:r>
            <a:r>
              <a:rPr lang="ja-JP" altLang="en-US" sz="1100" dirty="0">
                <a:latin typeface="+mn-ea"/>
                <a:cs typeface="メイリオ" panose="020B0604030504040204" pitchFamily="50" charset="-128"/>
              </a:rPr>
              <a:t>を切り替えは枠位置項目に応じたＣＡＮデータを送信する</a:t>
            </a:r>
            <a:endParaRPr lang="en-US" altLang="ja-JP" sz="1100" dirty="0">
              <a:latin typeface="+mn-ea"/>
              <a:cs typeface="メイリオ" panose="020B0604030504040204" pitchFamily="50" charset="-128"/>
            </a:endParaRPr>
          </a:p>
          <a:p>
            <a:r>
              <a:rPr lang="ja-JP" altLang="en-US" sz="1100" dirty="0">
                <a:latin typeface="+mn-ea"/>
                <a:cs typeface="メイリオ" panose="020B0604030504040204" pitchFamily="50" charset="-128"/>
              </a:rPr>
              <a:t>・機能</a:t>
            </a:r>
            <a:r>
              <a:rPr lang="en-US" altLang="ja-JP" sz="1100" dirty="0">
                <a:latin typeface="+mn-ea"/>
                <a:cs typeface="メイリオ" panose="020B0604030504040204" pitchFamily="50" charset="-128"/>
              </a:rPr>
              <a:t>ON/OFF</a:t>
            </a:r>
            <a:r>
              <a:rPr lang="ja-JP" altLang="en-US" sz="1100" dirty="0">
                <a:latin typeface="+mn-ea"/>
                <a:cs typeface="メイリオ" panose="020B0604030504040204" pitchFamily="50" charset="-128"/>
              </a:rPr>
              <a:t>画面に遷移したとき、</a:t>
            </a:r>
            <a:r>
              <a:rPr lang="en-US" altLang="ja-JP" sz="1100" dirty="0">
                <a:latin typeface="+mn-ea"/>
                <a:cs typeface="メイリオ" panose="020B0604030504040204" pitchFamily="50" charset="-128"/>
              </a:rPr>
              <a:t>M13-1</a:t>
            </a:r>
            <a:r>
              <a:rPr lang="ja-JP" altLang="en-US" sz="1100" dirty="0">
                <a:latin typeface="+mn-ea"/>
                <a:cs typeface="メイリオ" panose="020B0604030504040204" pitchFamily="50" charset="-128"/>
              </a:rPr>
              <a:t>から順番で最初に選択可能な項目位置に枠を表示する</a:t>
            </a:r>
            <a:endParaRPr lang="en-US" altLang="ja-JP" sz="1100" dirty="0">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タッチパネル操作</a:t>
            </a:r>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endParaRPr lang="en-US" altLang="ja-JP" sz="1100" dirty="0">
              <a:solidFill>
                <a:srgbClr val="FF0000"/>
              </a:solidFill>
              <a:latin typeface="+mn-ea"/>
              <a:cs typeface="メイリオ" panose="020B0604030504040204" pitchFamily="50" charset="-128"/>
            </a:endParaRPr>
          </a:p>
          <a:p>
            <a:r>
              <a:rPr lang="en-US" altLang="ja-JP" sz="1100" dirty="0">
                <a:solidFill>
                  <a:srgbClr val="FF0000"/>
                </a:solidFill>
                <a:latin typeface="+mn-ea"/>
                <a:cs typeface="メイリオ" panose="020B0604030504040204" pitchFamily="50" charset="-128"/>
              </a:rPr>
              <a:t>※</a:t>
            </a:r>
            <a:r>
              <a:rPr lang="ja-JP" altLang="en-US" sz="1100" dirty="0">
                <a:solidFill>
                  <a:srgbClr val="FF0000"/>
                </a:solidFill>
                <a:latin typeface="+mn-ea"/>
                <a:cs typeface="メイリオ" panose="020B0604030504040204" pitchFamily="50" charset="-128"/>
              </a:rPr>
              <a:t>ジョグダイアル操作</a:t>
            </a:r>
            <a:endParaRPr lang="en-US" altLang="ja-JP" sz="1100" dirty="0">
              <a:solidFill>
                <a:srgbClr val="FF0000"/>
              </a:solidFill>
              <a:latin typeface="+mn-ea"/>
              <a:cs typeface="メイリオ" panose="020B0604030504040204" pitchFamily="50" charset="-128"/>
            </a:endParaRPr>
          </a:p>
        </p:txBody>
      </p:sp>
      <p:sp>
        <p:nvSpPr>
          <p:cNvPr id="23" name="角丸四角形 22"/>
          <p:cNvSpPr/>
          <p:nvPr/>
        </p:nvSpPr>
        <p:spPr>
          <a:xfrm>
            <a:off x="581131" y="193163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M13-1</a:t>
            </a:r>
          </a:p>
        </p:txBody>
      </p:sp>
      <p:sp>
        <p:nvSpPr>
          <p:cNvPr id="30" name="角丸四角形 29"/>
          <p:cNvSpPr/>
          <p:nvPr/>
        </p:nvSpPr>
        <p:spPr>
          <a:xfrm>
            <a:off x="1666177" y="193163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M13-2</a:t>
            </a:r>
          </a:p>
        </p:txBody>
      </p:sp>
      <p:sp>
        <p:nvSpPr>
          <p:cNvPr id="31" name="角丸四角形 30"/>
          <p:cNvSpPr/>
          <p:nvPr/>
        </p:nvSpPr>
        <p:spPr>
          <a:xfrm>
            <a:off x="2726488" y="193163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M13-3</a:t>
            </a:r>
          </a:p>
        </p:txBody>
      </p:sp>
      <p:sp>
        <p:nvSpPr>
          <p:cNvPr id="32" name="テキスト ボックス 31"/>
          <p:cNvSpPr txBox="1"/>
          <p:nvPr/>
        </p:nvSpPr>
        <p:spPr>
          <a:xfrm>
            <a:off x="9565630" y="1672565"/>
            <a:ext cx="631904" cy="276999"/>
          </a:xfrm>
          <a:prstGeom prst="rect">
            <a:avLst/>
          </a:prstGeom>
          <a:noFill/>
        </p:spPr>
        <p:txBody>
          <a:bodyPr wrap="non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OFF</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時</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3" name="図 32"/>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b="15303"/>
          <a:stretch/>
        </p:blipFill>
        <p:spPr>
          <a:xfrm>
            <a:off x="10199203" y="1586870"/>
            <a:ext cx="398427" cy="448395"/>
          </a:xfrm>
          <a:prstGeom prst="rect">
            <a:avLst/>
          </a:prstGeom>
          <a:ln>
            <a:solidFill>
              <a:schemeClr val="tx1"/>
            </a:solidFill>
          </a:ln>
        </p:spPr>
      </p:pic>
      <p:pic>
        <p:nvPicPr>
          <p:cNvPr id="38" name="図 37"/>
          <p:cNvPicPr>
            <a:picLocks noChangeAspect="1"/>
          </p:cNvPicPr>
          <p:nvPr/>
        </p:nvPicPr>
        <p:blipFill rotWithShape="1">
          <a:blip r:embed="rId7"/>
          <a:srcRect b="15303"/>
          <a:stretch/>
        </p:blipFill>
        <p:spPr>
          <a:xfrm>
            <a:off x="11427093" y="1586868"/>
            <a:ext cx="398427" cy="448395"/>
          </a:xfrm>
          <a:prstGeom prst="rect">
            <a:avLst/>
          </a:prstGeom>
          <a:ln>
            <a:solidFill>
              <a:schemeClr val="tx1"/>
            </a:solidFill>
          </a:ln>
        </p:spPr>
      </p:pic>
      <p:sp>
        <p:nvSpPr>
          <p:cNvPr id="39" name="テキスト ボックス 38"/>
          <p:cNvSpPr txBox="1"/>
          <p:nvPr/>
        </p:nvSpPr>
        <p:spPr>
          <a:xfrm>
            <a:off x="10795189" y="1672565"/>
            <a:ext cx="569387" cy="276999"/>
          </a:xfrm>
          <a:prstGeom prst="rect">
            <a:avLst/>
          </a:prstGeom>
          <a:noFill/>
        </p:spPr>
        <p:txBody>
          <a:bodyPr wrap="none" rtlCol="0">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ON</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時</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角丸四角形 36"/>
          <p:cNvSpPr/>
          <p:nvPr/>
        </p:nvSpPr>
        <p:spPr>
          <a:xfrm>
            <a:off x="388620" y="6115050"/>
            <a:ext cx="982429"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40" name="角丸四角形 39"/>
          <p:cNvSpPr/>
          <p:nvPr/>
        </p:nvSpPr>
        <p:spPr>
          <a:xfrm>
            <a:off x="1410702" y="6115050"/>
            <a:ext cx="1050951"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41" name="角丸四角形 40"/>
          <p:cNvSpPr/>
          <p:nvPr/>
        </p:nvSpPr>
        <p:spPr>
          <a:xfrm>
            <a:off x="2501306" y="6115050"/>
            <a:ext cx="996274"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
        <p:nvSpPr>
          <p:cNvPr id="24" name="角丸四角形 23"/>
          <p:cNvSpPr/>
          <p:nvPr/>
        </p:nvSpPr>
        <p:spPr>
          <a:xfrm>
            <a:off x="581131" y="2890381"/>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M13-4</a:t>
            </a:r>
          </a:p>
        </p:txBody>
      </p:sp>
      <p:graphicFrame>
        <p:nvGraphicFramePr>
          <p:cNvPr id="3" name="表 2"/>
          <p:cNvGraphicFramePr>
            <a:graphicFrameLocks noGrp="1"/>
          </p:cNvGraphicFramePr>
          <p:nvPr>
            <p:extLst>
              <p:ext uri="{D42A27DB-BD31-4B8C-83A1-F6EECF244321}">
                <p14:modId xmlns:p14="http://schemas.microsoft.com/office/powerpoint/2010/main" val="1815094426"/>
              </p:ext>
            </p:extLst>
          </p:nvPr>
        </p:nvGraphicFramePr>
        <p:xfrm>
          <a:off x="3942555" y="1644548"/>
          <a:ext cx="5560558" cy="3031500"/>
        </p:xfrm>
        <a:graphic>
          <a:graphicData uri="http://schemas.openxmlformats.org/drawingml/2006/table">
            <a:tbl>
              <a:tblPr firstRow="1" bandRow="1">
                <a:tableStyleId>{5C22544A-7EE6-4342-B048-85BDC9FD1C3A}</a:tableStyleId>
              </a:tblPr>
              <a:tblGrid>
                <a:gridCol w="725113">
                  <a:extLst>
                    <a:ext uri="{9D8B030D-6E8A-4147-A177-3AD203B41FA5}">
                      <a16:colId xmlns:a16="http://schemas.microsoft.com/office/drawing/2014/main" val="20000"/>
                    </a:ext>
                  </a:extLst>
                </a:gridCol>
                <a:gridCol w="771392">
                  <a:extLst>
                    <a:ext uri="{9D8B030D-6E8A-4147-A177-3AD203B41FA5}">
                      <a16:colId xmlns:a16="http://schemas.microsoft.com/office/drawing/2014/main" val="20001"/>
                    </a:ext>
                  </a:extLst>
                </a:gridCol>
                <a:gridCol w="1313365">
                  <a:extLst>
                    <a:ext uri="{9D8B030D-6E8A-4147-A177-3AD203B41FA5}">
                      <a16:colId xmlns:a16="http://schemas.microsoft.com/office/drawing/2014/main" val="20002"/>
                    </a:ext>
                  </a:extLst>
                </a:gridCol>
                <a:gridCol w="2750688">
                  <a:extLst>
                    <a:ext uri="{9D8B030D-6E8A-4147-A177-3AD203B41FA5}">
                      <a16:colId xmlns:a16="http://schemas.microsoft.com/office/drawing/2014/main" val="20003"/>
                    </a:ext>
                  </a:extLst>
                </a:gridCol>
              </a:tblGrid>
              <a:tr h="158678">
                <a:tc>
                  <a:txBody>
                    <a:bodyPr/>
                    <a:lstStyle/>
                    <a:p>
                      <a:pPr algn="ctr" fontAlgn="ctr"/>
                      <a:r>
                        <a:rPr lang="ja-JP" altLang="en-US" sz="1050" u="none" strike="noStrike" dirty="0">
                          <a:effectLst/>
                          <a:latin typeface="+mn-ea"/>
                          <a:ea typeface="+mn-ea"/>
                        </a:rPr>
                        <a:t>ボタン</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050" u="none" strike="noStrike" dirty="0">
                          <a:effectLst/>
                          <a:latin typeface="+mn-ea"/>
                          <a:ea typeface="+mn-ea"/>
                        </a:rPr>
                        <a:t>操作</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050" u="none" strike="noStrike">
                          <a:effectLst/>
                          <a:latin typeface="+mn-ea"/>
                          <a:ea typeface="+mn-ea"/>
                        </a:rPr>
                        <a:t>条件</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050" u="none" strike="noStrike">
                          <a:effectLst/>
                          <a:latin typeface="+mn-ea"/>
                          <a:ea typeface="+mn-ea"/>
                        </a:rPr>
                        <a:t>動作</a:t>
                      </a:r>
                      <a:endParaRPr lang="ja-JP" altLang="en-US" sz="105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171450">
                <a:tc>
                  <a:txBody>
                    <a:bodyPr/>
                    <a:lstStyle/>
                    <a:p>
                      <a:pPr algn="l" fontAlgn="ctr"/>
                      <a:r>
                        <a:rPr lang="en-US" sz="1050" u="none" strike="noStrike" dirty="0">
                          <a:effectLst/>
                          <a:latin typeface="+mn-ea"/>
                          <a:ea typeface="+mn-ea"/>
                        </a:rPr>
                        <a:t>D5</a:t>
                      </a:r>
                      <a:endParaRPr 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押して離す</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車両設定画面に遷移</a:t>
                      </a:r>
                      <a:endParaRPr lang="ja-JP" altLang="en-US" sz="105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en-US" sz="1100" u="none" strike="noStrike" dirty="0">
                          <a:effectLst/>
                          <a:latin typeface="+mn-ea"/>
                          <a:ea typeface="+mn-ea"/>
                        </a:rPr>
                        <a:t>D6</a:t>
                      </a:r>
                      <a:endParaRPr lang="en-US" sz="1100" b="0" i="0" u="none" strike="noStrike" dirty="0">
                        <a:solidFill>
                          <a:srgbClr val="000000"/>
                        </a:solidFill>
                        <a:effectLst/>
                        <a:latin typeface="+mn-ea"/>
                        <a:ea typeface="+mn-ea"/>
                      </a:endParaRPr>
                    </a:p>
                  </a:txBody>
                  <a:tcPr marL="36000" marR="36000" marT="36000" marB="36000" anchor="ctr"/>
                </a:tc>
                <a:tc rowSpan="2">
                  <a:txBody>
                    <a:bodyPr/>
                    <a:lstStyle/>
                    <a:p>
                      <a:pPr algn="l" fontAlgn="ctr"/>
                      <a:r>
                        <a:rPr lang="ja-JP" altLang="en-US" sz="1100" b="0" i="0" u="none" strike="noStrike" dirty="0">
                          <a:solidFill>
                            <a:srgbClr val="FF0000"/>
                          </a:solidFill>
                          <a:effectLst/>
                          <a:latin typeface="+mn-ea"/>
                          <a:ea typeface="+mn-ea"/>
                        </a:rPr>
                        <a:t>押して離す</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待機モード</a:t>
                      </a:r>
                    </a:p>
                  </a:txBody>
                  <a:tcPr marL="36000" marR="36000" marT="36000" marB="36000" anchor="ctr"/>
                </a:tc>
                <a:tc>
                  <a:txBody>
                    <a:bodyPr/>
                    <a:lstStyle/>
                    <a:p>
                      <a:pPr algn="l" fontAlgn="ctr"/>
                      <a:r>
                        <a:rPr lang="ja-JP" altLang="en-US" sz="1100" u="none" strike="noStrike" dirty="0">
                          <a:solidFill>
                            <a:schemeClr val="tx1"/>
                          </a:solidFill>
                          <a:effectLst/>
                          <a:latin typeface="+mn-ea"/>
                          <a:ea typeface="+mn-ea"/>
                        </a:rPr>
                        <a:t>メイン画面に遷移</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2615535336"/>
                  </a:ext>
                </a:extLst>
              </a:tr>
              <a:tr h="171450">
                <a:tc>
                  <a:txBody>
                    <a:bodyPr/>
                    <a:lstStyle/>
                    <a:p>
                      <a:pPr algn="l" fontAlgn="ctr"/>
                      <a:endParaRPr lang="en-US" sz="1100" b="0" i="0" u="none" strike="noStrike" dirty="0">
                        <a:solidFill>
                          <a:srgbClr val="000000"/>
                        </a:solidFill>
                        <a:effectLst/>
                        <a:latin typeface="+mn-ea"/>
                        <a:ea typeface="+mn-ea"/>
                      </a:endParaRPr>
                    </a:p>
                  </a:txBody>
                  <a:tcPr marL="36000" marR="36000" marT="36000" marB="36000" anchor="ctr"/>
                </a:tc>
                <a:tc vMerge="1">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作業モード</a:t>
                      </a:r>
                    </a:p>
                  </a:txBody>
                  <a:tcPr marL="36000" marR="36000" marT="36000" marB="36000" anchor="ctr"/>
                </a:tc>
                <a:tc>
                  <a:txBody>
                    <a:bodyPr/>
                    <a:lstStyle/>
                    <a:p>
                      <a:pPr algn="l" fontAlgn="ctr"/>
                      <a:r>
                        <a:rPr lang="ja-JP" altLang="en-US" sz="1100" b="0" i="0" u="none" strike="noStrike" dirty="0">
                          <a:solidFill>
                            <a:srgbClr val="FF0000"/>
                          </a:solidFill>
                          <a:effectLst/>
                          <a:latin typeface="+mn-ea"/>
                          <a:ea typeface="+mn-ea"/>
                        </a:rPr>
                        <a:t>カメラ画面に遷移</a:t>
                      </a:r>
                    </a:p>
                  </a:txBody>
                  <a:tcPr marL="36000" marR="36000" marT="36000" marB="36000" anchor="ctr"/>
                </a:tc>
                <a:extLst>
                  <a:ext uri="{0D108BD9-81ED-4DB2-BD59-A6C34878D82A}">
                    <a16:rowId xmlns:a16="http://schemas.microsoft.com/office/drawing/2014/main" val="2015129095"/>
                  </a:ext>
                </a:extLst>
              </a:tr>
              <a:tr h="171450">
                <a:tc>
                  <a:txBody>
                    <a:bodyPr/>
                    <a:lstStyle/>
                    <a:p>
                      <a:pPr algn="l" fontAlgn="ctr"/>
                      <a:r>
                        <a:rPr lang="en-US" sz="1050" u="none" strike="noStrike" dirty="0">
                          <a:effectLst/>
                          <a:latin typeface="+mn-ea"/>
                          <a:ea typeface="+mn-ea"/>
                        </a:rPr>
                        <a:t>M13-1</a:t>
                      </a:r>
                      <a:endParaRPr 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押す</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オートデセルアイコンに枠を表示</a:t>
                      </a:r>
                      <a:endParaRPr lang="ja-JP" altLang="en-US" sz="1050" b="0" i="0" u="none" strike="noStrike">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71450">
                <a:tc>
                  <a:txBody>
                    <a:bodyPr/>
                    <a:lstStyle/>
                    <a:p>
                      <a:pPr algn="l" fontAlgn="ct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離す</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機能の</a:t>
                      </a:r>
                      <a:r>
                        <a:rPr lang="en-US" sz="1050" u="none" strike="noStrike" dirty="0">
                          <a:effectLst/>
                          <a:latin typeface="+mn-ea"/>
                          <a:ea typeface="+mn-ea"/>
                        </a:rPr>
                        <a:t>ON/OFF</a:t>
                      </a:r>
                      <a:r>
                        <a:rPr lang="ja-JP" altLang="en-US" sz="1050" u="none" strike="noStrike" dirty="0">
                          <a:effectLst/>
                          <a:latin typeface="+mn-ea"/>
                          <a:ea typeface="+mn-ea"/>
                        </a:rPr>
                        <a:t>を切替</a:t>
                      </a:r>
                      <a:endParaRPr lang="ja-JP" altLang="en-US" sz="105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171450">
                <a:tc>
                  <a:txBody>
                    <a:bodyPr/>
                    <a:lstStyle/>
                    <a:p>
                      <a:pPr algn="l" fontAlgn="ctr"/>
                      <a:r>
                        <a:rPr lang="en-US" sz="1050" u="none" strike="sngStrike">
                          <a:solidFill>
                            <a:srgbClr val="FF0000"/>
                          </a:solidFill>
                          <a:effectLst/>
                          <a:latin typeface="+mn-ea"/>
                          <a:ea typeface="+mn-ea"/>
                        </a:rPr>
                        <a:t>M13-2</a:t>
                      </a:r>
                      <a:endParaRPr lang="en-US" sz="1050" b="0" i="0" u="none" strike="sngStrike">
                        <a:solidFill>
                          <a:srgbClr val="FF0000"/>
                        </a:solidFill>
                        <a:effectLst/>
                        <a:latin typeface="+mn-ea"/>
                        <a:ea typeface="+mn-ea"/>
                      </a:endParaRPr>
                    </a:p>
                  </a:txBody>
                  <a:tcPr marL="36000" marR="36000" marT="36000" marB="36000" anchor="ctr"/>
                </a:tc>
                <a:tc>
                  <a:txBody>
                    <a:bodyPr/>
                    <a:lstStyle/>
                    <a:p>
                      <a:pPr algn="l" fontAlgn="ctr"/>
                      <a:r>
                        <a:rPr lang="ja-JP" altLang="en-US" sz="1050" u="none" strike="sngStrike">
                          <a:solidFill>
                            <a:srgbClr val="FF0000"/>
                          </a:solidFill>
                          <a:effectLst/>
                          <a:latin typeface="+mn-ea"/>
                          <a:ea typeface="+mn-ea"/>
                        </a:rPr>
                        <a:t>押す</a:t>
                      </a:r>
                      <a:endParaRPr lang="ja-JP" altLang="en-US" sz="1050" b="0" i="0" u="none" strike="sngStrike">
                        <a:solidFill>
                          <a:srgbClr val="FF0000"/>
                        </a:solidFill>
                        <a:effectLst/>
                        <a:latin typeface="+mn-ea"/>
                        <a:ea typeface="+mn-ea"/>
                      </a:endParaRPr>
                    </a:p>
                  </a:txBody>
                  <a:tcPr marL="36000" marR="36000" marT="36000" marB="36000" anchor="ctr"/>
                </a:tc>
                <a:tc>
                  <a:txBody>
                    <a:bodyPr/>
                    <a:lstStyle/>
                    <a:p>
                      <a:pPr algn="l" fontAlgn="ctr"/>
                      <a:endParaRPr lang="ja-JP" altLang="en-US" sz="1050" b="0" i="0" u="none" strike="sngStrike">
                        <a:solidFill>
                          <a:srgbClr val="FF0000"/>
                        </a:solidFill>
                        <a:effectLst/>
                        <a:latin typeface="+mn-ea"/>
                        <a:ea typeface="+mn-ea"/>
                      </a:endParaRPr>
                    </a:p>
                  </a:txBody>
                  <a:tcPr marL="36000" marR="36000" marT="36000" marB="36000" anchor="ctr"/>
                </a:tc>
                <a:tc>
                  <a:txBody>
                    <a:bodyPr/>
                    <a:lstStyle/>
                    <a:p>
                      <a:pPr algn="l" fontAlgn="ctr"/>
                      <a:r>
                        <a:rPr lang="ja-JP" altLang="en-US" sz="1050" u="none" strike="sngStrike" dirty="0">
                          <a:solidFill>
                            <a:srgbClr val="FF0000"/>
                          </a:solidFill>
                          <a:effectLst/>
                          <a:latin typeface="+mn-ea"/>
                          <a:ea typeface="+mn-ea"/>
                        </a:rPr>
                        <a:t>オートカメラモードアイコンに枠を表示</a:t>
                      </a:r>
                      <a:endParaRPr lang="ja-JP" altLang="en-US" sz="1050" b="0" i="0" u="none" strike="sngStrike" dirty="0">
                        <a:solidFill>
                          <a:srgbClr val="FF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r h="171450">
                <a:tc>
                  <a:txBody>
                    <a:bodyPr/>
                    <a:lstStyle/>
                    <a:p>
                      <a:pPr algn="l" fontAlgn="ctr"/>
                      <a:endParaRPr lang="ja-JP" altLang="en-US" sz="1050" b="0" i="0" u="none" strike="sngStrike">
                        <a:solidFill>
                          <a:srgbClr val="FF0000"/>
                        </a:solidFill>
                        <a:effectLst/>
                        <a:latin typeface="+mn-ea"/>
                        <a:ea typeface="+mn-ea"/>
                      </a:endParaRPr>
                    </a:p>
                  </a:txBody>
                  <a:tcPr marL="36000" marR="36000" marT="36000" marB="36000" anchor="ctr"/>
                </a:tc>
                <a:tc>
                  <a:txBody>
                    <a:bodyPr/>
                    <a:lstStyle/>
                    <a:p>
                      <a:pPr algn="l" fontAlgn="ctr"/>
                      <a:r>
                        <a:rPr lang="ja-JP" altLang="en-US" sz="1050" u="none" strike="sngStrike">
                          <a:solidFill>
                            <a:srgbClr val="FF0000"/>
                          </a:solidFill>
                          <a:effectLst/>
                          <a:latin typeface="+mn-ea"/>
                          <a:ea typeface="+mn-ea"/>
                        </a:rPr>
                        <a:t>離す</a:t>
                      </a:r>
                      <a:endParaRPr lang="ja-JP" altLang="en-US" sz="1050" b="0" i="0" u="none" strike="sngStrike">
                        <a:solidFill>
                          <a:srgbClr val="FF0000"/>
                        </a:solidFill>
                        <a:effectLst/>
                        <a:latin typeface="+mn-ea"/>
                        <a:ea typeface="+mn-ea"/>
                      </a:endParaRPr>
                    </a:p>
                  </a:txBody>
                  <a:tcPr marL="36000" marR="36000" marT="36000" marB="36000" anchor="ctr"/>
                </a:tc>
                <a:tc>
                  <a:txBody>
                    <a:bodyPr/>
                    <a:lstStyle/>
                    <a:p>
                      <a:pPr algn="l" fontAlgn="ctr"/>
                      <a:endParaRPr lang="ja-JP" altLang="en-US" sz="1050" b="0" i="0" u="none" strike="sngStrike">
                        <a:solidFill>
                          <a:srgbClr val="FF0000"/>
                        </a:solidFill>
                        <a:effectLst/>
                        <a:latin typeface="+mn-ea"/>
                        <a:ea typeface="+mn-ea"/>
                      </a:endParaRPr>
                    </a:p>
                  </a:txBody>
                  <a:tcPr marL="36000" marR="36000" marT="36000" marB="36000" anchor="ctr"/>
                </a:tc>
                <a:tc>
                  <a:txBody>
                    <a:bodyPr/>
                    <a:lstStyle/>
                    <a:p>
                      <a:pPr algn="l" fontAlgn="ctr"/>
                      <a:r>
                        <a:rPr lang="ja-JP" altLang="en-US" sz="1050" u="none" strike="sngStrike" dirty="0">
                          <a:solidFill>
                            <a:srgbClr val="FF0000"/>
                          </a:solidFill>
                          <a:effectLst/>
                          <a:latin typeface="+mn-ea"/>
                          <a:ea typeface="+mn-ea"/>
                        </a:rPr>
                        <a:t>機能の</a:t>
                      </a:r>
                      <a:r>
                        <a:rPr lang="en-US" sz="1050" u="none" strike="sngStrike" dirty="0">
                          <a:solidFill>
                            <a:srgbClr val="FF0000"/>
                          </a:solidFill>
                          <a:effectLst/>
                          <a:latin typeface="+mn-ea"/>
                          <a:ea typeface="+mn-ea"/>
                        </a:rPr>
                        <a:t>ON/OFF</a:t>
                      </a:r>
                      <a:r>
                        <a:rPr lang="ja-JP" altLang="en-US" sz="1050" u="none" strike="sngStrike" dirty="0">
                          <a:solidFill>
                            <a:srgbClr val="FF0000"/>
                          </a:solidFill>
                          <a:effectLst/>
                          <a:latin typeface="+mn-ea"/>
                          <a:ea typeface="+mn-ea"/>
                        </a:rPr>
                        <a:t>を切替</a:t>
                      </a:r>
                      <a:endParaRPr lang="ja-JP" altLang="en-US" sz="1050" b="0" i="0" u="none" strike="sngStrike" dirty="0">
                        <a:solidFill>
                          <a:srgbClr val="FF0000"/>
                        </a:solidFill>
                        <a:effectLst/>
                        <a:latin typeface="+mn-ea"/>
                        <a:ea typeface="+mn-ea"/>
                      </a:endParaRPr>
                    </a:p>
                  </a:txBody>
                  <a:tcPr marL="36000" marR="36000" marT="36000" marB="36000" anchor="ctr"/>
                </a:tc>
                <a:extLst>
                  <a:ext uri="{0D108BD9-81ED-4DB2-BD59-A6C34878D82A}">
                    <a16:rowId xmlns:a16="http://schemas.microsoft.com/office/drawing/2014/main" val="10006"/>
                  </a:ext>
                </a:extLst>
              </a:tr>
              <a:tr h="171450">
                <a:tc>
                  <a:txBody>
                    <a:bodyPr/>
                    <a:lstStyle/>
                    <a:p>
                      <a:pPr algn="l" fontAlgn="ctr"/>
                      <a:r>
                        <a:rPr lang="en-US" sz="1050" u="none" strike="noStrike" dirty="0">
                          <a:effectLst/>
                          <a:latin typeface="+mn-ea"/>
                          <a:ea typeface="+mn-ea"/>
                        </a:rPr>
                        <a:t>M13-3</a:t>
                      </a:r>
                      <a:endParaRPr 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押す</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オートエンジンストップアイコンに枠を表示</a:t>
                      </a:r>
                      <a:endParaRPr lang="ja-JP" altLang="en-US" sz="105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7"/>
                  </a:ext>
                </a:extLst>
              </a:tr>
              <a:tr h="171450">
                <a:tc>
                  <a:txBody>
                    <a:bodyPr/>
                    <a:lstStyle/>
                    <a:p>
                      <a:pPr algn="l" fontAlgn="ct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離す</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機能の</a:t>
                      </a:r>
                      <a:r>
                        <a:rPr lang="en-US" sz="1050" u="none" strike="noStrike" dirty="0">
                          <a:effectLst/>
                          <a:latin typeface="+mn-ea"/>
                          <a:ea typeface="+mn-ea"/>
                        </a:rPr>
                        <a:t>ON/OFF</a:t>
                      </a:r>
                      <a:r>
                        <a:rPr lang="ja-JP" altLang="en-US" sz="1050" u="none" strike="noStrike" dirty="0">
                          <a:effectLst/>
                          <a:latin typeface="+mn-ea"/>
                          <a:ea typeface="+mn-ea"/>
                        </a:rPr>
                        <a:t>を切替</a:t>
                      </a:r>
                      <a:endParaRPr lang="ja-JP" altLang="en-US" sz="105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8"/>
                  </a:ext>
                </a:extLst>
              </a:tr>
              <a:tr h="171450">
                <a:tc>
                  <a:txBody>
                    <a:bodyPr/>
                    <a:lstStyle/>
                    <a:p>
                      <a:pPr algn="l" fontAlgn="ctr"/>
                      <a:r>
                        <a:rPr lang="en-US" sz="1050" u="none" strike="noStrike" dirty="0">
                          <a:effectLst/>
                          <a:latin typeface="+mn-ea"/>
                          <a:ea typeface="+mn-ea"/>
                        </a:rPr>
                        <a:t>M13-4</a:t>
                      </a:r>
                      <a:endParaRPr 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a:effectLst/>
                          <a:latin typeface="+mn-ea"/>
                          <a:ea typeface="+mn-ea"/>
                        </a:rPr>
                        <a:t>押す</a:t>
                      </a: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endParaRPr lang="ja-JP" altLang="en-US" sz="105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縦横回転機能アイコンに枠を表示</a:t>
                      </a:r>
                      <a:endParaRPr lang="ja-JP" altLang="en-US" sz="105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9"/>
                  </a:ext>
                </a:extLst>
              </a:tr>
              <a:tr h="171450">
                <a:tc>
                  <a:txBody>
                    <a:bodyPr/>
                    <a:lstStyle/>
                    <a:p>
                      <a:pPr algn="l" fontAlgn="ct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離す</a:t>
                      </a: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endParaRPr lang="ja-JP" altLang="en-US" sz="105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050" u="none" strike="noStrike" dirty="0">
                          <a:effectLst/>
                          <a:latin typeface="+mn-ea"/>
                          <a:ea typeface="+mn-ea"/>
                        </a:rPr>
                        <a:t>機能の</a:t>
                      </a:r>
                      <a:r>
                        <a:rPr lang="en-US" sz="1050" u="none" strike="noStrike" dirty="0">
                          <a:effectLst/>
                          <a:latin typeface="+mn-ea"/>
                          <a:ea typeface="+mn-ea"/>
                        </a:rPr>
                        <a:t>ON/OFF</a:t>
                      </a:r>
                      <a:r>
                        <a:rPr lang="ja-JP" altLang="en-US" sz="1050" u="none" strike="noStrike" dirty="0">
                          <a:effectLst/>
                          <a:latin typeface="+mn-ea"/>
                          <a:ea typeface="+mn-ea"/>
                        </a:rPr>
                        <a:t>を切替</a:t>
                      </a:r>
                      <a:endParaRPr lang="ja-JP" altLang="en-US" sz="105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10"/>
                  </a:ext>
                </a:extLst>
              </a:tr>
              <a:tr h="171450">
                <a:tc>
                  <a:txBody>
                    <a:bodyPr/>
                    <a:lstStyle/>
                    <a:p>
                      <a:pPr algn="l" fontAlgn="ctr"/>
                      <a:r>
                        <a:rPr lang="en-US" altLang="ja-JP" sz="1050" b="0" i="0" u="none" strike="noStrike" dirty="0">
                          <a:solidFill>
                            <a:schemeClr val="tx1"/>
                          </a:solidFill>
                          <a:effectLst/>
                          <a:latin typeface="+mn-ea"/>
                          <a:ea typeface="+mn-ea"/>
                        </a:rPr>
                        <a:t>D7</a:t>
                      </a:r>
                      <a:endParaRPr lang="ja-JP" altLang="en-US" sz="1050" b="0" i="0" u="none" strike="noStrike" dirty="0">
                        <a:solidFill>
                          <a:schemeClr val="tx1"/>
                        </a:solidFill>
                        <a:effectLst/>
                        <a:latin typeface="+mn-ea"/>
                        <a:ea typeface="+mn-ea"/>
                      </a:endParaRPr>
                    </a:p>
                  </a:txBody>
                  <a:tcPr marL="36000" marR="36000" marT="36000" marB="36000" anchor="ctr"/>
                </a:tc>
                <a:tc>
                  <a:txBody>
                    <a:bodyPr/>
                    <a:lstStyle/>
                    <a:p>
                      <a:pPr algn="l" fontAlgn="ctr"/>
                      <a:r>
                        <a:rPr lang="ja-JP" altLang="en-US" sz="1050" b="0" i="0" u="none" strike="noStrike" dirty="0">
                          <a:solidFill>
                            <a:schemeClr val="tx1"/>
                          </a:solidFill>
                          <a:effectLst/>
                          <a:latin typeface="+mn-ea"/>
                          <a:ea typeface="+mn-ea"/>
                        </a:rPr>
                        <a:t>押して離す</a:t>
                      </a:r>
                    </a:p>
                  </a:txBody>
                  <a:tcPr marL="36000" marR="36000" marT="36000" marB="36000" anchor="ctr"/>
                </a:tc>
                <a:tc>
                  <a:txBody>
                    <a:bodyPr/>
                    <a:lstStyle/>
                    <a:p>
                      <a:pPr algn="l" fontAlgn="ctr"/>
                      <a:r>
                        <a:rPr lang="ja-JP" altLang="en-US" sz="1050" b="0" i="0" u="none" strike="noStrike" dirty="0">
                          <a:solidFill>
                            <a:schemeClr val="tx1"/>
                          </a:solidFill>
                          <a:effectLst/>
                          <a:latin typeface="+mn-ea"/>
                          <a:ea typeface="+mn-ea"/>
                        </a:rPr>
                        <a:t>枠が表示</a:t>
                      </a:r>
                    </a:p>
                  </a:txBody>
                  <a:tcPr marL="36000" marR="36000" marT="36000" marB="36000" anchor="ctr"/>
                </a:tc>
                <a:tc>
                  <a:txBody>
                    <a:bodyPr/>
                    <a:lstStyle/>
                    <a:p>
                      <a:pPr algn="l" fontAlgn="ctr"/>
                      <a:r>
                        <a:rPr lang="ja-JP" altLang="en-US" sz="1050" b="0" i="0" u="none" strike="noStrike" dirty="0">
                          <a:solidFill>
                            <a:schemeClr val="tx1"/>
                          </a:solidFill>
                          <a:effectLst/>
                          <a:latin typeface="+mn-ea"/>
                          <a:ea typeface="+mn-ea"/>
                        </a:rPr>
                        <a:t>枠を表示している機能の</a:t>
                      </a:r>
                      <a:r>
                        <a:rPr lang="en-US" altLang="ja-JP" sz="1050" b="0" i="0" u="none" strike="noStrike" dirty="0">
                          <a:solidFill>
                            <a:schemeClr val="tx1"/>
                          </a:solidFill>
                          <a:effectLst/>
                          <a:latin typeface="+mn-ea"/>
                          <a:ea typeface="+mn-ea"/>
                        </a:rPr>
                        <a:t>ON/OFF</a:t>
                      </a:r>
                      <a:r>
                        <a:rPr lang="ja-JP" altLang="en-US" sz="1050" b="0" i="0" u="none" strike="noStrike" dirty="0">
                          <a:solidFill>
                            <a:schemeClr val="tx1"/>
                          </a:solidFill>
                          <a:effectLst/>
                          <a:latin typeface="+mn-ea"/>
                          <a:ea typeface="+mn-ea"/>
                        </a:rPr>
                        <a:t>を切替</a:t>
                      </a:r>
                    </a:p>
                  </a:txBody>
                  <a:tcPr marL="36000" marR="36000" marT="36000" marB="36000" anchor="ctr"/>
                </a:tc>
                <a:extLst>
                  <a:ext uri="{0D108BD9-81ED-4DB2-BD59-A6C34878D82A}">
                    <a16:rowId xmlns:a16="http://schemas.microsoft.com/office/drawing/2014/main" val="10013"/>
                  </a:ext>
                </a:extLst>
              </a:tr>
            </a:tbl>
          </a:graphicData>
        </a:graphic>
      </p:graphicFrame>
      <p:graphicFrame>
        <p:nvGraphicFramePr>
          <p:cNvPr id="5" name="表 4"/>
          <p:cNvGraphicFramePr>
            <a:graphicFrameLocks noGrp="1"/>
          </p:cNvGraphicFramePr>
          <p:nvPr>
            <p:extLst>
              <p:ext uri="{D42A27DB-BD31-4B8C-83A1-F6EECF244321}">
                <p14:modId xmlns:p14="http://schemas.microsoft.com/office/powerpoint/2010/main" val="720781103"/>
              </p:ext>
            </p:extLst>
          </p:nvPr>
        </p:nvGraphicFramePr>
        <p:xfrm>
          <a:off x="3942555" y="5012223"/>
          <a:ext cx="6331626" cy="1605480"/>
        </p:xfrm>
        <a:graphic>
          <a:graphicData uri="http://schemas.openxmlformats.org/drawingml/2006/table">
            <a:tbl>
              <a:tblPr firstRow="1" bandRow="1">
                <a:tableStyleId>{5C22544A-7EE6-4342-B048-85BDC9FD1C3A}</a:tableStyleId>
              </a:tblPr>
              <a:tblGrid>
                <a:gridCol w="835588">
                  <a:extLst>
                    <a:ext uri="{9D8B030D-6E8A-4147-A177-3AD203B41FA5}">
                      <a16:colId xmlns:a16="http://schemas.microsoft.com/office/drawing/2014/main" val="20000"/>
                    </a:ext>
                  </a:extLst>
                </a:gridCol>
                <a:gridCol w="1285265">
                  <a:extLst>
                    <a:ext uri="{9D8B030D-6E8A-4147-A177-3AD203B41FA5}">
                      <a16:colId xmlns:a16="http://schemas.microsoft.com/office/drawing/2014/main" val="20001"/>
                    </a:ext>
                  </a:extLst>
                </a:gridCol>
                <a:gridCol w="1202300">
                  <a:extLst>
                    <a:ext uri="{9D8B030D-6E8A-4147-A177-3AD203B41FA5}">
                      <a16:colId xmlns:a16="http://schemas.microsoft.com/office/drawing/2014/main" val="20002"/>
                    </a:ext>
                  </a:extLst>
                </a:gridCol>
                <a:gridCol w="3008473">
                  <a:extLst>
                    <a:ext uri="{9D8B030D-6E8A-4147-A177-3AD203B41FA5}">
                      <a16:colId xmlns:a16="http://schemas.microsoft.com/office/drawing/2014/main" val="20003"/>
                    </a:ext>
                  </a:extLst>
                </a:gridCol>
              </a:tblGrid>
              <a:tr h="171450">
                <a:tc>
                  <a:txBody>
                    <a:bodyPr/>
                    <a:lstStyle/>
                    <a:p>
                      <a:pPr algn="ctr" fontAlgn="ctr"/>
                      <a:r>
                        <a:rPr lang="ja-JP" altLang="en-US" sz="1100" u="none" strike="noStrike" dirty="0">
                          <a:effectLst/>
                          <a:latin typeface="+mn-ea"/>
                          <a:ea typeface="+mn-ea"/>
                        </a:rPr>
                        <a:t>ボタン</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操作</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a:effectLst/>
                          <a:latin typeface="+mn-ea"/>
                          <a:ea typeface="+mn-ea"/>
                        </a:rPr>
                        <a:t>条件</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ja-JP" altLang="en-US" sz="1100" u="none" strike="noStrike" dirty="0">
                          <a:effectLst/>
                          <a:latin typeface="+mn-ea"/>
                          <a:ea typeface="+mn-ea"/>
                        </a:rPr>
                        <a:t>動作</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0"/>
                  </a:ext>
                </a:extLst>
              </a:tr>
              <a:tr h="342900">
                <a:tc>
                  <a:txBody>
                    <a:bodyPr/>
                    <a:lstStyle/>
                    <a:p>
                      <a:pPr algn="l" fontAlgn="ctr"/>
                      <a:r>
                        <a:rPr lang="ja-JP" altLang="en-US" sz="1100" b="0" i="0" u="none" strike="noStrike" dirty="0">
                          <a:solidFill>
                            <a:srgbClr val="000000"/>
                          </a:solidFill>
                          <a:effectLst/>
                          <a:latin typeface="+mn-ea"/>
                          <a:ea typeface="+mn-ea"/>
                        </a:rPr>
                        <a:t>ジョグダイアル</a:t>
                      </a:r>
                    </a:p>
                  </a:txBody>
                  <a:tcPr marL="36000" marR="36000" marT="36000" marB="36000" anchor="ctr"/>
                </a:tc>
                <a:tc>
                  <a:txBody>
                    <a:bodyPr/>
                    <a:lstStyle/>
                    <a:p>
                      <a:pPr algn="l" fontAlgn="ctr"/>
                      <a:r>
                        <a:rPr lang="ja-JP" altLang="en-US" sz="1100" u="none" strike="noStrike" dirty="0">
                          <a:effectLst/>
                          <a:latin typeface="+mn-ea"/>
                          <a:ea typeface="+mn-ea"/>
                        </a:rPr>
                        <a:t>上下左右に動かす</a:t>
                      </a:r>
                      <a:endParaRPr lang="en-US" altLang="ja-JP" sz="1100" u="none" strike="noStrike" dirty="0">
                        <a:effectLst/>
                        <a:latin typeface="+mn-ea"/>
                        <a:ea typeface="+mn-ea"/>
                      </a:endParaRPr>
                    </a:p>
                    <a:p>
                      <a:pPr algn="l" fontAlgn="ctr"/>
                      <a:r>
                        <a:rPr lang="ja-JP" altLang="en-US" sz="1100" b="0" i="0" u="none" strike="noStrike" dirty="0">
                          <a:solidFill>
                            <a:srgbClr val="000000"/>
                          </a:solidFill>
                          <a:effectLst/>
                          <a:latin typeface="+mn-ea"/>
                          <a:ea typeface="+mn-ea"/>
                        </a:rPr>
                        <a:t>ダイアルを回す</a:t>
                      </a:r>
                    </a:p>
                  </a:txBody>
                  <a:tcPr marL="36000" marR="36000" marT="36000" marB="36000" anchor="ctr"/>
                </a:tc>
                <a:tc>
                  <a:txBody>
                    <a:bodyPr/>
                    <a:lstStyle/>
                    <a:p>
                      <a:pPr algn="l" fontAlgn="ct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枠を移動</a:t>
                      </a:r>
                      <a:br>
                        <a:rPr lang="ja-JP" altLang="en-US" sz="1100" u="none" strike="noStrike" dirty="0">
                          <a:effectLst/>
                          <a:latin typeface="+mn-ea"/>
                          <a:ea typeface="+mn-ea"/>
                        </a:rPr>
                      </a:br>
                      <a:r>
                        <a:rPr lang="en-US" altLang="ja-JP" sz="1100" u="none" strike="noStrike" dirty="0">
                          <a:effectLst/>
                          <a:latin typeface="+mn-ea"/>
                          <a:ea typeface="+mn-ea"/>
                        </a:rPr>
                        <a:t>※</a:t>
                      </a:r>
                      <a:r>
                        <a:rPr lang="ja-JP" altLang="en-US" sz="1100" u="none" strike="noStrike" dirty="0">
                          <a:effectLst/>
                          <a:latin typeface="+mn-ea"/>
                          <a:ea typeface="+mn-ea"/>
                        </a:rPr>
                        <a:t>移動の順番はカーソル遷移図を参照</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1"/>
                  </a:ext>
                </a:extLst>
              </a:tr>
              <a:tr h="171450">
                <a:tc>
                  <a:txBody>
                    <a:bodyPr/>
                    <a:lstStyle/>
                    <a:p>
                      <a:pPr algn="l" fontAlgn="ctr"/>
                      <a:r>
                        <a:rPr lang="ja-JP" altLang="en-US" sz="1100" b="0" i="0" u="none" strike="noStrike" dirty="0">
                          <a:solidFill>
                            <a:srgbClr val="000000"/>
                          </a:solidFill>
                          <a:effectLst/>
                          <a:latin typeface="+mn-ea"/>
                          <a:ea typeface="+mn-ea"/>
                        </a:rPr>
                        <a:t>決定ボタン</a:t>
                      </a: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a:effectLst/>
                          <a:latin typeface="+mn-ea"/>
                          <a:ea typeface="+mn-ea"/>
                        </a:rPr>
                        <a:t>M13-1</a:t>
                      </a:r>
                      <a:r>
                        <a:rPr lang="ja-JP" altLang="en-US" sz="1100" u="none" strike="noStrike">
                          <a:effectLst/>
                          <a:latin typeface="+mn-ea"/>
                          <a:ea typeface="+mn-ea"/>
                        </a:rPr>
                        <a:t>に枠が表示</a:t>
                      </a:r>
                      <a:endParaRPr lang="ja-JP" altLang="en-US" sz="1100" b="0" i="0" u="none" strike="noStrike">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オートデセル機能の</a:t>
                      </a:r>
                      <a:r>
                        <a:rPr lang="en-US" altLang="ja-JP" sz="1100" u="none" strike="noStrike" dirty="0">
                          <a:effectLst/>
                          <a:latin typeface="+mn-ea"/>
                          <a:ea typeface="+mn-ea"/>
                        </a:rPr>
                        <a:t>ON/OFF</a:t>
                      </a:r>
                      <a:r>
                        <a:rPr lang="ja-JP" altLang="en-US" sz="1100" u="none" strike="noStrike" dirty="0">
                          <a:effectLst/>
                          <a:latin typeface="+mn-ea"/>
                          <a:ea typeface="+mn-ea"/>
                        </a:rPr>
                        <a:t>を切替</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2"/>
                  </a:ext>
                </a:extLst>
              </a:tr>
              <a:tr h="171450">
                <a:tc>
                  <a:txBody>
                    <a:bodyPr/>
                    <a:lstStyle/>
                    <a:p>
                      <a:pPr algn="l" fontAlgn="ctr"/>
                      <a:r>
                        <a:rPr lang="ja-JP" altLang="en-US" sz="1100" b="0" i="0" u="none" strike="sngStrike">
                          <a:solidFill>
                            <a:srgbClr val="FF0000"/>
                          </a:solidFill>
                          <a:effectLst/>
                          <a:latin typeface="+mn-ea"/>
                          <a:ea typeface="+mn-ea"/>
                        </a:rPr>
                        <a:t>決定ボタン</a:t>
                      </a:r>
                      <a:endParaRPr lang="ja-JP" altLang="en-US" sz="1100" b="0" i="0" u="none" strike="sngStrike" dirty="0">
                        <a:solidFill>
                          <a:srgbClr val="FF0000"/>
                        </a:solidFill>
                        <a:effectLst/>
                        <a:latin typeface="+mn-ea"/>
                        <a:ea typeface="+mn-ea"/>
                      </a:endParaRPr>
                    </a:p>
                  </a:txBody>
                  <a:tcPr marL="36000" marR="36000" marT="36000" marB="36000" anchor="ctr"/>
                </a:tc>
                <a:tc>
                  <a:txBody>
                    <a:bodyPr/>
                    <a:lstStyle/>
                    <a:p>
                      <a:pPr algn="l" fontAlgn="ctr"/>
                      <a:r>
                        <a:rPr lang="ja-JP" altLang="en-US" sz="1100" u="none" strike="sngStrike">
                          <a:solidFill>
                            <a:srgbClr val="FF0000"/>
                          </a:solidFill>
                          <a:effectLst/>
                          <a:latin typeface="+mn-ea"/>
                          <a:ea typeface="+mn-ea"/>
                        </a:rPr>
                        <a:t>押して離す</a:t>
                      </a:r>
                      <a:endParaRPr lang="ja-JP" altLang="en-US" sz="1100" b="0" i="0" u="none" strike="sngStrike">
                        <a:solidFill>
                          <a:srgbClr val="FF0000"/>
                        </a:solidFill>
                        <a:effectLst/>
                        <a:latin typeface="+mn-ea"/>
                        <a:ea typeface="+mn-ea"/>
                      </a:endParaRPr>
                    </a:p>
                  </a:txBody>
                  <a:tcPr marL="36000" marR="36000" marT="36000" marB="36000" anchor="ctr"/>
                </a:tc>
                <a:tc>
                  <a:txBody>
                    <a:bodyPr/>
                    <a:lstStyle/>
                    <a:p>
                      <a:pPr algn="l" fontAlgn="ctr"/>
                      <a:r>
                        <a:rPr lang="en-US" sz="1100" u="none" strike="sngStrike">
                          <a:solidFill>
                            <a:srgbClr val="FF0000"/>
                          </a:solidFill>
                          <a:effectLst/>
                          <a:latin typeface="+mn-ea"/>
                          <a:ea typeface="+mn-ea"/>
                        </a:rPr>
                        <a:t>M13-2</a:t>
                      </a:r>
                      <a:r>
                        <a:rPr lang="ja-JP" altLang="en-US" sz="1100" u="none" strike="sngStrike">
                          <a:solidFill>
                            <a:srgbClr val="FF0000"/>
                          </a:solidFill>
                          <a:effectLst/>
                          <a:latin typeface="+mn-ea"/>
                          <a:ea typeface="+mn-ea"/>
                        </a:rPr>
                        <a:t>に枠が表示</a:t>
                      </a:r>
                      <a:endParaRPr lang="ja-JP" altLang="en-US" sz="1100" b="0" i="0" u="none" strike="sngStrike">
                        <a:solidFill>
                          <a:srgbClr val="FF0000"/>
                        </a:solidFill>
                        <a:effectLst/>
                        <a:latin typeface="+mn-ea"/>
                        <a:ea typeface="+mn-ea"/>
                      </a:endParaRPr>
                    </a:p>
                  </a:txBody>
                  <a:tcPr marL="36000" marR="36000" marT="36000" marB="36000" anchor="ctr"/>
                </a:tc>
                <a:tc>
                  <a:txBody>
                    <a:bodyPr/>
                    <a:lstStyle/>
                    <a:p>
                      <a:pPr algn="l" fontAlgn="ctr"/>
                      <a:r>
                        <a:rPr lang="ja-JP" altLang="en-US" sz="1100" u="none" strike="sngStrike" dirty="0">
                          <a:solidFill>
                            <a:srgbClr val="FF0000"/>
                          </a:solidFill>
                          <a:effectLst/>
                          <a:latin typeface="+mn-ea"/>
                          <a:ea typeface="+mn-ea"/>
                        </a:rPr>
                        <a:t>オートカメラ機能の</a:t>
                      </a:r>
                      <a:r>
                        <a:rPr lang="en-US" altLang="ja-JP" sz="1100" u="none" strike="sngStrike" dirty="0">
                          <a:solidFill>
                            <a:srgbClr val="FF0000"/>
                          </a:solidFill>
                          <a:effectLst/>
                          <a:latin typeface="+mn-ea"/>
                          <a:ea typeface="+mn-ea"/>
                        </a:rPr>
                        <a:t>ON/OFF</a:t>
                      </a:r>
                      <a:r>
                        <a:rPr lang="ja-JP" altLang="en-US" sz="1100" u="none" strike="sngStrike" dirty="0">
                          <a:solidFill>
                            <a:srgbClr val="FF0000"/>
                          </a:solidFill>
                          <a:effectLst/>
                          <a:latin typeface="+mn-ea"/>
                          <a:ea typeface="+mn-ea"/>
                        </a:rPr>
                        <a:t>を切替</a:t>
                      </a:r>
                      <a:endParaRPr lang="ja-JP" altLang="en-US" sz="1100" b="0" i="0" u="none" strike="sngStrike" dirty="0">
                        <a:solidFill>
                          <a:srgbClr val="FF0000"/>
                        </a:solidFill>
                        <a:effectLst/>
                        <a:latin typeface="+mn-ea"/>
                        <a:ea typeface="+mn-ea"/>
                      </a:endParaRPr>
                    </a:p>
                  </a:txBody>
                  <a:tcPr marL="36000" marR="36000" marT="36000" marB="36000" anchor="ctr"/>
                </a:tc>
                <a:extLst>
                  <a:ext uri="{0D108BD9-81ED-4DB2-BD59-A6C34878D82A}">
                    <a16:rowId xmlns:a16="http://schemas.microsoft.com/office/drawing/2014/main" val="10003"/>
                  </a:ext>
                </a:extLst>
              </a:tr>
              <a:tr h="171450">
                <a:tc>
                  <a:txBody>
                    <a:bodyPr/>
                    <a:lstStyle/>
                    <a:p>
                      <a:pPr algn="l" fontAlgn="ctr"/>
                      <a:r>
                        <a:rPr lang="ja-JP" altLang="en-US" sz="1100" b="0" i="0" u="none" strike="noStrike" dirty="0">
                          <a:solidFill>
                            <a:srgbClr val="000000"/>
                          </a:solidFill>
                          <a:effectLst/>
                          <a:latin typeface="+mn-ea"/>
                          <a:ea typeface="+mn-ea"/>
                        </a:rPr>
                        <a:t>決定ボタン</a:t>
                      </a: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effectLst/>
                          <a:latin typeface="+mn-ea"/>
                          <a:ea typeface="+mn-ea"/>
                        </a:rPr>
                        <a:t>M13-3</a:t>
                      </a:r>
                      <a:r>
                        <a:rPr lang="ja-JP" altLang="en-US" sz="1100" u="none" strike="noStrike" dirty="0">
                          <a:effectLst/>
                          <a:latin typeface="+mn-ea"/>
                          <a:ea typeface="+mn-ea"/>
                        </a:rPr>
                        <a:t>に枠が表示</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オートエンジンストップ機能の</a:t>
                      </a:r>
                      <a:r>
                        <a:rPr lang="en-US" altLang="ja-JP" sz="1100" u="none" strike="noStrike" dirty="0">
                          <a:effectLst/>
                          <a:latin typeface="+mn-ea"/>
                          <a:ea typeface="+mn-ea"/>
                        </a:rPr>
                        <a:t>ON/OFF</a:t>
                      </a:r>
                      <a:r>
                        <a:rPr lang="ja-JP" altLang="en-US" sz="1100" u="none" strike="noStrike" dirty="0">
                          <a:effectLst/>
                          <a:latin typeface="+mn-ea"/>
                          <a:ea typeface="+mn-ea"/>
                        </a:rPr>
                        <a:t>を切替</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4"/>
                  </a:ext>
                </a:extLst>
              </a:tr>
              <a:tr h="171450">
                <a:tc>
                  <a:txBody>
                    <a:bodyPr/>
                    <a:lstStyle/>
                    <a:p>
                      <a:pPr algn="l" fontAlgn="ctr"/>
                      <a:r>
                        <a:rPr lang="ja-JP" altLang="en-US" sz="1100" b="0" i="0" u="none" strike="noStrike" dirty="0">
                          <a:solidFill>
                            <a:srgbClr val="000000"/>
                          </a:solidFill>
                          <a:effectLst/>
                          <a:latin typeface="+mn-ea"/>
                          <a:ea typeface="+mn-ea"/>
                        </a:rPr>
                        <a:t>決定ボタン</a:t>
                      </a:r>
                    </a:p>
                  </a:txBody>
                  <a:tcPr marL="36000" marR="36000" marT="36000" marB="36000" anchor="ctr"/>
                </a:tc>
                <a:tc>
                  <a:txBody>
                    <a:bodyPr/>
                    <a:lstStyle/>
                    <a:p>
                      <a:pPr algn="l" fontAlgn="ctr"/>
                      <a:r>
                        <a:rPr lang="ja-JP" altLang="en-US" sz="1100" u="none" strike="noStrike" dirty="0">
                          <a:effectLst/>
                          <a:latin typeface="+mn-ea"/>
                          <a:ea typeface="+mn-ea"/>
                        </a:rPr>
                        <a:t>押して離す</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en-US" sz="1100" u="none" strike="noStrike" dirty="0">
                          <a:effectLst/>
                          <a:latin typeface="+mn-ea"/>
                          <a:ea typeface="+mn-ea"/>
                        </a:rPr>
                        <a:t>M13-4</a:t>
                      </a:r>
                      <a:r>
                        <a:rPr lang="ja-JP" altLang="en-US" sz="1100" u="none" strike="noStrike" dirty="0">
                          <a:effectLst/>
                          <a:latin typeface="+mn-ea"/>
                          <a:ea typeface="+mn-ea"/>
                        </a:rPr>
                        <a:t>に枠が表示</a:t>
                      </a:r>
                      <a:endParaRPr lang="ja-JP" altLang="en-US" sz="1100" b="0" i="0" u="none" strike="noStrike" dirty="0">
                        <a:solidFill>
                          <a:srgbClr val="000000"/>
                        </a:solidFill>
                        <a:effectLst/>
                        <a:latin typeface="+mn-ea"/>
                        <a:ea typeface="+mn-ea"/>
                      </a:endParaRPr>
                    </a:p>
                  </a:txBody>
                  <a:tcPr marL="36000" marR="36000" marT="36000" marB="36000" anchor="ctr"/>
                </a:tc>
                <a:tc>
                  <a:txBody>
                    <a:bodyPr/>
                    <a:lstStyle/>
                    <a:p>
                      <a:pPr algn="l" fontAlgn="ctr"/>
                      <a:r>
                        <a:rPr lang="ja-JP" altLang="en-US" sz="1100" u="none" strike="noStrike" dirty="0">
                          <a:effectLst/>
                          <a:latin typeface="+mn-ea"/>
                          <a:ea typeface="+mn-ea"/>
                        </a:rPr>
                        <a:t>縦横回転機能の</a:t>
                      </a:r>
                      <a:r>
                        <a:rPr lang="en-US" sz="1100" u="none" strike="noStrike" dirty="0">
                          <a:effectLst/>
                          <a:latin typeface="+mn-ea"/>
                          <a:ea typeface="+mn-ea"/>
                        </a:rPr>
                        <a:t>ON/OFF</a:t>
                      </a:r>
                      <a:r>
                        <a:rPr lang="ja-JP" altLang="en-US" sz="1100" u="none" strike="noStrike" dirty="0">
                          <a:effectLst/>
                          <a:latin typeface="+mn-ea"/>
                          <a:ea typeface="+mn-ea"/>
                        </a:rPr>
                        <a:t>を切替</a:t>
                      </a:r>
                      <a:endParaRPr lang="ja-JP" altLang="en-US" sz="1100" b="0" i="0" u="none" strike="noStrike" dirty="0">
                        <a:solidFill>
                          <a:srgbClr val="000000"/>
                        </a:solidFill>
                        <a:effectLst/>
                        <a:latin typeface="+mn-ea"/>
                        <a:ea typeface="+mn-ea"/>
                      </a:endParaRPr>
                    </a:p>
                  </a:txBody>
                  <a:tcPr marL="36000" marR="36000" marT="36000" marB="36000" anchor="ctr"/>
                </a:tc>
                <a:extLst>
                  <a:ext uri="{0D108BD9-81ED-4DB2-BD59-A6C34878D82A}">
                    <a16:rowId xmlns:a16="http://schemas.microsoft.com/office/drawing/2014/main" val="10005"/>
                  </a:ext>
                </a:extLst>
              </a:tr>
            </a:tbl>
          </a:graphicData>
        </a:graphic>
      </p:graphicFrame>
      <p:sp>
        <p:nvSpPr>
          <p:cNvPr id="6" name="テキスト ボックス 5">
            <a:extLst>
              <a:ext uri="{FF2B5EF4-FFF2-40B4-BE49-F238E27FC236}">
                <a16:creationId xmlns:a16="http://schemas.microsoft.com/office/drawing/2014/main" id="{A80D5D75-6668-62A0-C14F-ECEE4FAB3DC8}"/>
              </a:ext>
            </a:extLst>
          </p:cNvPr>
          <p:cNvSpPr txBox="1"/>
          <p:nvPr/>
        </p:nvSpPr>
        <p:spPr>
          <a:xfrm>
            <a:off x="3610251" y="398190"/>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7" name="テキスト ボックス 6">
            <a:extLst>
              <a:ext uri="{FF2B5EF4-FFF2-40B4-BE49-F238E27FC236}">
                <a16:creationId xmlns:a16="http://schemas.microsoft.com/office/drawing/2014/main" id="{EB4AF8A6-B085-BE62-0706-7FFE8ADC4BBF}"/>
              </a:ext>
            </a:extLst>
          </p:cNvPr>
          <p:cNvSpPr txBox="1"/>
          <p:nvPr/>
        </p:nvSpPr>
        <p:spPr>
          <a:xfrm>
            <a:off x="3610251" y="728749"/>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8" name="テキスト ボックス 7">
            <a:extLst>
              <a:ext uri="{FF2B5EF4-FFF2-40B4-BE49-F238E27FC236}">
                <a16:creationId xmlns:a16="http://schemas.microsoft.com/office/drawing/2014/main" id="{3EC079FE-4618-88FA-2F8F-9DFA0E20FC49}"/>
              </a:ext>
            </a:extLst>
          </p:cNvPr>
          <p:cNvSpPr txBox="1"/>
          <p:nvPr/>
        </p:nvSpPr>
        <p:spPr>
          <a:xfrm>
            <a:off x="3607032" y="563469"/>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9" name="テキスト ボックス 8">
            <a:extLst>
              <a:ext uri="{FF2B5EF4-FFF2-40B4-BE49-F238E27FC236}">
                <a16:creationId xmlns:a16="http://schemas.microsoft.com/office/drawing/2014/main" id="{447ACFC8-79EA-9694-18BF-B0A835C434EE}"/>
              </a:ext>
            </a:extLst>
          </p:cNvPr>
          <p:cNvSpPr txBox="1"/>
          <p:nvPr/>
        </p:nvSpPr>
        <p:spPr>
          <a:xfrm>
            <a:off x="3613470" y="2315364"/>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0" name="テキスト ボックス 9">
            <a:extLst>
              <a:ext uri="{FF2B5EF4-FFF2-40B4-BE49-F238E27FC236}">
                <a16:creationId xmlns:a16="http://schemas.microsoft.com/office/drawing/2014/main" id="{EC472D45-D08F-9624-8311-E2E5BDC5A55F}"/>
              </a:ext>
            </a:extLst>
          </p:cNvPr>
          <p:cNvSpPr txBox="1"/>
          <p:nvPr/>
        </p:nvSpPr>
        <p:spPr>
          <a:xfrm>
            <a:off x="3610251" y="2084996"/>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1" name="テキスト ボックス 10">
            <a:extLst>
              <a:ext uri="{FF2B5EF4-FFF2-40B4-BE49-F238E27FC236}">
                <a16:creationId xmlns:a16="http://schemas.microsoft.com/office/drawing/2014/main" id="{A9611D52-FCC0-C6AA-7AC1-76AD3C51E75A}"/>
              </a:ext>
            </a:extLst>
          </p:cNvPr>
          <p:cNvSpPr txBox="1"/>
          <p:nvPr/>
        </p:nvSpPr>
        <p:spPr>
          <a:xfrm>
            <a:off x="3607032" y="3250777"/>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2" name="テキスト ボックス 11">
            <a:extLst>
              <a:ext uri="{FF2B5EF4-FFF2-40B4-BE49-F238E27FC236}">
                <a16:creationId xmlns:a16="http://schemas.microsoft.com/office/drawing/2014/main" id="{9EB892DB-7298-A5BB-9CF1-CD2CA6C878B7}"/>
              </a:ext>
            </a:extLst>
          </p:cNvPr>
          <p:cNvSpPr txBox="1"/>
          <p:nvPr/>
        </p:nvSpPr>
        <p:spPr>
          <a:xfrm>
            <a:off x="3603813" y="3020409"/>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3" name="テキスト ボックス 12">
            <a:extLst>
              <a:ext uri="{FF2B5EF4-FFF2-40B4-BE49-F238E27FC236}">
                <a16:creationId xmlns:a16="http://schemas.microsoft.com/office/drawing/2014/main" id="{07AF2968-A749-B073-AB00-2B397AB804E6}"/>
              </a:ext>
            </a:extLst>
          </p:cNvPr>
          <p:cNvSpPr txBox="1"/>
          <p:nvPr/>
        </p:nvSpPr>
        <p:spPr>
          <a:xfrm>
            <a:off x="3608318" y="5863679"/>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sp>
        <p:nvSpPr>
          <p:cNvPr id="17" name="テキスト ボックス 16">
            <a:extLst>
              <a:ext uri="{FF2B5EF4-FFF2-40B4-BE49-F238E27FC236}">
                <a16:creationId xmlns:a16="http://schemas.microsoft.com/office/drawing/2014/main" id="{3F28FDC2-6D34-672F-FBCF-214CBB09BD74}"/>
              </a:ext>
            </a:extLst>
          </p:cNvPr>
          <p:cNvSpPr txBox="1"/>
          <p:nvPr/>
        </p:nvSpPr>
        <p:spPr>
          <a:xfrm>
            <a:off x="1594370" y="1613630"/>
            <a:ext cx="1604927" cy="307777"/>
          </a:xfrm>
          <a:prstGeom prst="rect">
            <a:avLst/>
          </a:prstGeom>
          <a:noFill/>
        </p:spPr>
        <p:txBody>
          <a:bodyPr wrap="none" rtlCol="0">
            <a:spAutoFit/>
          </a:bodyPr>
          <a:lstStyle/>
          <a:p>
            <a:r>
              <a:rPr kumimoji="1" lang="en-US" altLang="ja-JP" sz="1400" dirty="0">
                <a:solidFill>
                  <a:srgbClr val="FF0000"/>
                </a:solidFill>
              </a:rPr>
              <a:t>Δ1</a:t>
            </a:r>
            <a:r>
              <a:rPr lang="ja-JP" altLang="en-US" sz="1400" dirty="0">
                <a:solidFill>
                  <a:srgbClr val="FF0000"/>
                </a:solidFill>
              </a:rPr>
              <a:t>　</a:t>
            </a:r>
            <a:r>
              <a:rPr kumimoji="1" lang="ja-JP" altLang="en-US" sz="1000" dirty="0">
                <a:solidFill>
                  <a:srgbClr val="FF0000"/>
                </a:solidFill>
              </a:rPr>
              <a:t>オートカメラモード削除</a:t>
            </a:r>
            <a:endParaRPr kumimoji="1" lang="ja-JP" altLang="en-US" sz="1400" dirty="0">
              <a:solidFill>
                <a:srgbClr val="FF0000"/>
              </a:solidFill>
            </a:endParaRPr>
          </a:p>
        </p:txBody>
      </p:sp>
    </p:spTree>
    <p:extLst>
      <p:ext uri="{BB962C8B-B14F-4D97-AF65-F5344CB8AC3E}">
        <p14:creationId xmlns:p14="http://schemas.microsoft.com/office/powerpoint/2010/main" val="4004141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6532126"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メニュー画面（横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pic>
        <p:nvPicPr>
          <p:cNvPr id="49" name="図 48"/>
          <p:cNvPicPr>
            <a:picLocks noChangeAspect="1"/>
          </p:cNvPicPr>
          <p:nvPr/>
        </p:nvPicPr>
        <p:blipFill rotWithShape="1">
          <a:blip r:embed="rId4">
            <a:extLst>
              <a:ext uri="{28A0092B-C50C-407E-A947-70E740481C1C}">
                <a14:useLocalDpi xmlns:a14="http://schemas.microsoft.com/office/drawing/2010/main" val="0"/>
              </a:ext>
            </a:extLst>
          </a:blip>
          <a:srcRect l="61443" t="13100" r="29557" b="68567"/>
          <a:stretch/>
        </p:blipFill>
        <p:spPr>
          <a:xfrm rot="16200000">
            <a:off x="2895755" y="3367750"/>
            <a:ext cx="514350" cy="628651"/>
          </a:xfrm>
          <a:prstGeom prst="rect">
            <a:avLst/>
          </a:prstGeom>
        </p:spPr>
      </p:pic>
      <p:pic>
        <p:nvPicPr>
          <p:cNvPr id="50" name="図 49"/>
          <p:cNvPicPr>
            <a:picLocks noChangeAspect="1"/>
          </p:cNvPicPr>
          <p:nvPr/>
        </p:nvPicPr>
        <p:blipFill rotWithShape="1">
          <a:blip r:embed="rId4">
            <a:extLst>
              <a:ext uri="{28A0092B-C50C-407E-A947-70E740481C1C}">
                <a14:useLocalDpi xmlns:a14="http://schemas.microsoft.com/office/drawing/2010/main" val="0"/>
              </a:ext>
            </a:extLst>
          </a:blip>
          <a:srcRect l="47943" t="12267" r="43057" b="69400"/>
          <a:stretch/>
        </p:blipFill>
        <p:spPr>
          <a:xfrm rot="16200000">
            <a:off x="2895755" y="4761179"/>
            <a:ext cx="514350" cy="628651"/>
          </a:xfrm>
          <a:prstGeom prst="rect">
            <a:avLst/>
          </a:prstGeom>
        </p:spPr>
      </p:pic>
      <p:pic>
        <p:nvPicPr>
          <p:cNvPr id="51" name="図 50"/>
          <p:cNvPicPr>
            <a:picLocks noChangeAspect="1"/>
          </p:cNvPicPr>
          <p:nvPr/>
        </p:nvPicPr>
        <p:blipFill rotWithShape="1">
          <a:blip r:embed="rId4">
            <a:extLst>
              <a:ext uri="{28A0092B-C50C-407E-A947-70E740481C1C}">
                <a14:useLocalDpi xmlns:a14="http://schemas.microsoft.com/office/drawing/2010/main" val="0"/>
              </a:ext>
            </a:extLst>
          </a:blip>
          <a:srcRect l="34276" t="12822" r="56724" b="68845"/>
          <a:stretch/>
        </p:blipFill>
        <p:spPr>
          <a:xfrm rot="16200000">
            <a:off x="5665341" y="1970120"/>
            <a:ext cx="514350" cy="628651"/>
          </a:xfrm>
          <a:prstGeom prst="rect">
            <a:avLst/>
          </a:prstGeom>
        </p:spPr>
      </p:pic>
      <p:pic>
        <p:nvPicPr>
          <p:cNvPr id="52" name="図 51"/>
          <p:cNvPicPr>
            <a:picLocks noChangeAspect="1"/>
          </p:cNvPicPr>
          <p:nvPr/>
        </p:nvPicPr>
        <p:blipFill rotWithShape="1">
          <a:blip r:embed="rId4">
            <a:extLst>
              <a:ext uri="{28A0092B-C50C-407E-A947-70E740481C1C}">
                <a14:useLocalDpi xmlns:a14="http://schemas.microsoft.com/office/drawing/2010/main" val="0"/>
              </a:ext>
            </a:extLst>
          </a:blip>
          <a:srcRect l="21109" t="12544" r="69891" b="69123"/>
          <a:stretch/>
        </p:blipFill>
        <p:spPr>
          <a:xfrm rot="16200000">
            <a:off x="5665341" y="3353188"/>
            <a:ext cx="514350" cy="628651"/>
          </a:xfrm>
          <a:prstGeom prst="rect">
            <a:avLst/>
          </a:prstGeom>
        </p:spPr>
      </p:pic>
      <p:pic>
        <p:nvPicPr>
          <p:cNvPr id="53" name="図 52"/>
          <p:cNvPicPr>
            <a:picLocks noChangeAspect="1"/>
          </p:cNvPicPr>
          <p:nvPr/>
        </p:nvPicPr>
        <p:blipFill rotWithShape="1">
          <a:blip r:embed="rId4">
            <a:extLst>
              <a:ext uri="{28A0092B-C50C-407E-A947-70E740481C1C}">
                <a14:useLocalDpi xmlns:a14="http://schemas.microsoft.com/office/drawing/2010/main" val="0"/>
              </a:ext>
            </a:extLst>
          </a:blip>
          <a:srcRect l="7609" t="12266" r="83391" b="69401"/>
          <a:stretch/>
        </p:blipFill>
        <p:spPr>
          <a:xfrm rot="16200000">
            <a:off x="5665341" y="4754625"/>
            <a:ext cx="514350" cy="628651"/>
          </a:xfrm>
          <a:prstGeom prst="rect">
            <a:avLst/>
          </a:prstGeom>
        </p:spPr>
      </p:pic>
      <p:pic>
        <p:nvPicPr>
          <p:cNvPr id="54" name="図 53"/>
          <p:cNvPicPr>
            <a:picLocks noChangeAspect="1"/>
          </p:cNvPicPr>
          <p:nvPr/>
        </p:nvPicPr>
        <p:blipFill rotWithShape="1">
          <a:blip r:embed="rId4">
            <a:extLst>
              <a:ext uri="{28A0092B-C50C-407E-A947-70E740481C1C}">
                <a14:useLocalDpi xmlns:a14="http://schemas.microsoft.com/office/drawing/2010/main" val="0"/>
              </a:ext>
            </a:extLst>
          </a:blip>
          <a:srcRect l="75109" t="62821" r="15891" b="18846"/>
          <a:stretch/>
        </p:blipFill>
        <p:spPr>
          <a:xfrm rot="16200000">
            <a:off x="8231058" y="1978911"/>
            <a:ext cx="514350" cy="628651"/>
          </a:xfrm>
          <a:prstGeom prst="rect">
            <a:avLst/>
          </a:prstGeom>
        </p:spPr>
      </p:pic>
      <p:cxnSp>
        <p:nvCxnSpPr>
          <p:cNvPr id="55" name="直線矢印コネクタ 54"/>
          <p:cNvCxnSpPr/>
          <p:nvPr/>
        </p:nvCxnSpPr>
        <p:spPr>
          <a:xfrm flipV="1">
            <a:off x="3009403" y="2546406"/>
            <a:ext cx="0" cy="828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3170123" y="2546406"/>
            <a:ext cx="0" cy="828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59" name="図 58"/>
          <p:cNvPicPr>
            <a:picLocks noChangeAspect="1"/>
          </p:cNvPicPr>
          <p:nvPr/>
        </p:nvPicPr>
        <p:blipFill rotWithShape="1">
          <a:blip r:embed="rId4">
            <a:extLst>
              <a:ext uri="{28A0092B-C50C-407E-A947-70E740481C1C}">
                <a14:useLocalDpi xmlns:a14="http://schemas.microsoft.com/office/drawing/2010/main" val="0"/>
              </a:ext>
            </a:extLst>
          </a:blip>
          <a:srcRect l="75369" t="13000" r="16131" b="56167"/>
          <a:stretch/>
        </p:blipFill>
        <p:spPr>
          <a:xfrm rot="16200000">
            <a:off x="2871627" y="1757498"/>
            <a:ext cx="485774" cy="1057276"/>
          </a:xfrm>
          <a:prstGeom prst="rect">
            <a:avLst/>
          </a:prstGeom>
        </p:spPr>
      </p:pic>
      <p:sp>
        <p:nvSpPr>
          <p:cNvPr id="60" name="角丸四角形 59"/>
          <p:cNvSpPr/>
          <p:nvPr/>
        </p:nvSpPr>
        <p:spPr>
          <a:xfrm>
            <a:off x="2559895" y="2060300"/>
            <a:ext cx="1095957"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M1-1</a:t>
            </a:r>
          </a:p>
        </p:txBody>
      </p:sp>
      <p:sp>
        <p:nvSpPr>
          <p:cNvPr id="61" name="角丸四角形 60"/>
          <p:cNvSpPr/>
          <p:nvPr/>
        </p:nvSpPr>
        <p:spPr>
          <a:xfrm>
            <a:off x="2830032" y="3453212"/>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M1-2</a:t>
            </a:r>
          </a:p>
        </p:txBody>
      </p:sp>
      <p:sp>
        <p:nvSpPr>
          <p:cNvPr id="62" name="角丸四角形 61"/>
          <p:cNvSpPr/>
          <p:nvPr/>
        </p:nvSpPr>
        <p:spPr>
          <a:xfrm>
            <a:off x="2830032" y="4833741"/>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M1-3</a:t>
            </a:r>
          </a:p>
        </p:txBody>
      </p:sp>
      <p:sp>
        <p:nvSpPr>
          <p:cNvPr id="63" name="角丸四角形 62"/>
          <p:cNvSpPr/>
          <p:nvPr/>
        </p:nvSpPr>
        <p:spPr>
          <a:xfrm>
            <a:off x="5599619" y="2052212"/>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M1-4</a:t>
            </a:r>
          </a:p>
        </p:txBody>
      </p:sp>
      <p:sp>
        <p:nvSpPr>
          <p:cNvPr id="64" name="角丸四角形 63"/>
          <p:cNvSpPr/>
          <p:nvPr/>
        </p:nvSpPr>
        <p:spPr>
          <a:xfrm>
            <a:off x="5599619" y="3429549"/>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M1-5</a:t>
            </a:r>
          </a:p>
        </p:txBody>
      </p:sp>
      <p:sp>
        <p:nvSpPr>
          <p:cNvPr id="65" name="角丸四角形 64"/>
          <p:cNvSpPr/>
          <p:nvPr/>
        </p:nvSpPr>
        <p:spPr>
          <a:xfrm>
            <a:off x="5599619" y="4819729"/>
            <a:ext cx="555684"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M1-6</a:t>
            </a:r>
          </a:p>
        </p:txBody>
      </p:sp>
      <p:sp>
        <p:nvSpPr>
          <p:cNvPr id="66" name="角丸四角形 65"/>
          <p:cNvSpPr/>
          <p:nvPr/>
        </p:nvSpPr>
        <p:spPr>
          <a:xfrm>
            <a:off x="8199744" y="2065362"/>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M1-7</a:t>
            </a:r>
          </a:p>
        </p:txBody>
      </p:sp>
      <p:cxnSp>
        <p:nvCxnSpPr>
          <p:cNvPr id="69" name="直線矢印コネクタ 68"/>
          <p:cNvCxnSpPr/>
          <p:nvPr/>
        </p:nvCxnSpPr>
        <p:spPr>
          <a:xfrm flipV="1">
            <a:off x="3009403" y="3950867"/>
            <a:ext cx="0" cy="828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3170123" y="3950867"/>
            <a:ext cx="0" cy="828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5778990" y="2546406"/>
            <a:ext cx="0" cy="828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5939710" y="2546406"/>
            <a:ext cx="0" cy="828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5778990" y="3950867"/>
            <a:ext cx="0" cy="82800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5939710" y="3950867"/>
            <a:ext cx="0" cy="82800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nvGrpSpPr>
          <p:cNvPr id="82" name="グループ化 81"/>
          <p:cNvGrpSpPr/>
          <p:nvPr/>
        </p:nvGrpSpPr>
        <p:grpSpPr>
          <a:xfrm>
            <a:off x="10011594" y="293282"/>
            <a:ext cx="2102193" cy="375542"/>
            <a:chOff x="10011594" y="66356"/>
            <a:chExt cx="2102193" cy="375542"/>
          </a:xfrm>
        </p:grpSpPr>
        <p:cxnSp>
          <p:nvCxnSpPr>
            <p:cNvPr id="83" name="直線矢印コネクタ 82"/>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85"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87" name="直線矢印コネクタ 86"/>
          <p:cNvCxnSpPr/>
          <p:nvPr/>
        </p:nvCxnSpPr>
        <p:spPr>
          <a:xfrm flipV="1">
            <a:off x="3419223" y="2485789"/>
            <a:ext cx="2036193" cy="2292716"/>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V="1">
            <a:off x="3561189" y="2574529"/>
            <a:ext cx="2078338" cy="234017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p:nvPr/>
        </p:nvCxnSpPr>
        <p:spPr>
          <a:xfrm flipV="1">
            <a:off x="6143620" y="2583320"/>
            <a:ext cx="1949574" cy="2195185"/>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V="1">
            <a:off x="6285586" y="2655651"/>
            <a:ext cx="2006292" cy="2259048"/>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97" name="角丸四角形 96"/>
          <p:cNvSpPr/>
          <p:nvPr/>
        </p:nvSpPr>
        <p:spPr>
          <a:xfrm>
            <a:off x="9980638" y="2066052"/>
            <a:ext cx="554400" cy="468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M1-1</a:t>
            </a:r>
          </a:p>
        </p:txBody>
      </p:sp>
      <p:cxnSp>
        <p:nvCxnSpPr>
          <p:cNvPr id="98" name="直線矢印コネクタ 97"/>
          <p:cNvCxnSpPr/>
          <p:nvPr/>
        </p:nvCxnSpPr>
        <p:spPr>
          <a:xfrm>
            <a:off x="8864101" y="2191020"/>
            <a:ext cx="1080000"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99" name="角丸四角形 98"/>
          <p:cNvSpPr/>
          <p:nvPr/>
        </p:nvSpPr>
        <p:spPr>
          <a:xfrm>
            <a:off x="788282" y="2086450"/>
            <a:ext cx="555684" cy="466946"/>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rgbClr val="FFFF00"/>
                </a:solidFill>
              </a:rPr>
              <a:t>M1-7</a:t>
            </a:r>
          </a:p>
        </p:txBody>
      </p:sp>
      <p:cxnSp>
        <p:nvCxnSpPr>
          <p:cNvPr id="100" name="直線矢印コネクタ 99"/>
          <p:cNvCxnSpPr/>
          <p:nvPr/>
        </p:nvCxnSpPr>
        <p:spPr>
          <a:xfrm flipH="1">
            <a:off x="1405940" y="2319921"/>
            <a:ext cx="1080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4600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228601" y="295929"/>
            <a:ext cx="344447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機能</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ON/OFF</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画面②</a:t>
            </a:r>
          </a:p>
        </p:txBody>
      </p:sp>
      <p:pic>
        <p:nvPicPr>
          <p:cNvPr id="107"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8" name="Text Box 483"/>
          <p:cNvSpPr txBox="1">
            <a:spLocks noChangeArrowheads="1"/>
          </p:cNvSpPr>
          <p:nvPr/>
        </p:nvSpPr>
        <p:spPr bwMode="auto">
          <a:xfrm>
            <a:off x="4129585" y="745712"/>
            <a:ext cx="6658488" cy="2131959"/>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t" anchorCtr="0"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300"/>
              </a:lnSpc>
              <a:defRPr sz="1000"/>
            </a:pPr>
            <a:r>
              <a:rPr lang="ja-JP" altLang="en-US" sz="1200" dirty="0">
                <a:latin typeface="+mn-ea"/>
                <a:cs typeface="Arial Unicode MS" panose="020B0604020202020204" pitchFamily="50" charset="-128"/>
              </a:rPr>
              <a:t>参照</a:t>
            </a:r>
            <a:r>
              <a:rPr lang="en-US" altLang="ja-JP" sz="1200" dirty="0">
                <a:latin typeface="+mn-ea"/>
                <a:cs typeface="Arial Unicode MS" panose="020B0604020202020204" pitchFamily="50" charset="-128"/>
              </a:rPr>
              <a:t>CAN ID</a:t>
            </a:r>
          </a:p>
          <a:p>
            <a:pPr>
              <a:lnSpc>
                <a:spcPts val="1300"/>
              </a:lnSpc>
              <a:defRPr sz="1000"/>
            </a:pPr>
            <a:endParaRPr lang="en-US" altLang="ja-JP" sz="1200" dirty="0">
              <a:latin typeface="+mn-ea"/>
              <a:cs typeface="Arial Unicode MS" panose="020B0604020202020204" pitchFamily="50" charset="-128"/>
            </a:endParaRPr>
          </a:p>
          <a:p>
            <a:pPr>
              <a:lnSpc>
                <a:spcPts val="1300"/>
              </a:lnSpc>
              <a:defRPr sz="1000"/>
            </a:pPr>
            <a:r>
              <a:rPr lang="en-US" altLang="ja-JP" sz="1200" dirty="0">
                <a:latin typeface="+mn-ea"/>
                <a:cs typeface="Arial Unicode MS" panose="020B0604020202020204" pitchFamily="50" charset="-128"/>
              </a:rPr>
              <a:t>Auto </a:t>
            </a:r>
            <a:r>
              <a:rPr lang="en-US" altLang="ja-JP" sz="1200" dirty="0" err="1">
                <a:latin typeface="+mn-ea"/>
                <a:cs typeface="Arial Unicode MS" panose="020B0604020202020204" pitchFamily="50" charset="-128"/>
              </a:rPr>
              <a:t>decel</a:t>
            </a:r>
            <a:r>
              <a:rPr lang="en-US" altLang="ja-JP" sz="1200" dirty="0">
                <a:latin typeface="+mn-ea"/>
                <a:cs typeface="Arial Unicode MS" panose="020B0604020202020204" pitchFamily="50" charset="-128"/>
              </a:rPr>
              <a:t> : CAN[OPI2]1Byte_0-1bit</a:t>
            </a:r>
          </a:p>
          <a:p>
            <a:pPr>
              <a:lnSpc>
                <a:spcPts val="1300"/>
              </a:lnSpc>
              <a:defRPr sz="1000"/>
            </a:pPr>
            <a:endParaRPr lang="en-US" altLang="ja-JP" sz="1200" dirty="0">
              <a:latin typeface="+mn-ea"/>
              <a:cs typeface="Arial Unicode MS" panose="020B0604020202020204" pitchFamily="50" charset="-128"/>
            </a:endParaRPr>
          </a:p>
          <a:p>
            <a:pPr>
              <a:lnSpc>
                <a:spcPts val="1300"/>
              </a:lnSpc>
              <a:defRPr sz="1000"/>
            </a:pPr>
            <a:r>
              <a:rPr lang="en-US" altLang="ja-JP" sz="1200" strike="sngStrike" dirty="0">
                <a:solidFill>
                  <a:srgbClr val="FF0000"/>
                </a:solidFill>
                <a:latin typeface="+mn-ea"/>
                <a:cs typeface="Arial Unicode MS" panose="020B0604020202020204" pitchFamily="50" charset="-128"/>
              </a:rPr>
              <a:t>Auto camera : CAN[OPI2]0Byte_2-3bit</a:t>
            </a:r>
          </a:p>
          <a:p>
            <a:pPr>
              <a:lnSpc>
                <a:spcPts val="1300"/>
              </a:lnSpc>
              <a:defRPr sz="1000"/>
            </a:pPr>
            <a:endParaRPr lang="en-US" altLang="ja-JP" sz="1200" dirty="0">
              <a:latin typeface="+mn-ea"/>
              <a:cs typeface="Arial Unicode MS" panose="020B0604020202020204" pitchFamily="50" charset="-128"/>
            </a:endParaRPr>
          </a:p>
          <a:p>
            <a:pPr>
              <a:lnSpc>
                <a:spcPts val="1300"/>
              </a:lnSpc>
              <a:defRPr sz="1000"/>
            </a:pPr>
            <a:r>
              <a:rPr lang="en-US" altLang="ja-JP" sz="1200" dirty="0">
                <a:latin typeface="+mn-ea"/>
                <a:cs typeface="Arial Unicode MS" panose="020B0604020202020204" pitchFamily="50" charset="-128"/>
              </a:rPr>
              <a:t>Auto stop : CAN[OPI]6Byte_4-5bit</a:t>
            </a:r>
          </a:p>
          <a:p>
            <a:pPr>
              <a:lnSpc>
                <a:spcPts val="1300"/>
              </a:lnSpc>
              <a:defRPr sz="1000"/>
            </a:pPr>
            <a:endParaRPr lang="en-US" altLang="ja-JP" sz="1200" dirty="0">
              <a:latin typeface="+mn-ea"/>
              <a:cs typeface="Arial Unicode MS" panose="020B0604020202020204" pitchFamily="50" charset="-128"/>
            </a:endParaRPr>
          </a:p>
          <a:p>
            <a:pPr>
              <a:lnSpc>
                <a:spcPts val="1300"/>
              </a:lnSpc>
              <a:defRPr sz="1000"/>
            </a:pPr>
            <a:r>
              <a:rPr lang="en-US" altLang="ja-JP" sz="1200" dirty="0">
                <a:latin typeface="+mn-ea"/>
              </a:rPr>
              <a:t>Display rotation</a:t>
            </a:r>
            <a:r>
              <a:rPr lang="en-US" altLang="ja-JP" sz="1200" dirty="0">
                <a:latin typeface="+mn-ea"/>
                <a:cs typeface="Arial Unicode MS" panose="020B0604020202020204" pitchFamily="50" charset="-128"/>
              </a:rPr>
              <a:t>  : CAN[OPI2]1Byte_2-3bit</a:t>
            </a:r>
          </a:p>
        </p:txBody>
      </p:sp>
      <p:sp>
        <p:nvSpPr>
          <p:cNvPr id="2" name="テキスト ボックス 1">
            <a:extLst>
              <a:ext uri="{FF2B5EF4-FFF2-40B4-BE49-F238E27FC236}">
                <a16:creationId xmlns:a16="http://schemas.microsoft.com/office/drawing/2014/main" id="{1DCC643B-7084-03E5-206E-9303FE98A9A2}"/>
              </a:ext>
            </a:extLst>
          </p:cNvPr>
          <p:cNvSpPr txBox="1"/>
          <p:nvPr/>
        </p:nvSpPr>
        <p:spPr>
          <a:xfrm>
            <a:off x="3781368" y="1350734"/>
            <a:ext cx="377026" cy="307777"/>
          </a:xfrm>
          <a:prstGeom prst="rect">
            <a:avLst/>
          </a:prstGeom>
          <a:noFill/>
        </p:spPr>
        <p:txBody>
          <a:bodyPr wrap="none" rtlCol="0">
            <a:spAutoFit/>
          </a:bodyPr>
          <a:lstStyle/>
          <a:p>
            <a:r>
              <a:rPr kumimoji="1" lang="en-US" altLang="ja-JP" sz="1400" dirty="0">
                <a:solidFill>
                  <a:srgbClr val="FF0000"/>
                </a:solidFill>
              </a:rPr>
              <a:t>Δ1</a:t>
            </a:r>
            <a:endParaRPr kumimoji="1" lang="ja-JP" altLang="en-US" sz="1400" dirty="0">
              <a:solidFill>
                <a:srgbClr val="FF0000"/>
              </a:solidFill>
            </a:endParaRPr>
          </a:p>
        </p:txBody>
      </p:sp>
      <p:pic>
        <p:nvPicPr>
          <p:cNvPr id="8" name="グラフィックス 7">
            <a:extLst>
              <a:ext uri="{FF2B5EF4-FFF2-40B4-BE49-F238E27FC236}">
                <a16:creationId xmlns:a16="http://schemas.microsoft.com/office/drawing/2014/main" id="{38E79A17-BA4C-9F00-C6BF-201E0C0CE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934796" y="1966027"/>
            <a:ext cx="5715200" cy="3214800"/>
          </a:xfrm>
          <a:prstGeom prst="rect">
            <a:avLst/>
          </a:prstGeom>
        </p:spPr>
      </p:pic>
      <p:sp>
        <p:nvSpPr>
          <p:cNvPr id="9" name="角丸四角形 22">
            <a:extLst>
              <a:ext uri="{FF2B5EF4-FFF2-40B4-BE49-F238E27FC236}">
                <a16:creationId xmlns:a16="http://schemas.microsoft.com/office/drawing/2014/main" id="{2B1DA641-4349-3312-4D4E-D566B5A7F8AF}"/>
              </a:ext>
            </a:extLst>
          </p:cNvPr>
          <p:cNvSpPr/>
          <p:nvPr/>
        </p:nvSpPr>
        <p:spPr>
          <a:xfrm>
            <a:off x="581131" y="193163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M13-1</a:t>
            </a:r>
          </a:p>
        </p:txBody>
      </p:sp>
      <p:sp>
        <p:nvSpPr>
          <p:cNvPr id="10" name="角丸四角形 29">
            <a:extLst>
              <a:ext uri="{FF2B5EF4-FFF2-40B4-BE49-F238E27FC236}">
                <a16:creationId xmlns:a16="http://schemas.microsoft.com/office/drawing/2014/main" id="{E7AEBF88-7679-8322-5256-75C049E8A153}"/>
              </a:ext>
            </a:extLst>
          </p:cNvPr>
          <p:cNvSpPr/>
          <p:nvPr/>
        </p:nvSpPr>
        <p:spPr>
          <a:xfrm>
            <a:off x="1666177" y="193163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M13-2</a:t>
            </a:r>
          </a:p>
        </p:txBody>
      </p:sp>
      <p:sp>
        <p:nvSpPr>
          <p:cNvPr id="11" name="角丸四角形 30">
            <a:extLst>
              <a:ext uri="{FF2B5EF4-FFF2-40B4-BE49-F238E27FC236}">
                <a16:creationId xmlns:a16="http://schemas.microsoft.com/office/drawing/2014/main" id="{87E8680F-1360-00A5-9E25-5B35092B9BC2}"/>
              </a:ext>
            </a:extLst>
          </p:cNvPr>
          <p:cNvSpPr/>
          <p:nvPr/>
        </p:nvSpPr>
        <p:spPr>
          <a:xfrm>
            <a:off x="2726488" y="1931634"/>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M13-3</a:t>
            </a:r>
          </a:p>
        </p:txBody>
      </p:sp>
      <p:sp>
        <p:nvSpPr>
          <p:cNvPr id="12" name="角丸四角形 36">
            <a:extLst>
              <a:ext uri="{FF2B5EF4-FFF2-40B4-BE49-F238E27FC236}">
                <a16:creationId xmlns:a16="http://schemas.microsoft.com/office/drawing/2014/main" id="{37CD3400-51FF-85DA-F98A-F1897C722E78}"/>
              </a:ext>
            </a:extLst>
          </p:cNvPr>
          <p:cNvSpPr/>
          <p:nvPr/>
        </p:nvSpPr>
        <p:spPr>
          <a:xfrm>
            <a:off x="388620" y="6115050"/>
            <a:ext cx="982429"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13" name="角丸四角形 39">
            <a:extLst>
              <a:ext uri="{FF2B5EF4-FFF2-40B4-BE49-F238E27FC236}">
                <a16:creationId xmlns:a16="http://schemas.microsoft.com/office/drawing/2014/main" id="{66D3809F-45E3-B3C6-53BA-6F3176470F28}"/>
              </a:ext>
            </a:extLst>
          </p:cNvPr>
          <p:cNvSpPr/>
          <p:nvPr/>
        </p:nvSpPr>
        <p:spPr>
          <a:xfrm>
            <a:off x="1410702" y="6115050"/>
            <a:ext cx="1050951"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14" name="角丸四角形 40">
            <a:extLst>
              <a:ext uri="{FF2B5EF4-FFF2-40B4-BE49-F238E27FC236}">
                <a16:creationId xmlns:a16="http://schemas.microsoft.com/office/drawing/2014/main" id="{B8EA5E05-8E91-FFD2-CDBC-FCD8A8CA4410}"/>
              </a:ext>
            </a:extLst>
          </p:cNvPr>
          <p:cNvSpPr/>
          <p:nvPr/>
        </p:nvSpPr>
        <p:spPr>
          <a:xfrm>
            <a:off x="2501306" y="6115050"/>
            <a:ext cx="996274"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
        <p:nvSpPr>
          <p:cNvPr id="24" name="角丸四角形 23">
            <a:extLst>
              <a:ext uri="{FF2B5EF4-FFF2-40B4-BE49-F238E27FC236}">
                <a16:creationId xmlns:a16="http://schemas.microsoft.com/office/drawing/2014/main" id="{448E1FAB-0DA7-7D6D-7CFF-A5AFB079713B}"/>
              </a:ext>
            </a:extLst>
          </p:cNvPr>
          <p:cNvSpPr/>
          <p:nvPr/>
        </p:nvSpPr>
        <p:spPr>
          <a:xfrm>
            <a:off x="581131" y="2890381"/>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M13-4</a:t>
            </a:r>
          </a:p>
        </p:txBody>
      </p:sp>
      <p:sp>
        <p:nvSpPr>
          <p:cNvPr id="25" name="テキスト ボックス 24">
            <a:extLst>
              <a:ext uri="{FF2B5EF4-FFF2-40B4-BE49-F238E27FC236}">
                <a16:creationId xmlns:a16="http://schemas.microsoft.com/office/drawing/2014/main" id="{A5D684E3-A342-8CE1-EF58-E537282D7CDA}"/>
              </a:ext>
            </a:extLst>
          </p:cNvPr>
          <p:cNvSpPr txBox="1"/>
          <p:nvPr/>
        </p:nvSpPr>
        <p:spPr>
          <a:xfrm>
            <a:off x="1594370" y="1613630"/>
            <a:ext cx="1604927" cy="307777"/>
          </a:xfrm>
          <a:prstGeom prst="rect">
            <a:avLst/>
          </a:prstGeom>
          <a:noFill/>
        </p:spPr>
        <p:txBody>
          <a:bodyPr wrap="none" rtlCol="0">
            <a:spAutoFit/>
          </a:bodyPr>
          <a:lstStyle/>
          <a:p>
            <a:r>
              <a:rPr kumimoji="1" lang="en-US" altLang="ja-JP" sz="1400" dirty="0">
                <a:solidFill>
                  <a:srgbClr val="FF0000"/>
                </a:solidFill>
              </a:rPr>
              <a:t>Δ1</a:t>
            </a:r>
            <a:r>
              <a:rPr lang="ja-JP" altLang="en-US" sz="1400" dirty="0">
                <a:solidFill>
                  <a:srgbClr val="FF0000"/>
                </a:solidFill>
              </a:rPr>
              <a:t>　</a:t>
            </a:r>
            <a:r>
              <a:rPr kumimoji="1" lang="ja-JP" altLang="en-US" sz="1000" dirty="0">
                <a:solidFill>
                  <a:srgbClr val="FF0000"/>
                </a:solidFill>
              </a:rPr>
              <a:t>オートカメラモード削除</a:t>
            </a:r>
            <a:endParaRPr kumimoji="1" lang="ja-JP" altLang="en-US" sz="1400" dirty="0">
              <a:solidFill>
                <a:srgbClr val="FF0000"/>
              </a:solidFill>
            </a:endParaRPr>
          </a:p>
        </p:txBody>
      </p:sp>
    </p:spTree>
    <p:extLst>
      <p:ext uri="{BB962C8B-B14F-4D97-AF65-F5344CB8AC3E}">
        <p14:creationId xmlns:p14="http://schemas.microsoft.com/office/powerpoint/2010/main" val="11799435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AutoShape 1058"/>
          <p:cNvSpPr>
            <a:spLocks noChangeArrowheads="1"/>
          </p:cNvSpPr>
          <p:nvPr/>
        </p:nvSpPr>
        <p:spPr bwMode="auto">
          <a:xfrm>
            <a:off x="657558" y="4145942"/>
            <a:ext cx="3358630" cy="1537682"/>
          </a:xfrm>
          <a:prstGeom prst="wedgeRectCallout">
            <a:avLst>
              <a:gd name="adj1" fmla="val -20467"/>
              <a:gd name="adj2" fmla="val -63230"/>
            </a:avLst>
          </a:prstGeom>
          <a:solidFill>
            <a:srgbClr xmlns:mc="http://schemas.openxmlformats.org/markup-compatibility/2006" xmlns:a14="http://schemas.microsoft.com/office/drawing/2010/main" val="FFFF99" mc:Ignorable="a14" a14:legacySpreadsheetColorIndex="43"/>
          </a:solidFill>
          <a:ln w="9525">
            <a:solidFill>
              <a:srgbClr xmlns:mc="http://schemas.openxmlformats.org/markup-compatibility/2006" xmlns:a14="http://schemas.microsoft.com/office/drawing/2010/main" val="000000" mc:Ignorable="a14" a14:legacySpreadsheetColorIndex="64"/>
            </a:solidFill>
            <a:miter lim="800000"/>
            <a:headEnd/>
            <a:tailEnd/>
          </a:ln>
        </p:spPr>
        <p:txBody>
          <a:bodyPr wrap="square" lIns="36576" tIns="18288" rIns="0" bIns="18288"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r>
              <a:rPr lang="en-US" altLang="ja-JP" dirty="0">
                <a:latin typeface="メイリオ" panose="020B0604030504040204" pitchFamily="50" charset="-128"/>
                <a:ea typeface="メイリオ" panose="020B0604030504040204" pitchFamily="50" charset="-128"/>
                <a:cs typeface="メイリオ" panose="020B0604030504040204" pitchFamily="50" charset="-128"/>
              </a:rPr>
              <a:t>OFF</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時に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D7</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ボタン押しでカーソル表示中の項目</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l" rt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（この場合</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Auto stop</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CAN[OPS1](185013CE)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を</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ja-JP" dirty="0">
                <a:latin typeface="メイリオ" panose="020B0604030504040204" pitchFamily="50" charset="-128"/>
                <a:ea typeface="メイリオ" panose="020B0604030504040204" pitchFamily="50" charset="-128"/>
                <a:cs typeface="メイリオ" panose="020B0604030504040204" pitchFamily="50" charset="-128"/>
              </a:rPr>
              <a:t>回</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のみ</a:t>
            </a:r>
            <a:r>
              <a:rPr lang="ja-JP" altLang="ja-JP" dirty="0">
                <a:latin typeface="メイリオ" panose="020B0604030504040204" pitchFamily="50" charset="-128"/>
                <a:ea typeface="メイリオ" panose="020B0604030504040204" pitchFamily="50" charset="-128"/>
                <a:cs typeface="メイリオ" panose="020B0604030504040204" pitchFamily="50" charset="-128"/>
              </a:rPr>
              <a:t>送信</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l" rt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また、各タッチパネルボタン（</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Auto stop</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の場合</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M13-1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）を押した時も同様。</a:t>
            </a:r>
            <a:endParaRPr lang="ja-JP" altLang="ja-JP" dirty="0">
              <a:latin typeface="メイリオ" panose="020B0604030504040204" pitchFamily="50" charset="-128"/>
              <a:ea typeface="メイリオ" panose="020B0604030504040204" pitchFamily="50" charset="-128"/>
              <a:cs typeface="メイリオ" panose="020B0604030504040204" pitchFamily="50" charset="-128"/>
            </a:endParaRPr>
          </a:p>
          <a:p>
            <a:pPr rtl="0"/>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0-3Byte:21(Auto stop)</a:t>
            </a:r>
            <a:endParaRPr lang="ja-JP" altLang="ja-JP" dirty="0">
              <a:latin typeface="メイリオ" panose="020B0604030504040204" pitchFamily="50" charset="-128"/>
              <a:ea typeface="メイリオ" panose="020B0604030504040204" pitchFamily="50" charset="-128"/>
              <a:cs typeface="メイリオ" panose="020B0604030504040204" pitchFamily="50" charset="-128"/>
            </a:endParaRPr>
          </a:p>
          <a:p>
            <a:pPr rtl="0"/>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4Byte:1</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rtl="0"/>
            <a:r>
              <a:rPr lang="en-US" altLang="ja-JP" dirty="0">
                <a:latin typeface="メイリオ" panose="020B0604030504040204" pitchFamily="50" charset="-128"/>
                <a:ea typeface="メイリオ" panose="020B0604030504040204" pitchFamily="50" charset="-128"/>
                <a:cs typeface="メイリオ" panose="020B0604030504040204" pitchFamily="50" charset="-128"/>
              </a:rPr>
              <a:t>5-6Byte:1(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固定値</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p:txBody>
      </p:sp>
      <p:pic>
        <p:nvPicPr>
          <p:cNvPr id="50" name="図 49"/>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b="15303"/>
          <a:stretch/>
        </p:blipFill>
        <p:spPr>
          <a:xfrm>
            <a:off x="1551604" y="3552907"/>
            <a:ext cx="398427" cy="448395"/>
          </a:xfrm>
          <a:prstGeom prst="rect">
            <a:avLst/>
          </a:prstGeom>
          <a:ln>
            <a:solidFill>
              <a:schemeClr val="tx1"/>
            </a:solidFill>
          </a:ln>
        </p:spPr>
      </p:pic>
      <p:pic>
        <p:nvPicPr>
          <p:cNvPr id="36" name="図 35"/>
          <p:cNvPicPr>
            <a:picLocks noChangeAspect="1"/>
          </p:cNvPicPr>
          <p:nvPr/>
        </p:nvPicPr>
        <p:blipFill rotWithShape="1">
          <a:blip r:embed="rId5">
            <a:extLst>
              <a:ext uri="{28A0092B-C50C-407E-A947-70E740481C1C}">
                <a14:useLocalDpi xmlns:a14="http://schemas.microsoft.com/office/drawing/2010/main" val="0"/>
              </a:ext>
            </a:extLst>
          </a:blip>
          <a:srcRect r="93383"/>
          <a:stretch/>
        </p:blipFill>
        <p:spPr>
          <a:xfrm rot="16200000">
            <a:off x="2025747" y="-728736"/>
            <a:ext cx="378139" cy="3429001"/>
          </a:xfrm>
          <a:prstGeom prst="rect">
            <a:avLst/>
          </a:prstGeom>
        </p:spPr>
      </p:pic>
      <p:pic>
        <p:nvPicPr>
          <p:cNvPr id="21" name="Picture 3" descr="竹内ロゴ"/>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3" name="タイトル 1"/>
          <p:cNvSpPr>
            <a:spLocks noGrp="1"/>
          </p:cNvSpPr>
          <p:nvPr>
            <p:ph type="title"/>
          </p:nvPr>
        </p:nvSpPr>
        <p:spPr>
          <a:xfrm>
            <a:off x="228601" y="295928"/>
            <a:ext cx="5372100"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機能</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ON/OFF</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画面③</a:t>
            </a:r>
          </a:p>
        </p:txBody>
      </p:sp>
      <p:sp>
        <p:nvSpPr>
          <p:cNvPr id="123" name="Text Box 154"/>
          <p:cNvSpPr txBox="1">
            <a:spLocks noChangeArrowheads="1"/>
          </p:cNvSpPr>
          <p:nvPr/>
        </p:nvSpPr>
        <p:spPr bwMode="auto">
          <a:xfrm>
            <a:off x="710860" y="1417573"/>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0</a:t>
            </a:r>
            <a:endParaRPr lang="ja-JP" altLang="en-US" sz="1200" b="1" dirty="0">
              <a:solidFill>
                <a:srgbClr val="000000"/>
              </a:solidFill>
              <a:latin typeface="ＭＳ Ｐゴシック"/>
              <a:ea typeface="ＭＳ Ｐゴシック"/>
            </a:endParaRPr>
          </a:p>
        </p:txBody>
      </p:sp>
      <p:sp>
        <p:nvSpPr>
          <p:cNvPr id="124" name="Text Box 154"/>
          <p:cNvSpPr txBox="1">
            <a:spLocks noChangeArrowheads="1"/>
          </p:cNvSpPr>
          <p:nvPr/>
        </p:nvSpPr>
        <p:spPr bwMode="auto">
          <a:xfrm>
            <a:off x="710860" y="1851490"/>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1</a:t>
            </a:r>
            <a:endParaRPr lang="ja-JP" altLang="en-US" sz="1200" b="1" dirty="0">
              <a:solidFill>
                <a:srgbClr val="000000"/>
              </a:solidFill>
              <a:latin typeface="ＭＳ Ｐゴシック"/>
              <a:ea typeface="ＭＳ Ｐゴシック"/>
            </a:endParaRPr>
          </a:p>
        </p:txBody>
      </p:sp>
      <p:sp>
        <p:nvSpPr>
          <p:cNvPr id="125" name="Text Box 154"/>
          <p:cNvSpPr txBox="1">
            <a:spLocks noChangeArrowheads="1"/>
          </p:cNvSpPr>
          <p:nvPr/>
        </p:nvSpPr>
        <p:spPr bwMode="auto">
          <a:xfrm>
            <a:off x="710860" y="2285406"/>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2</a:t>
            </a:r>
            <a:endParaRPr lang="ja-JP" altLang="en-US" sz="1200" b="1" dirty="0">
              <a:solidFill>
                <a:srgbClr val="000000"/>
              </a:solidFill>
              <a:latin typeface="ＭＳ Ｐゴシック"/>
              <a:ea typeface="ＭＳ Ｐゴシック"/>
            </a:endParaRPr>
          </a:p>
        </p:txBody>
      </p:sp>
      <p:sp>
        <p:nvSpPr>
          <p:cNvPr id="126" name="Text Box 154"/>
          <p:cNvSpPr txBox="1">
            <a:spLocks noChangeArrowheads="1"/>
          </p:cNvSpPr>
          <p:nvPr/>
        </p:nvSpPr>
        <p:spPr bwMode="auto">
          <a:xfrm>
            <a:off x="710860" y="2719323"/>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3</a:t>
            </a:r>
            <a:endParaRPr lang="ja-JP" altLang="en-US" sz="1200" b="1" dirty="0">
              <a:solidFill>
                <a:srgbClr val="000000"/>
              </a:solidFill>
              <a:latin typeface="ＭＳ Ｐゴシック"/>
              <a:ea typeface="ＭＳ Ｐゴシック"/>
            </a:endParaRPr>
          </a:p>
        </p:txBody>
      </p:sp>
      <p:sp>
        <p:nvSpPr>
          <p:cNvPr id="127" name="Text Box 734"/>
          <p:cNvSpPr txBox="1">
            <a:spLocks noChangeArrowheads="1"/>
          </p:cNvSpPr>
          <p:nvPr/>
        </p:nvSpPr>
        <p:spPr bwMode="auto">
          <a:xfrm>
            <a:off x="1640373" y="2333136"/>
            <a:ext cx="2370571" cy="506516"/>
          </a:xfrm>
          <a:prstGeom prst="rect">
            <a:avLst/>
          </a:prstGeom>
          <a:solidFill>
            <a:srgbClr xmlns:mc="http://schemas.openxmlformats.org/markup-compatibility/2006" xmlns:a14="http://schemas.microsoft.com/office/drawing/2010/main" val="FFFFFF" mc:Ignorable="a14" a14:legacySpreadsheetColorIndex="65"/>
          </a:solidFill>
          <a:ln>
            <a:noFill/>
          </a:ln>
          <a:effectLst/>
          <a:extLs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576"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の場合は枠を表示せず、</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l" rtl="0">
              <a:defRPr sz="1000"/>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次の項目へスキップする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AutoShape 1058"/>
          <p:cNvSpPr>
            <a:spLocks noChangeArrowheads="1"/>
          </p:cNvSpPr>
          <p:nvPr/>
        </p:nvSpPr>
        <p:spPr bwMode="auto">
          <a:xfrm>
            <a:off x="3530149" y="1381130"/>
            <a:ext cx="3590393" cy="1456644"/>
          </a:xfrm>
          <a:prstGeom prst="wedgeRectCallout">
            <a:avLst>
              <a:gd name="adj1" fmla="val -103191"/>
              <a:gd name="adj2" fmla="val -20889"/>
            </a:avLst>
          </a:prstGeom>
          <a:solidFill>
            <a:srgbClr xmlns:mc="http://schemas.openxmlformats.org/markup-compatibility/2006" xmlns:a14="http://schemas.microsoft.com/office/drawing/2010/main" val="FFFF99" mc:Ignorable="a14" a14:legacySpreadsheetColorIndex="43"/>
          </a:solidFill>
          <a:ln w="9525">
            <a:solidFill>
              <a:srgbClr xmlns:mc="http://schemas.openxmlformats.org/markup-compatibility/2006" xmlns:a14="http://schemas.microsoft.com/office/drawing/2010/main" val="000000" mc:Ignorable="a14" a14:legacySpreadsheetColorIndex="64"/>
            </a:solidFill>
            <a:miter lim="800000"/>
            <a:headEnd/>
            <a:tailEnd/>
          </a:ln>
        </p:spPr>
        <p:txBody>
          <a:bodyPr wrap="square" lIns="36576"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Auto stop</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の場合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rtl="0"/>
            <a:r>
              <a:rPr lang="ja-JP" altLang="ja-JP" dirty="0">
                <a:latin typeface="メイリオ" panose="020B0604030504040204" pitchFamily="50" charset="-128"/>
                <a:ea typeface="メイリオ" panose="020B0604030504040204" pitchFamily="50" charset="-128"/>
                <a:cs typeface="メイリオ" panose="020B0604030504040204" pitchFamily="50" charset="-128"/>
              </a:rPr>
              <a:t>CAN[</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OPI</a:t>
            </a:r>
            <a:r>
              <a:rPr lang="ja-JP"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(185012E4)</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Auto stop(6Byte_4-5bit)</a:t>
            </a:r>
          </a:p>
          <a:p>
            <a:pPr rt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いずれかで表示を変える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rtl="0"/>
            <a:r>
              <a:rPr lang="en-US" altLang="ja-JP" dirty="0">
                <a:latin typeface="メイリオ" panose="020B0604030504040204" pitchFamily="50" charset="-128"/>
                <a:ea typeface="メイリオ" panose="020B0604030504040204" pitchFamily="50" charset="-128"/>
                <a:cs typeface="メイリオ" panose="020B0604030504040204" pitchFamily="50" charset="-128"/>
              </a:rPr>
              <a:t>0:OFF</a:t>
            </a:r>
          </a:p>
          <a:p>
            <a:pPr rtl="0"/>
            <a:r>
              <a:rPr lang="en-US" altLang="ja-JP" dirty="0">
                <a:latin typeface="メイリオ" panose="020B0604030504040204" pitchFamily="50" charset="-128"/>
                <a:ea typeface="メイリオ" panose="020B0604030504040204" pitchFamily="50" charset="-128"/>
                <a:cs typeface="メイリオ" panose="020B0604030504040204" pitchFamily="50" charset="-128"/>
              </a:rPr>
              <a:t>1:ON</a:t>
            </a:r>
          </a:p>
          <a:p>
            <a:pPr rtl="0"/>
            <a:r>
              <a:rPr lang="en-US" altLang="ja-JP" dirty="0">
                <a:latin typeface="メイリオ" panose="020B0604030504040204" pitchFamily="50" charset="-128"/>
                <a:ea typeface="メイリオ" panose="020B0604030504040204" pitchFamily="50" charset="-128"/>
                <a:cs typeface="メイリオ" panose="020B0604030504040204" pitchFamily="50" charset="-128"/>
              </a:rPr>
              <a:t>2:ON(Hold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rtl="0"/>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グレーアウト</a:t>
            </a:r>
            <a:endParaRPr lang="ja-JP"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Text Box 1608"/>
          <p:cNvSpPr txBox="1">
            <a:spLocks noChangeArrowheads="1"/>
          </p:cNvSpPr>
          <p:nvPr/>
        </p:nvSpPr>
        <p:spPr bwMode="auto">
          <a:xfrm>
            <a:off x="746310" y="3206547"/>
            <a:ext cx="1947490" cy="299360"/>
          </a:xfrm>
          <a:prstGeom prst="rect">
            <a:avLst/>
          </a:prstGeom>
          <a:solidFill>
            <a:srgbClr xmlns:mc="http://schemas.openxmlformats.org/markup-compatibility/2006" xmlns:a14="http://schemas.microsoft.com/office/drawing/2010/main" val="FFFFFF" mc:Ignorable="a14" a14:legacySpreadsheetColorIndex="65"/>
          </a:solidFill>
          <a:ln w="9525">
            <a:solidFill>
              <a:srgbClr xmlns:mc="http://schemas.openxmlformats.org/markup-compatibility/2006" xmlns:a14="http://schemas.microsoft.com/office/drawing/2010/main" val="000000" mc:Ignorable="a14" a14:legacySpreadsheetColorIndex="64"/>
            </a:solidFill>
            <a:miter lim="800000"/>
            <a:headEnd/>
            <a:tailEnd/>
          </a:ln>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設定値の送信</a:t>
            </a:r>
          </a:p>
        </p:txBody>
      </p:sp>
      <p:sp>
        <p:nvSpPr>
          <p:cNvPr id="138" name="Text Box 154"/>
          <p:cNvSpPr txBox="1">
            <a:spLocks noChangeArrowheads="1"/>
          </p:cNvSpPr>
          <p:nvPr/>
        </p:nvSpPr>
        <p:spPr bwMode="auto">
          <a:xfrm>
            <a:off x="1145829" y="3640583"/>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0</a:t>
            </a:r>
            <a:endParaRPr lang="ja-JP" altLang="en-US" sz="1200" b="1" dirty="0">
              <a:solidFill>
                <a:srgbClr val="000000"/>
              </a:solidFill>
              <a:latin typeface="ＭＳ Ｐゴシック"/>
              <a:ea typeface="ＭＳ Ｐゴシック"/>
            </a:endParaRPr>
          </a:p>
        </p:txBody>
      </p:sp>
      <p:sp>
        <p:nvSpPr>
          <p:cNvPr id="139" name="Text Box 154"/>
          <p:cNvSpPr txBox="1">
            <a:spLocks noChangeArrowheads="1"/>
          </p:cNvSpPr>
          <p:nvPr/>
        </p:nvSpPr>
        <p:spPr bwMode="auto">
          <a:xfrm>
            <a:off x="4482636" y="3661751"/>
            <a:ext cx="303212" cy="244475"/>
          </a:xfrm>
          <a:prstGeom prst="rect">
            <a:avLst/>
          </a:prstGeom>
          <a:noFill/>
          <a:ln>
            <a:noFill/>
          </a:ln>
          <a:effectLst/>
        </p:spPr>
        <p:txBody>
          <a:bodyPr wrap="square" lIns="36576" tIns="18288" rIns="36576"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altLang="ja-JP" sz="1200" b="1" dirty="0">
                <a:solidFill>
                  <a:srgbClr val="000000"/>
                </a:solidFill>
                <a:latin typeface="ＭＳ Ｐゴシック"/>
                <a:ea typeface="ＭＳ Ｐゴシック"/>
              </a:rPr>
              <a:t>1</a:t>
            </a:r>
            <a:endParaRPr lang="ja-JP" altLang="en-US" sz="1200" b="1" dirty="0">
              <a:solidFill>
                <a:srgbClr val="000000"/>
              </a:solidFill>
              <a:latin typeface="ＭＳ Ｐゴシック"/>
              <a:ea typeface="ＭＳ Ｐゴシック"/>
            </a:endParaRPr>
          </a:p>
        </p:txBody>
      </p:sp>
      <p:sp>
        <p:nvSpPr>
          <p:cNvPr id="143" name="AutoShape 1058"/>
          <p:cNvSpPr>
            <a:spLocks noChangeArrowheads="1"/>
          </p:cNvSpPr>
          <p:nvPr/>
        </p:nvSpPr>
        <p:spPr bwMode="auto">
          <a:xfrm>
            <a:off x="4118752" y="4145945"/>
            <a:ext cx="3286096" cy="1537679"/>
          </a:xfrm>
          <a:prstGeom prst="wedgeRectCallout">
            <a:avLst>
              <a:gd name="adj1" fmla="val -20467"/>
              <a:gd name="adj2" fmla="val -63230"/>
            </a:avLst>
          </a:prstGeom>
          <a:solidFill>
            <a:srgbClr xmlns:mc="http://schemas.openxmlformats.org/markup-compatibility/2006" xmlns:a14="http://schemas.microsoft.com/office/drawing/2010/main" val="FFFF99" mc:Ignorable="a14" a14:legacySpreadsheetColorIndex="43"/>
          </a:solidFill>
          <a:ln w="9525">
            <a:solidFill>
              <a:srgbClr xmlns:mc="http://schemas.openxmlformats.org/markup-compatibility/2006" xmlns:a14="http://schemas.microsoft.com/office/drawing/2010/main" val="000000" mc:Ignorable="a14" a14:legacySpreadsheetColorIndex="64"/>
            </a:solidFill>
            <a:miter lim="800000"/>
            <a:headEnd/>
            <a:tailEnd/>
          </a:ln>
        </p:spPr>
        <p:txBody>
          <a:bodyPr wrap="square" lIns="36576" tIns="18288" rIns="0" bIns="18288"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r>
              <a:rPr lang="en-US" altLang="ja-JP" dirty="0">
                <a:latin typeface="メイリオ" panose="020B0604030504040204" pitchFamily="50" charset="-128"/>
                <a:ea typeface="メイリオ" panose="020B0604030504040204" pitchFamily="50" charset="-128"/>
                <a:cs typeface="メイリオ" panose="020B0604030504040204" pitchFamily="50" charset="-128"/>
              </a:rPr>
              <a:t>O</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Ｎ時</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D7</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ボタン</a:t>
            </a:r>
            <a:r>
              <a:rPr lang="ja-JP" altLang="ja-JP" dirty="0">
                <a:latin typeface="メイリオ" panose="020B0604030504040204" pitchFamily="50" charset="-128"/>
                <a:ea typeface="メイリオ" panose="020B0604030504040204" pitchFamily="50" charset="-128"/>
                <a:cs typeface="メイリオ" panose="020B0604030504040204" pitchFamily="50" charset="-128"/>
              </a:rPr>
              <a:t>押</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しでカーソル表示中の項目</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l" rt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（この場合</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Auto stop)</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CAN[OPS1](185013CE)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を</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ja-JP" dirty="0">
                <a:latin typeface="メイリオ" panose="020B0604030504040204" pitchFamily="50" charset="-128"/>
                <a:ea typeface="メイリオ" panose="020B0604030504040204" pitchFamily="50" charset="-128"/>
                <a:cs typeface="メイリオ" panose="020B0604030504040204" pitchFamily="50" charset="-128"/>
              </a:rPr>
              <a:t>回</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のみ</a:t>
            </a:r>
            <a:r>
              <a:rPr lang="ja-JP" altLang="ja-JP" dirty="0">
                <a:latin typeface="メイリオ" panose="020B0604030504040204" pitchFamily="50" charset="-128"/>
                <a:ea typeface="メイリオ" panose="020B0604030504040204" pitchFamily="50" charset="-128"/>
                <a:cs typeface="メイリオ" panose="020B0604030504040204" pitchFamily="50" charset="-128"/>
              </a:rPr>
              <a:t>送信</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また、各タッチパネルボタン（</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Auto stop</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の場合</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M13-1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）を押した時も同様。</a:t>
            </a:r>
            <a:endParaRPr lang="ja-JP" altLang="ja-JP" dirty="0">
              <a:latin typeface="メイリオ" panose="020B0604030504040204" pitchFamily="50" charset="-128"/>
              <a:ea typeface="メイリオ" panose="020B0604030504040204" pitchFamily="50" charset="-128"/>
              <a:cs typeface="メイリオ" panose="020B0604030504040204" pitchFamily="50" charset="-128"/>
            </a:endParaRPr>
          </a:p>
          <a:p>
            <a:pPr rtl="0"/>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0-3Byte:21(Auto stop)</a:t>
            </a:r>
            <a:endParaRPr lang="ja-JP" altLang="ja-JP" dirty="0">
              <a:latin typeface="メイリオ" panose="020B0604030504040204" pitchFamily="50" charset="-128"/>
              <a:ea typeface="メイリオ" panose="020B0604030504040204" pitchFamily="50" charset="-128"/>
              <a:cs typeface="メイリオ" panose="020B0604030504040204" pitchFamily="50" charset="-128"/>
            </a:endParaRPr>
          </a:p>
          <a:p>
            <a:pPr rtl="0"/>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4Byte:0</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rtl="0"/>
            <a:r>
              <a:rPr lang="en-US" altLang="ja-JP" dirty="0">
                <a:latin typeface="メイリオ" panose="020B0604030504040204" pitchFamily="50" charset="-128"/>
                <a:ea typeface="メイリオ" panose="020B0604030504040204" pitchFamily="50" charset="-128"/>
                <a:cs typeface="メイリオ" panose="020B0604030504040204" pitchFamily="50" charset="-128"/>
              </a:rPr>
              <a:t>5-6Byte:1(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固定値</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2" name="角丸四角形吹き出し 1"/>
          <p:cNvSpPr/>
          <p:nvPr/>
        </p:nvSpPr>
        <p:spPr>
          <a:xfrm>
            <a:off x="2880352" y="3193979"/>
            <a:ext cx="1282073" cy="393580"/>
          </a:xfrm>
          <a:prstGeom prst="wedgeRoundRectCallout">
            <a:avLst>
              <a:gd name="adj1" fmla="val -84039"/>
              <a:gd name="adj2" fmla="val 100297"/>
              <a:gd name="adj3" fmla="val 16667"/>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1" dirty="0">
                <a:solidFill>
                  <a:schemeClr val="tx1"/>
                </a:solidFill>
              </a:rPr>
              <a:t>カーソル表示</a:t>
            </a:r>
          </a:p>
        </p:txBody>
      </p:sp>
      <p:sp>
        <p:nvSpPr>
          <p:cNvPr id="41" name="角丸四角形 40"/>
          <p:cNvSpPr/>
          <p:nvPr/>
        </p:nvSpPr>
        <p:spPr>
          <a:xfrm>
            <a:off x="519039" y="829025"/>
            <a:ext cx="1098000" cy="308612"/>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D5</a:t>
            </a:r>
          </a:p>
        </p:txBody>
      </p:sp>
      <p:sp>
        <p:nvSpPr>
          <p:cNvPr id="42" name="角丸四角形 41"/>
          <p:cNvSpPr/>
          <p:nvPr/>
        </p:nvSpPr>
        <p:spPr>
          <a:xfrm>
            <a:off x="1657357" y="826337"/>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D6</a:t>
            </a:r>
          </a:p>
        </p:txBody>
      </p:sp>
      <p:sp>
        <p:nvSpPr>
          <p:cNvPr id="43" name="角丸四角形 42"/>
          <p:cNvSpPr/>
          <p:nvPr/>
        </p:nvSpPr>
        <p:spPr>
          <a:xfrm>
            <a:off x="2795674" y="826337"/>
            <a:ext cx="1098000" cy="309600"/>
          </a:xfrm>
          <a:prstGeom prst="roundRect">
            <a:avLst/>
          </a:prstGeom>
          <a:solidFill>
            <a:schemeClr val="accent1">
              <a:alpha val="5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401" b="1" dirty="0">
                <a:solidFill>
                  <a:schemeClr val="tx1"/>
                </a:solidFill>
              </a:rPr>
              <a:t>D7</a:t>
            </a:r>
          </a:p>
        </p:txBody>
      </p:sp>
      <p:sp>
        <p:nvSpPr>
          <p:cNvPr id="44" name="角丸四角形 43"/>
          <p:cNvSpPr/>
          <p:nvPr/>
        </p:nvSpPr>
        <p:spPr>
          <a:xfrm>
            <a:off x="1551604" y="3528139"/>
            <a:ext cx="398427" cy="473163"/>
          </a:xfrm>
          <a:prstGeom prst="round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45" name="角丸四角形吹き出し 44"/>
          <p:cNvSpPr/>
          <p:nvPr/>
        </p:nvSpPr>
        <p:spPr>
          <a:xfrm>
            <a:off x="6044713" y="3193977"/>
            <a:ext cx="1282073" cy="393580"/>
          </a:xfrm>
          <a:prstGeom prst="wedgeRoundRectCallout">
            <a:avLst>
              <a:gd name="adj1" fmla="val -84039"/>
              <a:gd name="adj2" fmla="val 100297"/>
              <a:gd name="adj3" fmla="val 16667"/>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1" dirty="0">
                <a:solidFill>
                  <a:schemeClr val="tx1"/>
                </a:solidFill>
              </a:rPr>
              <a:t>カーソル表示</a:t>
            </a:r>
          </a:p>
        </p:txBody>
      </p:sp>
      <p:pic>
        <p:nvPicPr>
          <p:cNvPr id="35" name="図 34"/>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b="15303"/>
          <a:stretch/>
        </p:blipFill>
        <p:spPr>
          <a:xfrm>
            <a:off x="1068040" y="1327578"/>
            <a:ext cx="398427" cy="448395"/>
          </a:xfrm>
          <a:prstGeom prst="rect">
            <a:avLst/>
          </a:prstGeom>
          <a:ln>
            <a:solidFill>
              <a:schemeClr val="tx1"/>
            </a:solidFill>
          </a:ln>
        </p:spPr>
      </p:pic>
      <p:pic>
        <p:nvPicPr>
          <p:cNvPr id="37" name="図 36"/>
          <p:cNvPicPr>
            <a:picLocks noChangeAspect="1"/>
          </p:cNvPicPr>
          <p:nvPr/>
        </p:nvPicPr>
        <p:blipFill rotWithShape="1">
          <a:blip r:embed="rId7"/>
          <a:srcRect b="15303"/>
          <a:stretch/>
        </p:blipFill>
        <p:spPr>
          <a:xfrm>
            <a:off x="1068040" y="1806443"/>
            <a:ext cx="398427" cy="448395"/>
          </a:xfrm>
          <a:prstGeom prst="rect">
            <a:avLst/>
          </a:prstGeom>
          <a:ln>
            <a:solidFill>
              <a:schemeClr val="tx1"/>
            </a:solidFill>
          </a:ln>
        </p:spPr>
      </p:pic>
      <p:pic>
        <p:nvPicPr>
          <p:cNvPr id="40" name="図 39"/>
          <p:cNvPicPr>
            <a:picLocks noChangeAspect="1"/>
          </p:cNvPicPr>
          <p:nvPr/>
        </p:nvPicPr>
        <p:blipFill rotWithShape="1">
          <a:blip r:embed="rId7"/>
          <a:srcRect b="15303"/>
          <a:stretch/>
        </p:blipFill>
        <p:spPr>
          <a:xfrm>
            <a:off x="1068040" y="2273167"/>
            <a:ext cx="398427" cy="448395"/>
          </a:xfrm>
          <a:prstGeom prst="rect">
            <a:avLst/>
          </a:prstGeom>
          <a:ln>
            <a:solidFill>
              <a:schemeClr val="tx1"/>
            </a:solidFill>
          </a:ln>
        </p:spPr>
      </p:pic>
      <p:pic>
        <p:nvPicPr>
          <p:cNvPr id="51" name="図 50"/>
          <p:cNvPicPr>
            <a:picLocks noChangeAspect="1"/>
          </p:cNvPicPr>
          <p:nvPr/>
        </p:nvPicPr>
        <p:blipFill rotWithShape="1">
          <a:blip r:embed="rId7"/>
          <a:srcRect b="15303"/>
          <a:stretch/>
        </p:blipFill>
        <p:spPr>
          <a:xfrm>
            <a:off x="4851511" y="3528141"/>
            <a:ext cx="398427" cy="448395"/>
          </a:xfrm>
          <a:prstGeom prst="rect">
            <a:avLst/>
          </a:prstGeom>
          <a:ln>
            <a:solidFill>
              <a:schemeClr val="tx1"/>
            </a:solidFill>
          </a:ln>
        </p:spPr>
      </p:pic>
      <p:sp>
        <p:nvSpPr>
          <p:cNvPr id="52" name="角丸四角形 51"/>
          <p:cNvSpPr/>
          <p:nvPr/>
        </p:nvSpPr>
        <p:spPr>
          <a:xfrm>
            <a:off x="4850849" y="3521291"/>
            <a:ext cx="398427" cy="473163"/>
          </a:xfrm>
          <a:prstGeom prst="round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graphicFrame>
        <p:nvGraphicFramePr>
          <p:cNvPr id="31" name="表 30"/>
          <p:cNvGraphicFramePr>
            <a:graphicFrameLocks noGrp="1"/>
          </p:cNvGraphicFramePr>
          <p:nvPr>
            <p:extLst>
              <p:ext uri="{D42A27DB-BD31-4B8C-83A1-F6EECF244321}">
                <p14:modId xmlns:p14="http://schemas.microsoft.com/office/powerpoint/2010/main" val="2976081533"/>
              </p:ext>
            </p:extLst>
          </p:nvPr>
        </p:nvGraphicFramePr>
        <p:xfrm>
          <a:off x="7578577" y="390917"/>
          <a:ext cx="2313037" cy="5402640"/>
        </p:xfrm>
        <a:graphic>
          <a:graphicData uri="http://schemas.openxmlformats.org/drawingml/2006/table">
            <a:tbl>
              <a:tblPr firstRow="1" bandRow="1">
                <a:tableStyleId>{5C22544A-7EE6-4342-B048-85BDC9FD1C3A}</a:tableStyleId>
              </a:tblPr>
              <a:tblGrid>
                <a:gridCol w="1640450">
                  <a:extLst>
                    <a:ext uri="{9D8B030D-6E8A-4147-A177-3AD203B41FA5}">
                      <a16:colId xmlns:a16="http://schemas.microsoft.com/office/drawing/2014/main" val="20000"/>
                    </a:ext>
                  </a:extLst>
                </a:gridCol>
                <a:gridCol w="672587">
                  <a:extLst>
                    <a:ext uri="{9D8B030D-6E8A-4147-A177-3AD203B41FA5}">
                      <a16:colId xmlns:a16="http://schemas.microsoft.com/office/drawing/2014/main" val="20001"/>
                    </a:ext>
                  </a:extLst>
                </a:gridCol>
              </a:tblGrid>
              <a:tr h="127268">
                <a:tc>
                  <a:txBody>
                    <a:bodyPr/>
                    <a:lstStyle/>
                    <a:p>
                      <a:pPr algn="l" fontAlgn="ctr"/>
                      <a:r>
                        <a:rPr lang="ja-JP" altLang="en-US" sz="1100" u="none" strike="noStrike" dirty="0">
                          <a:effectLst/>
                          <a:latin typeface="+mn-ea"/>
                          <a:ea typeface="+mn-ea"/>
                        </a:rPr>
                        <a:t>カーソルの位置</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ctr" fontAlgn="ctr"/>
                      <a:r>
                        <a:rPr lang="en-US" sz="1100" u="none" strike="noStrike" dirty="0">
                          <a:effectLst/>
                          <a:latin typeface="+mn-ea"/>
                          <a:ea typeface="+mn-ea"/>
                        </a:rPr>
                        <a:t>0-3Byte</a:t>
                      </a:r>
                      <a:endParaRPr lang="ja-JP" altLang="en-US" sz="110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0"/>
                  </a:ext>
                </a:extLst>
              </a:tr>
              <a:tr h="139388">
                <a:tc>
                  <a:txBody>
                    <a:bodyPr/>
                    <a:lstStyle/>
                    <a:p>
                      <a:pPr algn="l" fontAlgn="ctr"/>
                      <a:r>
                        <a:rPr lang="en-US" sz="1100" u="none" strike="noStrike">
                          <a:effectLst/>
                          <a:latin typeface="+mn-ea"/>
                          <a:ea typeface="+mn-ea"/>
                        </a:rPr>
                        <a:t>1st AUX</a:t>
                      </a:r>
                      <a:endParaRPr lang="en-US" sz="1100" b="0" i="0" u="none" strike="noStrike">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dirty="0">
                          <a:effectLst/>
                          <a:latin typeface="+mn-ea"/>
                          <a:ea typeface="+mn-ea"/>
                        </a:rPr>
                        <a:t>1</a:t>
                      </a:r>
                      <a:endParaRPr lang="en-US" altLang="ja-JP" sz="110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1"/>
                  </a:ext>
                </a:extLst>
              </a:tr>
              <a:tr h="139388">
                <a:tc>
                  <a:txBody>
                    <a:bodyPr/>
                    <a:lstStyle/>
                    <a:p>
                      <a:pPr algn="l" fontAlgn="ctr"/>
                      <a:r>
                        <a:rPr lang="en-US" sz="1100" u="none" strike="noStrike">
                          <a:effectLst/>
                          <a:latin typeface="+mn-ea"/>
                          <a:ea typeface="+mn-ea"/>
                        </a:rPr>
                        <a:t>2nd AUX</a:t>
                      </a:r>
                      <a:endParaRPr lang="en-US" sz="1100" b="0" i="0" u="none" strike="noStrike">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a:effectLst/>
                          <a:latin typeface="+mn-ea"/>
                          <a:ea typeface="+mn-ea"/>
                        </a:rPr>
                        <a:t>2</a:t>
                      </a:r>
                      <a:endParaRPr lang="en-US" altLang="ja-JP"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2"/>
                  </a:ext>
                </a:extLst>
              </a:tr>
              <a:tr h="139388">
                <a:tc>
                  <a:txBody>
                    <a:bodyPr/>
                    <a:lstStyle/>
                    <a:p>
                      <a:pPr algn="l" fontAlgn="ctr"/>
                      <a:r>
                        <a:rPr lang="en-US" sz="1100" u="none" strike="noStrike">
                          <a:effectLst/>
                          <a:latin typeface="+mn-ea"/>
                          <a:ea typeface="+mn-ea"/>
                        </a:rPr>
                        <a:t>3rd AUX</a:t>
                      </a:r>
                      <a:endParaRPr lang="en-US" sz="1100" b="0" i="0" u="none" strike="noStrike">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a:effectLst/>
                          <a:latin typeface="+mn-ea"/>
                          <a:ea typeface="+mn-ea"/>
                        </a:rPr>
                        <a:t>3</a:t>
                      </a:r>
                      <a:endParaRPr lang="en-US" altLang="ja-JP"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3"/>
                  </a:ext>
                </a:extLst>
              </a:tr>
              <a:tr h="139388">
                <a:tc>
                  <a:txBody>
                    <a:bodyPr/>
                    <a:lstStyle/>
                    <a:p>
                      <a:pPr algn="l" fontAlgn="ctr"/>
                      <a:r>
                        <a:rPr lang="en-US" sz="1100" u="none" strike="noStrike" dirty="0">
                          <a:effectLst/>
                          <a:latin typeface="+mn-ea"/>
                          <a:ea typeface="+mn-ea"/>
                        </a:rPr>
                        <a:t>2nd 4th AUX select</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en-US" altLang="ja-JP" sz="1100" u="none" strike="noStrike">
                          <a:effectLst/>
                          <a:latin typeface="+mn-ea"/>
                          <a:ea typeface="+mn-ea"/>
                        </a:rPr>
                        <a:t>4</a:t>
                      </a:r>
                      <a:endParaRPr lang="en-US" altLang="ja-JP"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4"/>
                  </a:ext>
                </a:extLst>
              </a:tr>
              <a:tr h="139388">
                <a:tc>
                  <a:txBody>
                    <a:bodyPr/>
                    <a:lstStyle/>
                    <a:p>
                      <a:pPr algn="l" fontAlgn="ctr"/>
                      <a:r>
                        <a:rPr lang="en-US" sz="1100" u="none" strike="noStrike">
                          <a:effectLst/>
                          <a:latin typeface="+mn-ea"/>
                          <a:ea typeface="+mn-ea"/>
                        </a:rPr>
                        <a:t>High flow </a:t>
                      </a:r>
                      <a:endParaRPr lang="en-US" sz="1100" b="0" i="0" u="none" strike="noStrike">
                        <a:solidFill>
                          <a:srgbClr val="000000"/>
                        </a:solidFill>
                        <a:effectLst/>
                        <a:latin typeface="+mn-ea"/>
                        <a:ea typeface="+mn-ea"/>
                      </a:endParaRPr>
                    </a:p>
                  </a:txBody>
                  <a:tcPr marL="36000" marR="36000" marT="36000" marB="36000" anchor="ctr"/>
                </a:tc>
                <a:tc>
                  <a:txBody>
                    <a:bodyPr/>
                    <a:lstStyle/>
                    <a:p>
                      <a:pPr algn="ctr" fontAlgn="ctr"/>
                      <a:r>
                        <a:rPr lang="en-US" altLang="ja-JP" sz="1100" u="none" strike="noStrike" dirty="0">
                          <a:effectLst/>
                          <a:latin typeface="+mn-ea"/>
                          <a:ea typeface="+mn-ea"/>
                        </a:rPr>
                        <a:t>5</a:t>
                      </a:r>
                      <a:endParaRPr lang="en-US" altLang="ja-JP" sz="110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5"/>
                  </a:ext>
                </a:extLst>
              </a:tr>
              <a:tr h="139388">
                <a:tc>
                  <a:txBody>
                    <a:bodyPr/>
                    <a:lstStyle/>
                    <a:p>
                      <a:pPr algn="l" fontAlgn="ctr"/>
                      <a:r>
                        <a:rPr lang="en-US" sz="1100" u="none" strike="noStrike" baseline="0" dirty="0">
                          <a:effectLst/>
                          <a:latin typeface="+mn-ea"/>
                          <a:ea typeface="+mn-ea"/>
                        </a:rPr>
                        <a:t>4th </a:t>
                      </a:r>
                      <a:r>
                        <a:rPr lang="en-US" sz="1100" u="none" strike="noStrike" dirty="0">
                          <a:effectLst/>
                          <a:latin typeface="+mn-ea"/>
                          <a:ea typeface="+mn-ea"/>
                        </a:rPr>
                        <a:t>AUX independent</a:t>
                      </a:r>
                      <a:endParaRPr lang="en-US" sz="1100" b="0" i="0" u="none" strike="noStrike" dirty="0">
                        <a:solidFill>
                          <a:srgbClr val="000000"/>
                        </a:solidFill>
                        <a:effectLst/>
                        <a:latin typeface="+mn-ea"/>
                        <a:ea typeface="+mn-ea"/>
                      </a:endParaRPr>
                    </a:p>
                  </a:txBody>
                  <a:tcPr marL="36000" marR="36000" marT="36000" marB="36000" anchor="ctr"/>
                </a:tc>
                <a:tc>
                  <a:txBody>
                    <a:bodyPr/>
                    <a:lstStyle/>
                    <a:p>
                      <a:pPr algn="ctr" fontAlgn="ctr"/>
                      <a:r>
                        <a:rPr lang="en-US" altLang="ja-JP" sz="1100" u="none" strike="noStrike" dirty="0">
                          <a:effectLst/>
                          <a:latin typeface="+mn-ea"/>
                          <a:ea typeface="+mn-ea"/>
                        </a:rPr>
                        <a:t>6</a:t>
                      </a:r>
                      <a:endParaRPr lang="en-US" altLang="ja-JP" sz="110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6"/>
                  </a:ext>
                </a:extLst>
              </a:tr>
              <a:tr h="139388">
                <a:tc>
                  <a:txBody>
                    <a:bodyPr/>
                    <a:lstStyle/>
                    <a:p>
                      <a:pPr algn="l" fontAlgn="ctr"/>
                      <a:r>
                        <a:rPr lang="en-US" sz="1100" u="none" strike="noStrike">
                          <a:effectLst/>
                          <a:latin typeface="+mn-ea"/>
                          <a:ea typeface="+mn-ea"/>
                        </a:rPr>
                        <a:t>Lift alarm</a:t>
                      </a:r>
                      <a:endParaRPr lang="en-US" sz="1100" b="0" i="0" u="none" strike="noStrike">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a:effectLst/>
                          <a:latin typeface="+mn-ea"/>
                          <a:ea typeface="+mn-ea"/>
                        </a:rPr>
                        <a:t>7</a:t>
                      </a:r>
                      <a:endParaRPr lang="en-US" altLang="ja-JP"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7"/>
                  </a:ext>
                </a:extLst>
              </a:tr>
              <a:tr h="139388">
                <a:tc>
                  <a:txBody>
                    <a:bodyPr/>
                    <a:lstStyle/>
                    <a:p>
                      <a:pPr algn="l" fontAlgn="ctr"/>
                      <a:r>
                        <a:rPr lang="en-US" sz="1100" u="none" strike="noStrike">
                          <a:effectLst/>
                          <a:latin typeface="+mn-ea"/>
                          <a:ea typeface="+mn-ea"/>
                        </a:rPr>
                        <a:t>Foot accel</a:t>
                      </a:r>
                      <a:endParaRPr lang="en-US" sz="1100" b="0" i="0" u="none" strike="noStrike">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a:effectLst/>
                          <a:latin typeface="+mn-ea"/>
                          <a:ea typeface="+mn-ea"/>
                        </a:rPr>
                        <a:t>8</a:t>
                      </a:r>
                      <a:endParaRPr lang="en-US" altLang="ja-JP"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8"/>
                  </a:ext>
                </a:extLst>
              </a:tr>
              <a:tr h="139388">
                <a:tc>
                  <a:txBody>
                    <a:bodyPr/>
                    <a:lstStyle/>
                    <a:p>
                      <a:pPr algn="l" fontAlgn="ctr"/>
                      <a:r>
                        <a:rPr lang="en-US" sz="1100" u="none" strike="noStrike">
                          <a:effectLst/>
                          <a:latin typeface="+mn-ea"/>
                          <a:ea typeface="+mn-ea"/>
                        </a:rPr>
                        <a:t>2piece boom</a:t>
                      </a:r>
                      <a:endParaRPr lang="en-US" sz="1100" b="0" i="0" u="none" strike="noStrike">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a:effectLst/>
                          <a:latin typeface="+mn-ea"/>
                          <a:ea typeface="+mn-ea"/>
                        </a:rPr>
                        <a:t>9</a:t>
                      </a:r>
                      <a:endParaRPr lang="en-US" altLang="ja-JP"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9"/>
                  </a:ext>
                </a:extLst>
              </a:tr>
              <a:tr h="139388">
                <a:tc>
                  <a:txBody>
                    <a:bodyPr/>
                    <a:lstStyle/>
                    <a:p>
                      <a:pPr algn="l" fontAlgn="ctr"/>
                      <a:r>
                        <a:rPr lang="en-US" sz="1100" u="none" strike="noStrike" dirty="0">
                          <a:effectLst/>
                          <a:latin typeface="+mn-ea"/>
                          <a:ea typeface="+mn-ea"/>
                        </a:rPr>
                        <a:t>Auto air-con</a:t>
                      </a:r>
                      <a:endParaRPr lang="en-US" sz="1100" b="0" i="0" u="none" strike="noStrike" dirty="0">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dirty="0">
                          <a:effectLst/>
                          <a:latin typeface="+mn-ea"/>
                          <a:ea typeface="+mn-ea"/>
                        </a:rPr>
                        <a:t>10</a:t>
                      </a:r>
                      <a:endParaRPr lang="en-US" altLang="ja-JP" sz="110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10"/>
                  </a:ext>
                </a:extLst>
              </a:tr>
              <a:tr h="139388">
                <a:tc>
                  <a:txBody>
                    <a:bodyPr/>
                    <a:lstStyle/>
                    <a:p>
                      <a:pPr algn="l" fontAlgn="ctr"/>
                      <a:r>
                        <a:rPr lang="en-US" sz="1100" u="none" strike="noStrike">
                          <a:effectLst/>
                          <a:latin typeface="+mn-ea"/>
                          <a:ea typeface="+mn-ea"/>
                        </a:rPr>
                        <a:t>Park brake </a:t>
                      </a:r>
                      <a:endParaRPr lang="en-US" sz="1100" b="0" i="0" u="none" strike="noStrike">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a:effectLst/>
                          <a:latin typeface="+mn-ea"/>
                          <a:ea typeface="+mn-ea"/>
                        </a:rPr>
                        <a:t>11</a:t>
                      </a:r>
                      <a:endParaRPr lang="en-US" altLang="ja-JP"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11"/>
                  </a:ext>
                </a:extLst>
              </a:tr>
              <a:tr h="139388">
                <a:tc>
                  <a:txBody>
                    <a:bodyPr/>
                    <a:lstStyle/>
                    <a:p>
                      <a:pPr algn="l" fontAlgn="ctr"/>
                      <a:r>
                        <a:rPr lang="en-US" sz="1100" u="none" strike="noStrike">
                          <a:effectLst/>
                          <a:latin typeface="+mn-ea"/>
                          <a:ea typeface="+mn-ea"/>
                        </a:rPr>
                        <a:t>Outrigger</a:t>
                      </a:r>
                      <a:endParaRPr lang="en-US" sz="1100" b="0" i="0" u="none" strike="noStrike">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dirty="0">
                          <a:effectLst/>
                          <a:latin typeface="+mn-ea"/>
                          <a:ea typeface="+mn-ea"/>
                        </a:rPr>
                        <a:t>12</a:t>
                      </a:r>
                      <a:endParaRPr lang="en-US" altLang="ja-JP" sz="110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12"/>
                  </a:ext>
                </a:extLst>
              </a:tr>
              <a:tr h="139388">
                <a:tc>
                  <a:txBody>
                    <a:bodyPr/>
                    <a:lstStyle/>
                    <a:p>
                      <a:pPr algn="l" fontAlgn="ctr"/>
                      <a:r>
                        <a:rPr lang="en-US" sz="1100" u="none" strike="noStrike">
                          <a:effectLst/>
                          <a:latin typeface="+mn-ea"/>
                          <a:ea typeface="+mn-ea"/>
                        </a:rPr>
                        <a:t>Safety start</a:t>
                      </a:r>
                      <a:endParaRPr lang="en-US" sz="1100" b="0" i="0" u="none" strike="noStrike">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a:effectLst/>
                          <a:latin typeface="+mn-ea"/>
                          <a:ea typeface="+mn-ea"/>
                        </a:rPr>
                        <a:t>13</a:t>
                      </a:r>
                      <a:endParaRPr lang="en-US" altLang="ja-JP"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13"/>
                  </a:ext>
                </a:extLst>
              </a:tr>
              <a:tr h="139388">
                <a:tc>
                  <a:txBody>
                    <a:bodyPr/>
                    <a:lstStyle/>
                    <a:p>
                      <a:pPr algn="l" fontAlgn="ctr"/>
                      <a:r>
                        <a:rPr lang="en-US" sz="1100" u="none" strike="noStrike">
                          <a:effectLst/>
                          <a:latin typeface="+mn-ea"/>
                          <a:ea typeface="+mn-ea"/>
                        </a:rPr>
                        <a:t>Ride control </a:t>
                      </a:r>
                      <a:endParaRPr lang="en-US" sz="1100" b="0" i="0" u="none" strike="noStrike">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a:effectLst/>
                          <a:latin typeface="+mn-ea"/>
                          <a:ea typeface="+mn-ea"/>
                        </a:rPr>
                        <a:t>14</a:t>
                      </a:r>
                      <a:endParaRPr lang="en-US" altLang="ja-JP"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14"/>
                  </a:ext>
                </a:extLst>
              </a:tr>
              <a:tr h="139388">
                <a:tc>
                  <a:txBody>
                    <a:bodyPr/>
                    <a:lstStyle/>
                    <a:p>
                      <a:pPr algn="l" fontAlgn="ctr"/>
                      <a:r>
                        <a:rPr lang="en-US" sz="1100" u="none" strike="noStrike">
                          <a:effectLst/>
                          <a:latin typeface="+mn-ea"/>
                          <a:ea typeface="+mn-ea"/>
                        </a:rPr>
                        <a:t>14Pin</a:t>
                      </a:r>
                      <a:endParaRPr lang="en-US" sz="1100" b="0" i="0" u="none" strike="noStrike">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a:effectLst/>
                          <a:latin typeface="+mn-ea"/>
                          <a:ea typeface="+mn-ea"/>
                        </a:rPr>
                        <a:t>15</a:t>
                      </a:r>
                      <a:endParaRPr lang="en-US" altLang="ja-JP"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15"/>
                  </a:ext>
                </a:extLst>
              </a:tr>
              <a:tr h="139388">
                <a:tc>
                  <a:txBody>
                    <a:bodyPr/>
                    <a:lstStyle/>
                    <a:p>
                      <a:pPr algn="l" fontAlgn="ctr"/>
                      <a:r>
                        <a:rPr lang="en-US" sz="1100" u="none" strike="noStrike">
                          <a:effectLst/>
                          <a:latin typeface="+mn-ea"/>
                          <a:ea typeface="+mn-ea"/>
                        </a:rPr>
                        <a:t>Quick hitch</a:t>
                      </a:r>
                      <a:endParaRPr lang="en-US" sz="1100" b="0" i="0" u="none" strike="noStrike">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a:effectLst/>
                          <a:latin typeface="+mn-ea"/>
                          <a:ea typeface="+mn-ea"/>
                        </a:rPr>
                        <a:t>16</a:t>
                      </a:r>
                      <a:endParaRPr lang="en-US" altLang="ja-JP"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16"/>
                  </a:ext>
                </a:extLst>
              </a:tr>
              <a:tr h="139388">
                <a:tc>
                  <a:txBody>
                    <a:bodyPr/>
                    <a:lstStyle/>
                    <a:p>
                      <a:pPr algn="l" fontAlgn="ctr"/>
                      <a:r>
                        <a:rPr lang="en-US" sz="1100" u="none" strike="noStrike">
                          <a:effectLst/>
                          <a:latin typeface="+mn-ea"/>
                          <a:ea typeface="+mn-ea"/>
                        </a:rPr>
                        <a:t>Seat belt</a:t>
                      </a:r>
                      <a:endParaRPr lang="en-US" sz="1100" b="0" i="0" u="none" strike="noStrike">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a:effectLst/>
                          <a:latin typeface="+mn-ea"/>
                          <a:ea typeface="+mn-ea"/>
                        </a:rPr>
                        <a:t>17</a:t>
                      </a:r>
                      <a:endParaRPr lang="en-US" altLang="ja-JP"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17"/>
                  </a:ext>
                </a:extLst>
              </a:tr>
              <a:tr h="151509">
                <a:tc>
                  <a:txBody>
                    <a:bodyPr/>
                    <a:lstStyle/>
                    <a:p>
                      <a:pPr algn="l" rtl="0" fontAlgn="ctr"/>
                      <a:r>
                        <a:rPr lang="en-US" sz="1100" u="none" strike="noStrike">
                          <a:effectLst/>
                          <a:latin typeface="+mn-ea"/>
                          <a:ea typeface="+mn-ea"/>
                        </a:rPr>
                        <a:t>Seat SW</a:t>
                      </a:r>
                      <a:endParaRPr lang="en-US" sz="1100" b="0" i="0" u="none" strike="noStrike">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dirty="0">
                          <a:effectLst/>
                          <a:latin typeface="+mn-ea"/>
                          <a:ea typeface="+mn-ea"/>
                        </a:rPr>
                        <a:t>18</a:t>
                      </a:r>
                      <a:endParaRPr lang="en-US" altLang="ja-JP" sz="110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18"/>
                  </a:ext>
                </a:extLst>
              </a:tr>
              <a:tr h="151509">
                <a:tc>
                  <a:txBody>
                    <a:bodyPr/>
                    <a:lstStyle/>
                    <a:p>
                      <a:pPr algn="l" rtl="0" fontAlgn="ctr"/>
                      <a:r>
                        <a:rPr lang="en-US" sz="1100" u="none" strike="noStrike">
                          <a:effectLst/>
                          <a:latin typeface="+mn-ea"/>
                          <a:ea typeface="+mn-ea"/>
                        </a:rPr>
                        <a:t>AUX1 pressure fix</a:t>
                      </a:r>
                      <a:endParaRPr lang="en-US" sz="1100" b="0" i="0" u="none" strike="noStrike">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a:effectLst/>
                          <a:latin typeface="+mn-ea"/>
                          <a:ea typeface="+mn-ea"/>
                        </a:rPr>
                        <a:t>19</a:t>
                      </a:r>
                      <a:endParaRPr lang="en-US" altLang="ja-JP"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19"/>
                  </a:ext>
                </a:extLst>
              </a:tr>
              <a:tr h="139388">
                <a:tc>
                  <a:txBody>
                    <a:bodyPr/>
                    <a:lstStyle/>
                    <a:p>
                      <a:pPr algn="l" fontAlgn="ctr"/>
                      <a:r>
                        <a:rPr lang="en-US" sz="1100" u="none" strike="noStrike">
                          <a:effectLst/>
                          <a:latin typeface="+mn-ea"/>
                          <a:ea typeface="+mn-ea"/>
                        </a:rPr>
                        <a:t>AUX2 pressure fix</a:t>
                      </a:r>
                      <a:endParaRPr lang="en-US" sz="1100" b="0" i="0" u="none" strike="noStrike">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a:effectLst/>
                          <a:latin typeface="+mn-ea"/>
                          <a:ea typeface="+mn-ea"/>
                        </a:rPr>
                        <a:t>20</a:t>
                      </a:r>
                      <a:endParaRPr lang="en-US" altLang="ja-JP"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20"/>
                  </a:ext>
                </a:extLst>
              </a:tr>
              <a:tr h="139388">
                <a:tc>
                  <a:txBody>
                    <a:bodyPr/>
                    <a:lstStyle/>
                    <a:p>
                      <a:pPr algn="l" fontAlgn="ctr"/>
                      <a:r>
                        <a:rPr lang="en-US" sz="1100" u="none" strike="noStrike" dirty="0">
                          <a:effectLst/>
                          <a:latin typeface="+mn-ea"/>
                          <a:ea typeface="+mn-ea"/>
                        </a:rPr>
                        <a:t>Auto engine stop</a:t>
                      </a:r>
                      <a:endParaRPr lang="en-US" sz="1100" b="0" i="0" u="none" strike="noStrike" dirty="0">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a:effectLst/>
                          <a:latin typeface="+mn-ea"/>
                          <a:ea typeface="+mn-ea"/>
                        </a:rPr>
                        <a:t>21</a:t>
                      </a:r>
                      <a:endParaRPr lang="en-US" altLang="ja-JP"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21"/>
                  </a:ext>
                </a:extLst>
              </a:tr>
              <a:tr h="127268">
                <a:tc>
                  <a:txBody>
                    <a:bodyPr/>
                    <a:lstStyle/>
                    <a:p>
                      <a:pPr algn="l" fontAlgn="ctr"/>
                      <a:r>
                        <a:rPr lang="en-US" sz="1100" u="none" strike="noStrike" dirty="0">
                          <a:effectLst/>
                          <a:latin typeface="+mn-ea"/>
                          <a:ea typeface="+mn-ea"/>
                        </a:rPr>
                        <a:t>Auto speed shift</a:t>
                      </a:r>
                      <a:endParaRPr lang="en-US" sz="1100" b="0" i="0" u="none" strike="noStrike" dirty="0">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a:effectLst/>
                          <a:latin typeface="+mn-ea"/>
                          <a:ea typeface="+mn-ea"/>
                        </a:rPr>
                        <a:t>22</a:t>
                      </a:r>
                      <a:endParaRPr lang="en-US" altLang="ja-JP"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22"/>
                  </a:ext>
                </a:extLst>
              </a:tr>
              <a:tr h="127268">
                <a:tc>
                  <a:txBody>
                    <a:bodyPr/>
                    <a:lstStyle/>
                    <a:p>
                      <a:pPr algn="l" fontAlgn="ctr"/>
                      <a:r>
                        <a:rPr lang="en-US" sz="1100" u="none" strike="noStrike" dirty="0">
                          <a:effectLst/>
                          <a:latin typeface="+mn-ea"/>
                          <a:ea typeface="+mn-ea"/>
                        </a:rPr>
                        <a:t>Auto grease</a:t>
                      </a:r>
                      <a:endParaRPr lang="en-US" sz="1100" b="0" i="0" u="none" strike="noStrike" dirty="0">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a:effectLst/>
                          <a:latin typeface="+mn-ea"/>
                          <a:ea typeface="+mn-ea"/>
                        </a:rPr>
                        <a:t>23</a:t>
                      </a:r>
                      <a:endParaRPr lang="en-US" altLang="ja-JP"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23"/>
                  </a:ext>
                </a:extLst>
              </a:tr>
              <a:tr h="127268">
                <a:tc>
                  <a:txBody>
                    <a:bodyPr/>
                    <a:lstStyle/>
                    <a:p>
                      <a:pPr algn="l" fontAlgn="ctr"/>
                      <a:r>
                        <a:rPr lang="en-US" sz="1100" u="none" strike="noStrike">
                          <a:effectLst/>
                          <a:latin typeface="+mn-ea"/>
                          <a:ea typeface="+mn-ea"/>
                        </a:rPr>
                        <a:t>Side camera</a:t>
                      </a:r>
                      <a:endParaRPr lang="en-US" sz="1100" b="0" i="0" u="none" strike="noStrike">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a:effectLst/>
                          <a:latin typeface="+mn-ea"/>
                          <a:ea typeface="+mn-ea"/>
                        </a:rPr>
                        <a:t>24</a:t>
                      </a:r>
                      <a:endParaRPr lang="en-US" altLang="ja-JP"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24"/>
                  </a:ext>
                </a:extLst>
              </a:tr>
              <a:tr h="127268">
                <a:tc>
                  <a:txBody>
                    <a:bodyPr/>
                    <a:lstStyle/>
                    <a:p>
                      <a:pPr algn="l" fontAlgn="ctr"/>
                      <a:r>
                        <a:rPr lang="en-US" sz="1100" u="none" strike="noStrike">
                          <a:effectLst/>
                          <a:latin typeface="+mn-ea"/>
                          <a:ea typeface="+mn-ea"/>
                        </a:rPr>
                        <a:t>AUX4　Independent</a:t>
                      </a:r>
                      <a:endParaRPr lang="en-US" sz="1100" b="0" i="0" u="none" strike="noStrike">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dirty="0">
                          <a:effectLst/>
                          <a:latin typeface="+mn-ea"/>
                          <a:ea typeface="+mn-ea"/>
                        </a:rPr>
                        <a:t>25</a:t>
                      </a:r>
                      <a:endParaRPr lang="en-US" altLang="ja-JP" sz="110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25"/>
                  </a:ext>
                </a:extLst>
              </a:tr>
            </a:tbl>
          </a:graphicData>
        </a:graphic>
      </p:graphicFrame>
      <p:graphicFrame>
        <p:nvGraphicFramePr>
          <p:cNvPr id="32" name="表 31"/>
          <p:cNvGraphicFramePr>
            <a:graphicFrameLocks noGrp="1"/>
          </p:cNvGraphicFramePr>
          <p:nvPr>
            <p:extLst>
              <p:ext uri="{D42A27DB-BD31-4B8C-83A1-F6EECF244321}">
                <p14:modId xmlns:p14="http://schemas.microsoft.com/office/powerpoint/2010/main" val="259118789"/>
              </p:ext>
            </p:extLst>
          </p:nvPr>
        </p:nvGraphicFramePr>
        <p:xfrm>
          <a:off x="10021360" y="390917"/>
          <a:ext cx="1942637" cy="4983000"/>
        </p:xfrm>
        <a:graphic>
          <a:graphicData uri="http://schemas.openxmlformats.org/drawingml/2006/table">
            <a:tbl>
              <a:tblPr firstRow="1" bandRow="1">
                <a:tableStyleId>{5C22544A-7EE6-4342-B048-85BDC9FD1C3A}</a:tableStyleId>
              </a:tblPr>
              <a:tblGrid>
                <a:gridCol w="1234050">
                  <a:extLst>
                    <a:ext uri="{9D8B030D-6E8A-4147-A177-3AD203B41FA5}">
                      <a16:colId xmlns:a16="http://schemas.microsoft.com/office/drawing/2014/main" val="20000"/>
                    </a:ext>
                  </a:extLst>
                </a:gridCol>
                <a:gridCol w="708587">
                  <a:extLst>
                    <a:ext uri="{9D8B030D-6E8A-4147-A177-3AD203B41FA5}">
                      <a16:colId xmlns:a16="http://schemas.microsoft.com/office/drawing/2014/main" val="20001"/>
                    </a:ext>
                  </a:extLst>
                </a:gridCol>
              </a:tblGrid>
              <a:tr h="127268">
                <a:tc>
                  <a:txBody>
                    <a:bodyPr/>
                    <a:lstStyle/>
                    <a:p>
                      <a:pPr algn="l" fontAlgn="ctr"/>
                      <a:r>
                        <a:rPr lang="ja-JP" altLang="en-US" sz="1100" u="none" strike="noStrike" dirty="0">
                          <a:effectLst/>
                          <a:latin typeface="+mn-ea"/>
                          <a:ea typeface="+mn-ea"/>
                        </a:rPr>
                        <a:t>カーソルの位置</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ctr" fontAlgn="ctr"/>
                      <a:r>
                        <a:rPr lang="en-US" sz="1100" u="none" strike="noStrike" dirty="0">
                          <a:effectLst/>
                          <a:latin typeface="+mn-ea"/>
                          <a:ea typeface="+mn-ea"/>
                        </a:rPr>
                        <a:t>0-3Byte</a:t>
                      </a:r>
                      <a:endParaRPr lang="ja-JP" altLang="en-US" sz="110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0"/>
                  </a:ext>
                </a:extLst>
              </a:tr>
              <a:tr h="127268">
                <a:tc>
                  <a:txBody>
                    <a:bodyPr/>
                    <a:lstStyle/>
                    <a:p>
                      <a:pPr algn="l" fontAlgn="ctr"/>
                      <a:r>
                        <a:rPr lang="en-US" sz="1100" u="none" strike="noStrike" dirty="0">
                          <a:effectLst/>
                          <a:latin typeface="+mn-ea"/>
                          <a:ea typeface="+mn-ea"/>
                        </a:rPr>
                        <a:t>270° camera</a:t>
                      </a:r>
                      <a:endParaRPr lang="en-US" sz="1100" b="0" i="0" u="none" strike="noStrike" dirty="0">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a:effectLst/>
                          <a:latin typeface="+mn-ea"/>
                          <a:ea typeface="+mn-ea"/>
                        </a:rPr>
                        <a:t>26</a:t>
                      </a:r>
                      <a:endParaRPr lang="en-US" altLang="ja-JP"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1"/>
                  </a:ext>
                </a:extLst>
              </a:tr>
              <a:tr h="127268">
                <a:tc>
                  <a:txBody>
                    <a:bodyPr/>
                    <a:lstStyle/>
                    <a:p>
                      <a:pPr algn="l" fontAlgn="ctr"/>
                      <a:r>
                        <a:rPr lang="en-US" sz="1100" u="none" strike="noStrike">
                          <a:effectLst/>
                          <a:latin typeface="+mn-ea"/>
                          <a:ea typeface="+mn-ea"/>
                        </a:rPr>
                        <a:t>LED Package 2</a:t>
                      </a:r>
                      <a:endParaRPr lang="en-US" sz="1100" b="0" i="0" u="none" strike="noStrike">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a:effectLst/>
                          <a:latin typeface="+mn-ea"/>
                          <a:ea typeface="+mn-ea"/>
                        </a:rPr>
                        <a:t>27</a:t>
                      </a:r>
                      <a:endParaRPr lang="en-US" altLang="ja-JP"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2"/>
                  </a:ext>
                </a:extLst>
              </a:tr>
              <a:tr h="127268">
                <a:tc>
                  <a:txBody>
                    <a:bodyPr/>
                    <a:lstStyle/>
                    <a:p>
                      <a:pPr algn="l" rtl="0" fontAlgn="ctr"/>
                      <a:r>
                        <a:rPr lang="en-US" sz="1100" u="none" strike="noStrike" dirty="0">
                          <a:effectLst/>
                          <a:latin typeface="+mn-ea"/>
                          <a:ea typeface="+mn-ea"/>
                        </a:rPr>
                        <a:t>Auto Tank</a:t>
                      </a:r>
                      <a:endParaRPr lang="en-US" sz="1100" b="0" i="0" u="none" strike="noStrike" dirty="0">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a:effectLst/>
                          <a:latin typeface="+mn-ea"/>
                          <a:ea typeface="+mn-ea"/>
                        </a:rPr>
                        <a:t>28</a:t>
                      </a:r>
                      <a:endParaRPr lang="en-US" altLang="ja-JP"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3"/>
                  </a:ext>
                </a:extLst>
              </a:tr>
              <a:tr h="127268">
                <a:tc>
                  <a:txBody>
                    <a:bodyPr/>
                    <a:lstStyle/>
                    <a:p>
                      <a:pPr algn="l" fontAlgn="ctr"/>
                      <a:r>
                        <a:rPr lang="en-US" sz="1100" u="none" strike="noStrike" dirty="0">
                          <a:effectLst/>
                          <a:latin typeface="+mn-ea"/>
                          <a:ea typeface="+mn-ea"/>
                        </a:rPr>
                        <a:t>Auto camera</a:t>
                      </a:r>
                      <a:endParaRPr lang="en-US" sz="1100" b="0" i="0" u="none" strike="noStrike" dirty="0">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a:effectLst/>
                          <a:latin typeface="+mn-ea"/>
                          <a:ea typeface="+mn-ea"/>
                        </a:rPr>
                        <a:t>29</a:t>
                      </a:r>
                      <a:endParaRPr lang="en-US" altLang="ja-JP" sz="1100" b="0" i="0" u="none" strike="noStrike">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4"/>
                  </a:ext>
                </a:extLst>
              </a:tr>
              <a:tr h="127268">
                <a:tc>
                  <a:txBody>
                    <a:bodyPr/>
                    <a:lstStyle/>
                    <a:p>
                      <a:pPr algn="l" fontAlgn="ctr"/>
                      <a:r>
                        <a:rPr lang="en-US" sz="1100" u="none" strike="noStrike" dirty="0">
                          <a:effectLst/>
                          <a:latin typeface="+mn-ea"/>
                          <a:ea typeface="+mn-ea"/>
                        </a:rPr>
                        <a:t>Auto </a:t>
                      </a:r>
                      <a:r>
                        <a:rPr lang="en-US" sz="1100" u="none" strike="noStrike" dirty="0" err="1">
                          <a:effectLst/>
                          <a:latin typeface="+mn-ea"/>
                          <a:ea typeface="+mn-ea"/>
                        </a:rPr>
                        <a:t>decel</a:t>
                      </a:r>
                      <a:endParaRPr lang="en-US" sz="1100" b="0" i="0" u="none" strike="noStrike" dirty="0">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dirty="0">
                          <a:effectLst/>
                          <a:latin typeface="+mn-ea"/>
                          <a:ea typeface="+mn-ea"/>
                        </a:rPr>
                        <a:t>30</a:t>
                      </a:r>
                      <a:endParaRPr lang="en-US" altLang="ja-JP" sz="110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5"/>
                  </a:ext>
                </a:extLst>
              </a:tr>
              <a:tr h="0">
                <a:tc>
                  <a:txBody>
                    <a:bodyPr/>
                    <a:lstStyle/>
                    <a:p>
                      <a:pPr algn="l" fontAlgn="ctr"/>
                      <a:r>
                        <a:rPr lang="en-US" sz="1100" u="none" strike="noStrike" dirty="0">
                          <a:effectLst/>
                          <a:latin typeface="+mn-ea"/>
                          <a:ea typeface="+mn-ea"/>
                        </a:rPr>
                        <a:t>Display rotation </a:t>
                      </a:r>
                      <a:endParaRPr lang="en-US" sz="1100" b="0" i="0" u="none" strike="noStrike" dirty="0">
                        <a:solidFill>
                          <a:srgbClr val="000000"/>
                        </a:solidFill>
                        <a:effectLst/>
                        <a:latin typeface="+mn-ea"/>
                        <a:ea typeface="+mn-ea"/>
                      </a:endParaRPr>
                    </a:p>
                  </a:txBody>
                  <a:tcPr marL="18000" marR="18000" marT="18000" marB="18000" anchor="ctr"/>
                </a:tc>
                <a:tc>
                  <a:txBody>
                    <a:bodyPr/>
                    <a:lstStyle/>
                    <a:p>
                      <a:pPr algn="ctr" fontAlgn="ctr"/>
                      <a:r>
                        <a:rPr lang="en-US" altLang="ja-JP" sz="1100" u="none" strike="noStrike" dirty="0">
                          <a:effectLst/>
                          <a:latin typeface="+mn-ea"/>
                          <a:ea typeface="+mn-ea"/>
                        </a:rPr>
                        <a:t>31</a:t>
                      </a:r>
                      <a:endParaRPr lang="en-US" altLang="ja-JP" sz="1100" b="0" i="0" u="none" strike="noStrike" dirty="0">
                        <a:solidFill>
                          <a:srgbClr val="000000"/>
                        </a:solidFill>
                        <a:effectLst/>
                        <a:latin typeface="+mn-ea"/>
                        <a:ea typeface="+mn-ea"/>
                      </a:endParaRPr>
                    </a:p>
                  </a:txBody>
                  <a:tcPr marL="18000" marR="18000" marT="18000" marB="18000" anchor="ctr"/>
                </a:tc>
                <a:extLst>
                  <a:ext uri="{0D108BD9-81ED-4DB2-BD59-A6C34878D82A}">
                    <a16:rowId xmlns:a16="http://schemas.microsoft.com/office/drawing/2014/main" val="10006"/>
                  </a:ext>
                </a:extLst>
              </a:tr>
              <a:tr h="127268">
                <a:tc>
                  <a:txBody>
                    <a:bodyPr/>
                    <a:lstStyle/>
                    <a:p>
                      <a:pPr algn="l" fontAlgn="ctr"/>
                      <a:r>
                        <a:rPr lang="en-US" altLang="ja-JP" sz="1100" b="0" i="0" u="none" strike="noStrike" dirty="0">
                          <a:solidFill>
                            <a:srgbClr val="000000"/>
                          </a:solidFill>
                          <a:effectLst/>
                          <a:latin typeface="+mn-ea"/>
                          <a:ea typeface="+mn-ea"/>
                        </a:rPr>
                        <a:t>Travel alarm</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ctr" fontAlgn="ctr"/>
                      <a:r>
                        <a:rPr lang="en-US" altLang="ja-JP" sz="1100" b="0" i="0" u="none" strike="noStrike" dirty="0">
                          <a:solidFill>
                            <a:srgbClr val="000000"/>
                          </a:solidFill>
                          <a:effectLst/>
                          <a:latin typeface="+mn-ea"/>
                          <a:ea typeface="+mn-ea"/>
                        </a:rPr>
                        <a:t>32</a:t>
                      </a:r>
                    </a:p>
                  </a:txBody>
                  <a:tcPr marL="18000" marR="18000" marT="18000" marB="18000" anchor="ctr"/>
                </a:tc>
                <a:extLst>
                  <a:ext uri="{0D108BD9-81ED-4DB2-BD59-A6C34878D82A}">
                    <a16:rowId xmlns:a16="http://schemas.microsoft.com/office/drawing/2014/main" val="10007"/>
                  </a:ext>
                </a:extLst>
              </a:tr>
              <a:tr h="127268">
                <a:tc>
                  <a:txBody>
                    <a:bodyPr/>
                    <a:lstStyle/>
                    <a:p>
                      <a:pPr algn="l" fontAlgn="ctr"/>
                      <a:r>
                        <a:rPr lang="en-US" altLang="ja-JP" sz="1100" b="0" i="0" u="none" strike="noStrike" dirty="0">
                          <a:solidFill>
                            <a:srgbClr val="000000"/>
                          </a:solidFill>
                          <a:effectLst/>
                          <a:latin typeface="+mn-ea"/>
                          <a:ea typeface="+mn-ea"/>
                        </a:rPr>
                        <a:t>Back</a:t>
                      </a:r>
                      <a:r>
                        <a:rPr lang="en-US" altLang="ja-JP" sz="1100" b="0" i="0" u="none" strike="noStrike" baseline="0" dirty="0">
                          <a:solidFill>
                            <a:srgbClr val="000000"/>
                          </a:solidFill>
                          <a:effectLst/>
                          <a:latin typeface="+mn-ea"/>
                          <a:ea typeface="+mn-ea"/>
                        </a:rPr>
                        <a:t> alarm</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ctr" fontAlgn="ctr"/>
                      <a:r>
                        <a:rPr lang="en-US" altLang="ja-JP" sz="1100" b="0" i="0" u="none" strike="noStrike" dirty="0">
                          <a:solidFill>
                            <a:srgbClr val="000000"/>
                          </a:solidFill>
                          <a:effectLst/>
                          <a:latin typeface="+mn-ea"/>
                          <a:ea typeface="+mn-ea"/>
                        </a:rPr>
                        <a:t>33</a:t>
                      </a:r>
                    </a:p>
                  </a:txBody>
                  <a:tcPr marL="18000" marR="18000" marT="18000" marB="18000" anchor="ctr"/>
                </a:tc>
                <a:extLst>
                  <a:ext uri="{0D108BD9-81ED-4DB2-BD59-A6C34878D82A}">
                    <a16:rowId xmlns:a16="http://schemas.microsoft.com/office/drawing/2014/main" val="10008"/>
                  </a:ext>
                </a:extLst>
              </a:tr>
              <a:tr h="132265">
                <a:tc>
                  <a:txBody>
                    <a:bodyPr/>
                    <a:lstStyle/>
                    <a:p>
                      <a:pPr algn="l" fontAlgn="ctr"/>
                      <a:r>
                        <a:rPr lang="en-US" sz="1100" b="0" i="0" u="none" strike="noStrike" dirty="0">
                          <a:solidFill>
                            <a:srgbClr val="000000"/>
                          </a:solidFill>
                          <a:effectLst/>
                          <a:latin typeface="+mn-ea"/>
                          <a:ea typeface="+mn-ea"/>
                        </a:rPr>
                        <a:t>Travel speed control</a:t>
                      </a:r>
                    </a:p>
                  </a:txBody>
                  <a:tcPr marL="18000" marR="18000" marT="18000" marB="18000" anchor="ctr"/>
                </a:tc>
                <a:tc>
                  <a:txBody>
                    <a:bodyPr/>
                    <a:lstStyle/>
                    <a:p>
                      <a:pPr algn="ctr" fontAlgn="ctr"/>
                      <a:r>
                        <a:rPr lang="en-US" altLang="ja-JP" sz="1100" b="0" i="0" u="none" strike="noStrike" dirty="0">
                          <a:solidFill>
                            <a:srgbClr val="000000"/>
                          </a:solidFill>
                          <a:effectLst/>
                          <a:latin typeface="+mn-ea"/>
                          <a:ea typeface="+mn-ea"/>
                        </a:rPr>
                        <a:t>34</a:t>
                      </a:r>
                    </a:p>
                  </a:txBody>
                  <a:tcPr marL="18000" marR="18000" marT="18000" marB="18000" anchor="ctr"/>
                </a:tc>
                <a:extLst>
                  <a:ext uri="{0D108BD9-81ED-4DB2-BD59-A6C34878D82A}">
                    <a16:rowId xmlns:a16="http://schemas.microsoft.com/office/drawing/2014/main" val="10009"/>
                  </a:ext>
                </a:extLst>
              </a:tr>
              <a:tr h="127268">
                <a:tc>
                  <a:txBody>
                    <a:bodyPr/>
                    <a:lstStyle/>
                    <a:p>
                      <a:pPr algn="l" fontAlgn="ctr"/>
                      <a:r>
                        <a:rPr lang="en-US" altLang="ja-JP" sz="1100" b="0" i="0" u="none" strike="noStrike" dirty="0">
                          <a:solidFill>
                            <a:srgbClr val="000000"/>
                          </a:solidFill>
                          <a:effectLst/>
                          <a:latin typeface="+mn-ea"/>
                          <a:ea typeface="+mn-ea"/>
                        </a:rPr>
                        <a:t>-</a:t>
                      </a:r>
                      <a:endParaRPr lang="ja-JP" altLang="en-US" sz="1100" b="0" i="0" u="none" strike="noStrike" dirty="0">
                        <a:solidFill>
                          <a:srgbClr val="000000"/>
                        </a:solidFill>
                        <a:effectLst/>
                        <a:latin typeface="+mn-ea"/>
                        <a:ea typeface="+mn-ea"/>
                      </a:endParaRPr>
                    </a:p>
                  </a:txBody>
                  <a:tcPr marL="18000" marR="18000" marT="18000" marB="18000" anchor="ctr"/>
                </a:tc>
                <a:tc>
                  <a:txBody>
                    <a:bodyPr/>
                    <a:lstStyle/>
                    <a:p>
                      <a:pPr algn="ctr" fontAlgn="ctr"/>
                      <a:r>
                        <a:rPr lang="en-US" altLang="ja-JP" sz="1100" b="0" i="0" u="none" strike="noStrike" dirty="0">
                          <a:solidFill>
                            <a:srgbClr val="000000"/>
                          </a:solidFill>
                          <a:effectLst/>
                          <a:latin typeface="+mn-ea"/>
                          <a:ea typeface="+mn-ea"/>
                        </a:rPr>
                        <a:t>35</a:t>
                      </a:r>
                    </a:p>
                  </a:txBody>
                  <a:tcPr marL="18000" marR="18000" marT="18000" marB="18000" anchor="ctr"/>
                </a:tc>
                <a:extLst>
                  <a:ext uri="{0D108BD9-81ED-4DB2-BD59-A6C34878D82A}">
                    <a16:rowId xmlns:a16="http://schemas.microsoft.com/office/drawing/2014/main" val="10010"/>
                  </a:ext>
                </a:extLst>
              </a:tr>
              <a:tr h="127268">
                <a:tc>
                  <a:txBody>
                    <a:bodyPr/>
                    <a:lstStyle/>
                    <a:p>
                      <a:pPr algn="l" fontAlgn="ctr"/>
                      <a:r>
                        <a:rPr lang="en-US" sz="1100" b="0" i="0" u="none" strike="noStrike">
                          <a:solidFill>
                            <a:srgbClr val="000000"/>
                          </a:solidFill>
                          <a:effectLst/>
                          <a:latin typeface="+mn-ea"/>
                          <a:ea typeface="+mn-ea"/>
                        </a:rPr>
                        <a:t>Alarm cancel</a:t>
                      </a:r>
                    </a:p>
                  </a:txBody>
                  <a:tcPr marL="18000" marR="18000" marT="18000" marB="18000" anchor="ctr"/>
                </a:tc>
                <a:tc>
                  <a:txBody>
                    <a:bodyPr/>
                    <a:lstStyle/>
                    <a:p>
                      <a:pPr algn="ctr" fontAlgn="ctr"/>
                      <a:r>
                        <a:rPr lang="en-US" altLang="ja-JP" sz="1100" b="0" i="0" u="none" strike="noStrike" dirty="0">
                          <a:solidFill>
                            <a:srgbClr val="000000"/>
                          </a:solidFill>
                          <a:effectLst/>
                          <a:latin typeface="+mn-ea"/>
                          <a:ea typeface="+mn-ea"/>
                        </a:rPr>
                        <a:t>36</a:t>
                      </a:r>
                    </a:p>
                  </a:txBody>
                  <a:tcPr marL="18000" marR="18000" marT="18000" marB="18000" anchor="ctr"/>
                </a:tc>
                <a:extLst>
                  <a:ext uri="{0D108BD9-81ED-4DB2-BD59-A6C34878D82A}">
                    <a16:rowId xmlns:a16="http://schemas.microsoft.com/office/drawing/2014/main" val="10011"/>
                  </a:ext>
                </a:extLst>
              </a:tr>
              <a:tr h="127268">
                <a:tc>
                  <a:txBody>
                    <a:bodyPr/>
                    <a:lstStyle/>
                    <a:p>
                      <a:pPr algn="l" fontAlgn="ctr"/>
                      <a:r>
                        <a:rPr lang="en-US" sz="1100" b="0" i="0" u="none" strike="noStrike" dirty="0">
                          <a:solidFill>
                            <a:srgbClr val="000000"/>
                          </a:solidFill>
                          <a:effectLst/>
                          <a:latin typeface="+mn-ea"/>
                          <a:ea typeface="+mn-ea"/>
                        </a:rPr>
                        <a:t>Air-con</a:t>
                      </a:r>
                    </a:p>
                  </a:txBody>
                  <a:tcPr marL="18000" marR="18000" marT="18000" marB="18000" anchor="ctr"/>
                </a:tc>
                <a:tc>
                  <a:txBody>
                    <a:bodyPr/>
                    <a:lstStyle/>
                    <a:p>
                      <a:pPr algn="ctr" fontAlgn="ctr"/>
                      <a:r>
                        <a:rPr lang="en-US" altLang="ja-JP" sz="1100" b="0" i="0" u="none" strike="noStrike" dirty="0">
                          <a:solidFill>
                            <a:srgbClr val="000000"/>
                          </a:solidFill>
                          <a:effectLst/>
                          <a:latin typeface="+mn-ea"/>
                          <a:ea typeface="+mn-ea"/>
                        </a:rPr>
                        <a:t>37</a:t>
                      </a:r>
                    </a:p>
                  </a:txBody>
                  <a:tcPr marL="18000" marR="18000" marT="18000" marB="18000" anchor="ctr"/>
                </a:tc>
                <a:extLst>
                  <a:ext uri="{0D108BD9-81ED-4DB2-BD59-A6C34878D82A}">
                    <a16:rowId xmlns:a16="http://schemas.microsoft.com/office/drawing/2014/main" val="10012"/>
                  </a:ext>
                </a:extLst>
              </a:tr>
              <a:tr h="127268">
                <a:tc>
                  <a:txBody>
                    <a:bodyPr/>
                    <a:lstStyle/>
                    <a:p>
                      <a:pPr algn="l" fontAlgn="ctr"/>
                      <a:r>
                        <a:rPr lang="en-US" sz="1100" b="0" i="0" u="none" strike="noStrike">
                          <a:solidFill>
                            <a:srgbClr val="000000"/>
                          </a:solidFill>
                          <a:effectLst/>
                          <a:latin typeface="+mn-ea"/>
                          <a:ea typeface="+mn-ea"/>
                        </a:rPr>
                        <a:t>Multi-grip</a:t>
                      </a:r>
                    </a:p>
                  </a:txBody>
                  <a:tcPr marL="18000" marR="18000" marT="18000" marB="18000" anchor="ctr"/>
                </a:tc>
                <a:tc>
                  <a:txBody>
                    <a:bodyPr/>
                    <a:lstStyle/>
                    <a:p>
                      <a:pPr algn="ctr" fontAlgn="ctr"/>
                      <a:r>
                        <a:rPr lang="en-US" altLang="ja-JP" sz="1100" b="0" i="0" u="none" strike="noStrike" dirty="0">
                          <a:solidFill>
                            <a:srgbClr val="000000"/>
                          </a:solidFill>
                          <a:effectLst/>
                          <a:latin typeface="+mn-ea"/>
                          <a:ea typeface="+mn-ea"/>
                        </a:rPr>
                        <a:t>38</a:t>
                      </a:r>
                    </a:p>
                  </a:txBody>
                  <a:tcPr marL="18000" marR="18000" marT="18000" marB="18000" anchor="ctr"/>
                </a:tc>
                <a:extLst>
                  <a:ext uri="{0D108BD9-81ED-4DB2-BD59-A6C34878D82A}">
                    <a16:rowId xmlns:a16="http://schemas.microsoft.com/office/drawing/2014/main" val="10013"/>
                  </a:ext>
                </a:extLst>
              </a:tr>
              <a:tr h="127268">
                <a:tc>
                  <a:txBody>
                    <a:bodyPr/>
                    <a:lstStyle/>
                    <a:p>
                      <a:pPr algn="l" fontAlgn="ctr"/>
                      <a:r>
                        <a:rPr lang="en-US" sz="1100" b="0" i="0" u="none" strike="noStrike">
                          <a:solidFill>
                            <a:srgbClr val="000000"/>
                          </a:solidFill>
                          <a:effectLst/>
                          <a:latin typeface="+mn-ea"/>
                          <a:ea typeface="+mn-ea"/>
                        </a:rPr>
                        <a:t>Radio</a:t>
                      </a:r>
                    </a:p>
                  </a:txBody>
                  <a:tcPr marL="18000" marR="18000" marT="18000" marB="18000" anchor="ctr"/>
                </a:tc>
                <a:tc>
                  <a:txBody>
                    <a:bodyPr/>
                    <a:lstStyle/>
                    <a:p>
                      <a:pPr algn="ctr" fontAlgn="ctr"/>
                      <a:r>
                        <a:rPr lang="en-US" altLang="ja-JP" sz="1100" b="0" i="0" u="none" strike="noStrike">
                          <a:solidFill>
                            <a:srgbClr val="000000"/>
                          </a:solidFill>
                          <a:effectLst/>
                          <a:latin typeface="+mn-ea"/>
                          <a:ea typeface="+mn-ea"/>
                        </a:rPr>
                        <a:t>39</a:t>
                      </a:r>
                    </a:p>
                  </a:txBody>
                  <a:tcPr marL="18000" marR="18000" marT="18000" marB="18000" anchor="ctr"/>
                </a:tc>
                <a:extLst>
                  <a:ext uri="{0D108BD9-81ED-4DB2-BD59-A6C34878D82A}">
                    <a16:rowId xmlns:a16="http://schemas.microsoft.com/office/drawing/2014/main" val="10014"/>
                  </a:ext>
                </a:extLst>
              </a:tr>
              <a:tr h="127268">
                <a:tc>
                  <a:txBody>
                    <a:bodyPr/>
                    <a:lstStyle/>
                    <a:p>
                      <a:pPr algn="l" fontAlgn="ctr"/>
                      <a:r>
                        <a:rPr lang="en-US" sz="1100" b="0" i="0" u="none" strike="noStrike" dirty="0">
                          <a:solidFill>
                            <a:srgbClr val="000000"/>
                          </a:solidFill>
                          <a:effectLst/>
                          <a:latin typeface="+mn-ea"/>
                          <a:ea typeface="+mn-ea"/>
                        </a:rPr>
                        <a:t>lever pattern[H]</a:t>
                      </a:r>
                    </a:p>
                  </a:txBody>
                  <a:tcPr marL="18000" marR="18000" marT="18000" marB="18000" anchor="ctr"/>
                </a:tc>
                <a:tc>
                  <a:txBody>
                    <a:bodyPr/>
                    <a:lstStyle/>
                    <a:p>
                      <a:pPr algn="ctr" fontAlgn="ctr"/>
                      <a:r>
                        <a:rPr lang="en-US" altLang="ja-JP" sz="1100" b="0" i="0" u="none" strike="noStrike">
                          <a:solidFill>
                            <a:srgbClr val="000000"/>
                          </a:solidFill>
                          <a:effectLst/>
                          <a:latin typeface="+mn-ea"/>
                          <a:ea typeface="+mn-ea"/>
                        </a:rPr>
                        <a:t>40</a:t>
                      </a:r>
                    </a:p>
                  </a:txBody>
                  <a:tcPr marL="18000" marR="18000" marT="18000" marB="18000" anchor="ctr"/>
                </a:tc>
                <a:extLst>
                  <a:ext uri="{0D108BD9-81ED-4DB2-BD59-A6C34878D82A}">
                    <a16:rowId xmlns:a16="http://schemas.microsoft.com/office/drawing/2014/main" val="10015"/>
                  </a:ext>
                </a:extLst>
              </a:tr>
              <a:tr h="127268">
                <a:tc>
                  <a:txBody>
                    <a:bodyPr/>
                    <a:lstStyle/>
                    <a:p>
                      <a:pPr algn="l" fontAlgn="ctr"/>
                      <a:r>
                        <a:rPr lang="en-US" sz="1100" b="0" i="0" u="none" strike="noStrike" dirty="0">
                          <a:solidFill>
                            <a:srgbClr val="000000"/>
                          </a:solidFill>
                          <a:effectLst/>
                          <a:latin typeface="+mn-ea"/>
                          <a:ea typeface="+mn-ea"/>
                        </a:rPr>
                        <a:t>Auto pressure release</a:t>
                      </a:r>
                    </a:p>
                  </a:txBody>
                  <a:tcPr marL="18000" marR="18000" marT="18000" marB="18000" anchor="ctr"/>
                </a:tc>
                <a:tc>
                  <a:txBody>
                    <a:bodyPr/>
                    <a:lstStyle/>
                    <a:p>
                      <a:pPr algn="ctr" fontAlgn="ctr"/>
                      <a:r>
                        <a:rPr lang="en-US" altLang="ja-JP" sz="1100" b="0" i="0" u="none" strike="noStrike" dirty="0">
                          <a:solidFill>
                            <a:srgbClr val="000000"/>
                          </a:solidFill>
                          <a:effectLst/>
                          <a:latin typeface="+mn-ea"/>
                          <a:ea typeface="+mn-ea"/>
                        </a:rPr>
                        <a:t>41</a:t>
                      </a:r>
                    </a:p>
                  </a:txBody>
                  <a:tcPr marL="18000" marR="18000" marT="18000" marB="18000" anchor="ctr"/>
                </a:tc>
                <a:extLst>
                  <a:ext uri="{0D108BD9-81ED-4DB2-BD59-A6C34878D82A}">
                    <a16:rowId xmlns:a16="http://schemas.microsoft.com/office/drawing/2014/main" val="10016"/>
                  </a:ext>
                </a:extLst>
              </a:tr>
              <a:tr h="127268">
                <a:tc>
                  <a:txBody>
                    <a:bodyPr/>
                    <a:lstStyle/>
                    <a:p>
                      <a:pPr algn="l" fontAlgn="ctr"/>
                      <a:r>
                        <a:rPr lang="en-US" sz="1100" b="0" i="0" u="none" strike="noStrike">
                          <a:solidFill>
                            <a:srgbClr val="000000"/>
                          </a:solidFill>
                          <a:effectLst/>
                          <a:latin typeface="+mn-ea"/>
                          <a:ea typeface="+mn-ea"/>
                        </a:rPr>
                        <a:t>Boom sus.</a:t>
                      </a:r>
                    </a:p>
                  </a:txBody>
                  <a:tcPr marL="18000" marR="18000" marT="18000" marB="18000" anchor="ctr"/>
                </a:tc>
                <a:tc>
                  <a:txBody>
                    <a:bodyPr/>
                    <a:lstStyle/>
                    <a:p>
                      <a:pPr algn="ctr" fontAlgn="ctr"/>
                      <a:r>
                        <a:rPr lang="en-US" altLang="ja-JP" sz="1100" b="0" i="0" u="none" strike="noStrike" dirty="0">
                          <a:solidFill>
                            <a:srgbClr val="000000"/>
                          </a:solidFill>
                          <a:effectLst/>
                          <a:latin typeface="+mn-ea"/>
                          <a:ea typeface="+mn-ea"/>
                        </a:rPr>
                        <a:t>42</a:t>
                      </a:r>
                    </a:p>
                  </a:txBody>
                  <a:tcPr marL="18000" marR="18000" marT="18000" marB="18000" anchor="ctr"/>
                </a:tc>
                <a:extLst>
                  <a:ext uri="{0D108BD9-81ED-4DB2-BD59-A6C34878D82A}">
                    <a16:rowId xmlns:a16="http://schemas.microsoft.com/office/drawing/2014/main" val="10017"/>
                  </a:ext>
                </a:extLst>
              </a:tr>
              <a:tr h="127268">
                <a:tc>
                  <a:txBody>
                    <a:bodyPr/>
                    <a:lstStyle/>
                    <a:p>
                      <a:pPr algn="l" fontAlgn="ctr"/>
                      <a:r>
                        <a:rPr lang="en-US" sz="1100" b="0" i="0" u="none" strike="noStrike">
                          <a:solidFill>
                            <a:srgbClr val="000000"/>
                          </a:solidFill>
                          <a:effectLst/>
                          <a:latin typeface="+mn-ea"/>
                          <a:ea typeface="+mn-ea"/>
                        </a:rPr>
                        <a:t>Reverse fan</a:t>
                      </a:r>
                    </a:p>
                  </a:txBody>
                  <a:tcPr marL="18000" marR="18000" marT="18000" marB="18000" anchor="ctr"/>
                </a:tc>
                <a:tc>
                  <a:txBody>
                    <a:bodyPr/>
                    <a:lstStyle/>
                    <a:p>
                      <a:pPr algn="ctr" fontAlgn="ctr"/>
                      <a:r>
                        <a:rPr lang="en-US" altLang="ja-JP" sz="1100" b="0" i="0" u="none" strike="noStrike" dirty="0">
                          <a:solidFill>
                            <a:srgbClr val="000000"/>
                          </a:solidFill>
                          <a:effectLst/>
                          <a:latin typeface="+mn-ea"/>
                          <a:ea typeface="+mn-ea"/>
                        </a:rPr>
                        <a:t>43</a:t>
                      </a:r>
                    </a:p>
                  </a:txBody>
                  <a:tcPr marL="18000" marR="18000" marT="18000" marB="18000" anchor="ctr"/>
                </a:tc>
                <a:extLst>
                  <a:ext uri="{0D108BD9-81ED-4DB2-BD59-A6C34878D82A}">
                    <a16:rowId xmlns:a16="http://schemas.microsoft.com/office/drawing/2014/main" val="10018"/>
                  </a:ext>
                </a:extLst>
              </a:tr>
              <a:tr h="127268">
                <a:tc>
                  <a:txBody>
                    <a:bodyPr/>
                    <a:lstStyle/>
                    <a:p>
                      <a:pPr algn="l" fontAlgn="ctr"/>
                      <a:r>
                        <a:rPr lang="en-US" sz="1100" b="0" i="0" u="none" strike="noStrike" dirty="0">
                          <a:solidFill>
                            <a:srgbClr val="000000"/>
                          </a:solidFill>
                          <a:effectLst/>
                          <a:latin typeface="+mn-ea"/>
                          <a:ea typeface="+mn-ea"/>
                        </a:rPr>
                        <a:t>4WS</a:t>
                      </a:r>
                    </a:p>
                  </a:txBody>
                  <a:tcPr marL="18000" marR="18000" marT="18000" marB="18000" anchor="ctr"/>
                </a:tc>
                <a:tc>
                  <a:txBody>
                    <a:bodyPr/>
                    <a:lstStyle/>
                    <a:p>
                      <a:pPr algn="ctr" fontAlgn="ctr"/>
                      <a:r>
                        <a:rPr lang="en-US" altLang="ja-JP" sz="1100" b="0" i="0" u="none" strike="noStrike" dirty="0">
                          <a:solidFill>
                            <a:srgbClr val="000000"/>
                          </a:solidFill>
                          <a:effectLst/>
                          <a:latin typeface="+mn-ea"/>
                          <a:ea typeface="+mn-ea"/>
                        </a:rPr>
                        <a:t>44</a:t>
                      </a:r>
                    </a:p>
                  </a:txBody>
                  <a:tcPr marL="18000" marR="18000" marT="18000" marB="18000" anchor="ctr"/>
                </a:tc>
                <a:extLst>
                  <a:ext uri="{0D108BD9-81ED-4DB2-BD59-A6C34878D82A}">
                    <a16:rowId xmlns:a16="http://schemas.microsoft.com/office/drawing/2014/main" val="10019"/>
                  </a:ext>
                </a:extLst>
              </a:tr>
              <a:tr h="127268">
                <a:tc>
                  <a:txBody>
                    <a:bodyPr/>
                    <a:lstStyle/>
                    <a:p>
                      <a:pPr algn="l" fontAlgn="ctr"/>
                      <a:r>
                        <a:rPr lang="en-US" sz="1100" b="0" i="0" u="none" strike="noStrike" dirty="0">
                          <a:solidFill>
                            <a:srgbClr val="000000"/>
                          </a:solidFill>
                          <a:effectLst/>
                          <a:latin typeface="+mn-ea"/>
                          <a:ea typeface="+mn-ea"/>
                        </a:rPr>
                        <a:t>Tilt rotate(AUX1)</a:t>
                      </a:r>
                    </a:p>
                  </a:txBody>
                  <a:tcPr marL="18000" marR="18000" marT="18000" marB="18000" anchor="ctr"/>
                </a:tc>
                <a:tc>
                  <a:txBody>
                    <a:bodyPr/>
                    <a:lstStyle/>
                    <a:p>
                      <a:pPr algn="ctr" fontAlgn="ctr"/>
                      <a:r>
                        <a:rPr lang="en-US" altLang="ja-JP" sz="1100" b="0" i="0" u="none" strike="noStrike" dirty="0">
                          <a:solidFill>
                            <a:srgbClr val="000000"/>
                          </a:solidFill>
                          <a:effectLst/>
                          <a:latin typeface="+mn-ea"/>
                          <a:ea typeface="+mn-ea"/>
                        </a:rPr>
                        <a:t>45</a:t>
                      </a:r>
                    </a:p>
                  </a:txBody>
                  <a:tcPr marL="18000" marR="18000" marT="18000" marB="18000" anchor="ctr"/>
                </a:tc>
                <a:extLst>
                  <a:ext uri="{0D108BD9-81ED-4DB2-BD59-A6C34878D82A}">
                    <a16:rowId xmlns:a16="http://schemas.microsoft.com/office/drawing/2014/main" val="10020"/>
                  </a:ext>
                </a:extLst>
              </a:tr>
              <a:tr h="127268">
                <a:tc>
                  <a:txBody>
                    <a:bodyPr/>
                    <a:lstStyle/>
                    <a:p>
                      <a:pPr algn="l" fontAlgn="ctr"/>
                      <a:r>
                        <a:rPr lang="en-US" altLang="ja-JP" sz="1100" b="0" i="0" u="none" strike="noStrike" dirty="0">
                          <a:solidFill>
                            <a:srgbClr val="000000"/>
                          </a:solidFill>
                          <a:effectLst/>
                          <a:latin typeface="+mn-ea"/>
                          <a:ea typeface="+mn-ea"/>
                        </a:rPr>
                        <a:t>Auto</a:t>
                      </a:r>
                      <a:r>
                        <a:rPr lang="ja-JP" altLang="en-US" sz="1100" b="0" i="0" u="none" strike="noStrike" dirty="0">
                          <a:solidFill>
                            <a:srgbClr val="000000"/>
                          </a:solidFill>
                          <a:effectLst/>
                          <a:latin typeface="+mn-ea"/>
                          <a:ea typeface="+mn-ea"/>
                        </a:rPr>
                        <a:t> </a:t>
                      </a:r>
                      <a:r>
                        <a:rPr lang="en-US" altLang="ja-JP" sz="1100" b="0" i="0" u="none" strike="noStrike" dirty="0">
                          <a:solidFill>
                            <a:srgbClr val="000000"/>
                          </a:solidFill>
                          <a:effectLst/>
                          <a:latin typeface="+mn-ea"/>
                          <a:ea typeface="+mn-ea"/>
                        </a:rPr>
                        <a:t>reversing</a:t>
                      </a:r>
                      <a:r>
                        <a:rPr lang="ja-JP" altLang="en-US" sz="1100" b="0" i="0" u="none" strike="noStrike" dirty="0">
                          <a:solidFill>
                            <a:srgbClr val="000000"/>
                          </a:solidFill>
                          <a:effectLst/>
                          <a:latin typeface="+mn-ea"/>
                          <a:ea typeface="+mn-ea"/>
                        </a:rPr>
                        <a:t> </a:t>
                      </a:r>
                      <a:r>
                        <a:rPr lang="en-US" altLang="ja-JP" sz="1100" b="0" i="0" u="none" strike="noStrike" dirty="0">
                          <a:solidFill>
                            <a:srgbClr val="000000"/>
                          </a:solidFill>
                          <a:effectLst/>
                          <a:latin typeface="+mn-ea"/>
                          <a:ea typeface="+mn-ea"/>
                        </a:rPr>
                        <a:t>fan</a:t>
                      </a:r>
                      <a:endParaRPr lang="en-US" sz="1100" b="0" i="0" u="none" strike="noStrike" dirty="0">
                        <a:solidFill>
                          <a:srgbClr val="000000"/>
                        </a:solidFill>
                        <a:effectLst/>
                        <a:latin typeface="+mn-ea"/>
                        <a:ea typeface="+mn-ea"/>
                      </a:endParaRPr>
                    </a:p>
                  </a:txBody>
                  <a:tcPr marL="18000" marR="18000" marT="18000" marB="18000" anchor="ctr"/>
                </a:tc>
                <a:tc>
                  <a:txBody>
                    <a:bodyPr/>
                    <a:lstStyle/>
                    <a:p>
                      <a:pPr algn="ctr" fontAlgn="ctr"/>
                      <a:r>
                        <a:rPr lang="en-US" altLang="ja-JP" sz="1100" b="0" i="0" u="none" strike="noStrike" dirty="0">
                          <a:solidFill>
                            <a:srgbClr val="000000"/>
                          </a:solidFill>
                          <a:effectLst/>
                          <a:latin typeface="+mn-ea"/>
                          <a:ea typeface="+mn-ea"/>
                        </a:rPr>
                        <a:t>46</a:t>
                      </a:r>
                    </a:p>
                  </a:txBody>
                  <a:tcPr marL="18000" marR="18000" marT="18000" marB="18000" anchor="ctr"/>
                </a:tc>
                <a:extLst>
                  <a:ext uri="{0D108BD9-81ED-4DB2-BD59-A6C34878D82A}">
                    <a16:rowId xmlns:a16="http://schemas.microsoft.com/office/drawing/2014/main" val="10021"/>
                  </a:ext>
                </a:extLst>
              </a:tr>
            </a:tbl>
          </a:graphicData>
        </a:graphic>
      </p:graphicFrame>
      <p:pic>
        <p:nvPicPr>
          <p:cNvPr id="38" name="図 37"/>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b="15303"/>
          <a:stretch/>
        </p:blipFill>
        <p:spPr>
          <a:xfrm>
            <a:off x="1068040" y="2745582"/>
            <a:ext cx="398427" cy="448395"/>
          </a:xfrm>
          <a:prstGeom prst="rect">
            <a:avLst/>
          </a:prstGeom>
          <a:ln>
            <a:solidFill>
              <a:schemeClr val="tx1"/>
            </a:solidFill>
          </a:ln>
        </p:spPr>
      </p:pic>
    </p:spTree>
    <p:extLst>
      <p:ext uri="{BB962C8B-B14F-4D97-AF65-F5344CB8AC3E}">
        <p14:creationId xmlns:p14="http://schemas.microsoft.com/office/powerpoint/2010/main" val="27220002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図 88"/>
          <p:cNvPicPr>
            <a:picLocks noChangeAspect="1"/>
          </p:cNvPicPr>
          <p:nvPr/>
        </p:nvPicPr>
        <p:blipFill rotWithShape="1">
          <a:blip r:embed="rId3">
            <a:extLst>
              <a:ext uri="{28A0092B-C50C-407E-A947-70E740481C1C}">
                <a14:useLocalDpi xmlns:a14="http://schemas.microsoft.com/office/drawing/2010/main" val="0"/>
              </a:ext>
            </a:extLst>
          </a:blip>
          <a:srcRect l="72369" t="9650" r="19191" b="76352"/>
          <a:stretch/>
        </p:blipFill>
        <p:spPr>
          <a:xfrm rot="16200000">
            <a:off x="3033034" y="2269282"/>
            <a:ext cx="482597" cy="480219"/>
          </a:xfrm>
          <a:prstGeom prst="rect">
            <a:avLst/>
          </a:prstGeom>
        </p:spPr>
      </p:pic>
      <p:pic>
        <p:nvPicPr>
          <p:cNvPr id="90" name="図 89"/>
          <p:cNvPicPr>
            <a:picLocks noChangeAspect="1"/>
          </p:cNvPicPr>
          <p:nvPr/>
        </p:nvPicPr>
        <p:blipFill rotWithShape="1">
          <a:blip r:embed="rId3">
            <a:extLst>
              <a:ext uri="{28A0092B-C50C-407E-A947-70E740481C1C}">
                <a14:useLocalDpi xmlns:a14="http://schemas.microsoft.com/office/drawing/2010/main" val="0"/>
              </a:ext>
            </a:extLst>
          </a:blip>
          <a:srcRect l="72286" t="42968" r="19274" b="43034"/>
          <a:stretch/>
        </p:blipFill>
        <p:spPr>
          <a:xfrm rot="16200000">
            <a:off x="5590197" y="2259883"/>
            <a:ext cx="482597" cy="480219"/>
          </a:xfrm>
          <a:prstGeom prst="rect">
            <a:avLst/>
          </a:prstGeom>
        </p:spPr>
      </p:pic>
      <p:pic>
        <p:nvPicPr>
          <p:cNvPr id="91" name="図 90"/>
          <p:cNvPicPr>
            <a:picLocks noChangeAspect="1"/>
          </p:cNvPicPr>
          <p:nvPr/>
        </p:nvPicPr>
        <p:blipFill rotWithShape="1">
          <a:blip r:embed="rId3">
            <a:extLst>
              <a:ext uri="{28A0092B-C50C-407E-A947-70E740481C1C}">
                <a14:useLocalDpi xmlns:a14="http://schemas.microsoft.com/office/drawing/2010/main" val="0"/>
              </a:ext>
            </a:extLst>
          </a:blip>
          <a:srcRect l="72286" t="76424" r="19274" b="9578"/>
          <a:stretch/>
        </p:blipFill>
        <p:spPr>
          <a:xfrm rot="16200000">
            <a:off x="8238810" y="2259883"/>
            <a:ext cx="482597" cy="480219"/>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646684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機能</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ON/OFF</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619438" y="295929"/>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5" name="直線矢印コネクタ 54"/>
          <p:cNvCxnSpPr/>
          <p:nvPr/>
        </p:nvCxnSpPr>
        <p:spPr>
          <a:xfrm flipV="1">
            <a:off x="3187204" y="2813928"/>
            <a:ext cx="0" cy="756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3347922" y="2813928"/>
            <a:ext cx="0" cy="75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H="1">
            <a:off x="3605559" y="2529471"/>
            <a:ext cx="187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3605559" y="2418155"/>
            <a:ext cx="187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3347922" y="4160417"/>
            <a:ext cx="0" cy="75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a:off x="8792383" y="2400570"/>
            <a:ext cx="131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H="1">
            <a:off x="6200213" y="2511823"/>
            <a:ext cx="1872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6200213" y="2400507"/>
            <a:ext cx="187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1583739" y="2530257"/>
            <a:ext cx="131362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3187204" y="1428396"/>
            <a:ext cx="0" cy="756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3695700" y="2813928"/>
            <a:ext cx="4721004" cy="88443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flipH="1" flipV="1">
            <a:off x="3695700" y="1207001"/>
            <a:ext cx="4721002" cy="977398"/>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pic>
        <p:nvPicPr>
          <p:cNvPr id="82" name="図 81"/>
          <p:cNvPicPr>
            <a:picLocks noChangeAspect="1"/>
          </p:cNvPicPr>
          <p:nvPr/>
        </p:nvPicPr>
        <p:blipFill rotWithShape="1">
          <a:blip r:embed="rId3">
            <a:extLst>
              <a:ext uri="{28A0092B-C50C-407E-A947-70E740481C1C}">
                <a14:useLocalDpi xmlns:a14="http://schemas.microsoft.com/office/drawing/2010/main" val="0"/>
              </a:ext>
            </a:extLst>
          </a:blip>
          <a:srcRect l="52296" t="9511" r="39264" b="76491"/>
          <a:stretch/>
        </p:blipFill>
        <p:spPr>
          <a:xfrm rot="16200000">
            <a:off x="3035919" y="3631365"/>
            <a:ext cx="482597" cy="480219"/>
          </a:xfrm>
          <a:prstGeom prst="rect">
            <a:avLst/>
          </a:prstGeom>
        </p:spPr>
      </p:pic>
      <p:sp>
        <p:nvSpPr>
          <p:cNvPr id="83" name="角丸四角形 82"/>
          <p:cNvSpPr/>
          <p:nvPr/>
        </p:nvSpPr>
        <p:spPr>
          <a:xfrm>
            <a:off x="3004871" y="222999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M13-1</a:t>
            </a:r>
          </a:p>
        </p:txBody>
      </p:sp>
      <p:sp>
        <p:nvSpPr>
          <p:cNvPr id="85" name="角丸四角形 84"/>
          <p:cNvSpPr/>
          <p:nvPr/>
        </p:nvSpPr>
        <p:spPr>
          <a:xfrm>
            <a:off x="5564752" y="222999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M13-2</a:t>
            </a:r>
          </a:p>
        </p:txBody>
      </p:sp>
      <p:sp>
        <p:nvSpPr>
          <p:cNvPr id="86" name="角丸四角形 85"/>
          <p:cNvSpPr/>
          <p:nvPr/>
        </p:nvSpPr>
        <p:spPr>
          <a:xfrm>
            <a:off x="8196014" y="222999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M13-3</a:t>
            </a:r>
          </a:p>
        </p:txBody>
      </p:sp>
      <p:sp>
        <p:nvSpPr>
          <p:cNvPr id="87" name="角丸四角形 86"/>
          <p:cNvSpPr/>
          <p:nvPr/>
        </p:nvSpPr>
        <p:spPr>
          <a:xfrm>
            <a:off x="3004871" y="360014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M13-4</a:t>
            </a:r>
          </a:p>
        </p:txBody>
      </p:sp>
      <p:sp>
        <p:nvSpPr>
          <p:cNvPr id="92" name="角丸四角形 91"/>
          <p:cNvSpPr/>
          <p:nvPr/>
        </p:nvSpPr>
        <p:spPr>
          <a:xfrm>
            <a:off x="3004871" y="4943311"/>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M13-1</a:t>
            </a:r>
          </a:p>
        </p:txBody>
      </p:sp>
      <p:sp>
        <p:nvSpPr>
          <p:cNvPr id="95" name="角丸四角形 94"/>
          <p:cNvSpPr/>
          <p:nvPr/>
        </p:nvSpPr>
        <p:spPr>
          <a:xfrm>
            <a:off x="3004871" y="858182"/>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M13-4</a:t>
            </a:r>
          </a:p>
        </p:txBody>
      </p:sp>
      <p:sp>
        <p:nvSpPr>
          <p:cNvPr id="96" name="角丸四角形 95"/>
          <p:cNvSpPr/>
          <p:nvPr/>
        </p:nvSpPr>
        <p:spPr>
          <a:xfrm>
            <a:off x="1006459" y="222999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M13-3</a:t>
            </a:r>
          </a:p>
        </p:txBody>
      </p:sp>
      <p:sp>
        <p:nvSpPr>
          <p:cNvPr id="97" name="角丸四角形 96"/>
          <p:cNvSpPr/>
          <p:nvPr/>
        </p:nvSpPr>
        <p:spPr>
          <a:xfrm>
            <a:off x="10170526" y="222999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M13-1</a:t>
            </a:r>
          </a:p>
        </p:txBody>
      </p:sp>
      <p:cxnSp>
        <p:nvCxnSpPr>
          <p:cNvPr id="41" name="直線矢印コネクタ 40"/>
          <p:cNvCxnSpPr/>
          <p:nvPr/>
        </p:nvCxnSpPr>
        <p:spPr>
          <a:xfrm flipH="1">
            <a:off x="3588234" y="2801196"/>
            <a:ext cx="2344139" cy="78585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3605559" y="3895603"/>
            <a:ext cx="187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H="1">
            <a:off x="1583739" y="3915892"/>
            <a:ext cx="131362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flipH="1" flipV="1">
            <a:off x="3605559" y="1428396"/>
            <a:ext cx="2124020" cy="756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400535" y="3737090"/>
            <a:ext cx="1132041" cy="338554"/>
          </a:xfrm>
          <a:prstGeom prst="rect">
            <a:avLst/>
          </a:prstGeom>
          <a:solidFill>
            <a:schemeClr val="bg1"/>
          </a:solidFill>
          <a:ln w="12700">
            <a:solidFill>
              <a:schemeClr val="tx1"/>
            </a:solidFill>
          </a:ln>
        </p:spPr>
        <p:txBody>
          <a:bodyPr wrap="none" rtlCol="0">
            <a:spAutoFit/>
          </a:bodyPr>
          <a:lstStyle/>
          <a:p>
            <a:r>
              <a:rPr lang="ja-JP" altLang="en-US" sz="1600" dirty="0"/>
              <a:t>遷移しない</a:t>
            </a:r>
          </a:p>
        </p:txBody>
      </p:sp>
      <p:sp>
        <p:nvSpPr>
          <p:cNvPr id="67" name="テキスト ボックス 66"/>
          <p:cNvSpPr txBox="1"/>
          <p:nvPr/>
        </p:nvSpPr>
        <p:spPr>
          <a:xfrm>
            <a:off x="5506134" y="3726326"/>
            <a:ext cx="1132041" cy="338554"/>
          </a:xfrm>
          <a:prstGeom prst="rect">
            <a:avLst/>
          </a:prstGeom>
          <a:solidFill>
            <a:schemeClr val="bg1"/>
          </a:solidFill>
          <a:ln w="12700">
            <a:solidFill>
              <a:schemeClr val="tx1"/>
            </a:solidFill>
          </a:ln>
        </p:spPr>
        <p:txBody>
          <a:bodyPr wrap="none" rtlCol="0">
            <a:spAutoFit/>
          </a:bodyPr>
          <a:lstStyle/>
          <a:p>
            <a:r>
              <a:rPr lang="ja-JP" altLang="en-US" sz="1600" dirty="0"/>
              <a:t>遷移しない</a:t>
            </a:r>
          </a:p>
        </p:txBody>
      </p:sp>
      <p:cxnSp>
        <p:nvCxnSpPr>
          <p:cNvPr id="3" name="直線コネクタ 2">
            <a:extLst>
              <a:ext uri="{FF2B5EF4-FFF2-40B4-BE49-F238E27FC236}">
                <a16:creationId xmlns:a16="http://schemas.microsoft.com/office/drawing/2014/main" id="{B781D1AD-859D-86A6-04C0-7C749BDD2DB8}"/>
              </a:ext>
            </a:extLst>
          </p:cNvPr>
          <p:cNvCxnSpPr>
            <a:cxnSpLocks/>
          </p:cNvCxnSpPr>
          <p:nvPr/>
        </p:nvCxnSpPr>
        <p:spPr>
          <a:xfrm>
            <a:off x="0" y="0"/>
            <a:ext cx="12192000" cy="6858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13929166-9F95-62E1-13D4-FFA60A148160}"/>
              </a:ext>
            </a:extLst>
          </p:cNvPr>
          <p:cNvCxnSpPr>
            <a:cxnSpLocks/>
          </p:cNvCxnSpPr>
          <p:nvPr/>
        </p:nvCxnSpPr>
        <p:spPr>
          <a:xfrm flipV="1">
            <a:off x="0" y="0"/>
            <a:ext cx="12192000" cy="6858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7BDB448F-EB0F-5AB4-5E00-9DBE74C8514F}"/>
              </a:ext>
            </a:extLst>
          </p:cNvPr>
          <p:cNvSpPr txBox="1"/>
          <p:nvPr/>
        </p:nvSpPr>
        <p:spPr>
          <a:xfrm>
            <a:off x="3899861" y="5570343"/>
            <a:ext cx="5415589" cy="523220"/>
          </a:xfrm>
          <a:prstGeom prst="rect">
            <a:avLst/>
          </a:prstGeom>
          <a:noFill/>
        </p:spPr>
        <p:txBody>
          <a:bodyPr wrap="square" rtlCol="0">
            <a:spAutoFit/>
          </a:bodyPr>
          <a:lstStyle/>
          <a:p>
            <a:r>
              <a:rPr kumimoji="1" lang="en-US" altLang="ja-JP" sz="2800" dirty="0">
                <a:solidFill>
                  <a:srgbClr val="FF0000"/>
                </a:solidFill>
              </a:rPr>
              <a:t>Δ1</a:t>
            </a:r>
            <a:r>
              <a:rPr kumimoji="1" lang="ja-JP" altLang="en-US" sz="2800" dirty="0">
                <a:solidFill>
                  <a:srgbClr val="FF0000"/>
                </a:solidFill>
              </a:rPr>
              <a:t>　</a:t>
            </a:r>
            <a:r>
              <a:rPr kumimoji="1" lang="en-US" altLang="ja-JP" sz="2800" dirty="0">
                <a:solidFill>
                  <a:srgbClr val="FF0000"/>
                </a:solidFill>
              </a:rPr>
              <a:t>Auto camera</a:t>
            </a:r>
            <a:r>
              <a:rPr kumimoji="1" lang="ja-JP" altLang="en-US" sz="2800" dirty="0">
                <a:solidFill>
                  <a:srgbClr val="FF0000"/>
                </a:solidFill>
              </a:rPr>
              <a:t>アイコン削除</a:t>
            </a:r>
            <a:endParaRPr lang="en-US" altLang="ja-JP" sz="2800" dirty="0">
              <a:solidFill>
                <a:srgbClr val="FF0000"/>
              </a:solidFill>
            </a:endParaRPr>
          </a:p>
        </p:txBody>
      </p:sp>
    </p:spTree>
    <p:extLst>
      <p:ext uri="{BB962C8B-B14F-4D97-AF65-F5344CB8AC3E}">
        <p14:creationId xmlns:p14="http://schemas.microsoft.com/office/powerpoint/2010/main" val="28644660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図 88"/>
          <p:cNvPicPr>
            <a:picLocks noChangeAspect="1"/>
          </p:cNvPicPr>
          <p:nvPr/>
        </p:nvPicPr>
        <p:blipFill rotWithShape="1">
          <a:blip r:embed="rId3">
            <a:extLst>
              <a:ext uri="{28A0092B-C50C-407E-A947-70E740481C1C}">
                <a14:useLocalDpi xmlns:a14="http://schemas.microsoft.com/office/drawing/2010/main" val="0"/>
              </a:ext>
            </a:extLst>
          </a:blip>
          <a:srcRect l="72369" t="9650" r="19191" b="76352"/>
          <a:stretch/>
        </p:blipFill>
        <p:spPr>
          <a:xfrm rot="16200000">
            <a:off x="3033034" y="2269282"/>
            <a:ext cx="482597" cy="480219"/>
          </a:xfrm>
          <a:prstGeom prst="rect">
            <a:avLst/>
          </a:prstGeom>
        </p:spPr>
      </p:pic>
      <p:pic>
        <p:nvPicPr>
          <p:cNvPr id="91" name="図 90"/>
          <p:cNvPicPr>
            <a:picLocks noChangeAspect="1"/>
          </p:cNvPicPr>
          <p:nvPr/>
        </p:nvPicPr>
        <p:blipFill rotWithShape="1">
          <a:blip r:embed="rId3">
            <a:extLst>
              <a:ext uri="{28A0092B-C50C-407E-A947-70E740481C1C}">
                <a14:useLocalDpi xmlns:a14="http://schemas.microsoft.com/office/drawing/2010/main" val="0"/>
              </a:ext>
            </a:extLst>
          </a:blip>
          <a:srcRect l="72286" t="76424" r="19274" b="9578"/>
          <a:stretch/>
        </p:blipFill>
        <p:spPr>
          <a:xfrm rot="16200000">
            <a:off x="8238810" y="2259883"/>
            <a:ext cx="482597" cy="480219"/>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646684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機能</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ON/OFF</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619438" y="295929"/>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5" name="直線矢印コネクタ 54"/>
          <p:cNvCxnSpPr/>
          <p:nvPr/>
        </p:nvCxnSpPr>
        <p:spPr>
          <a:xfrm flipV="1">
            <a:off x="3187204" y="2813928"/>
            <a:ext cx="0" cy="756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3347922" y="2813928"/>
            <a:ext cx="0" cy="75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3347922" y="4160417"/>
            <a:ext cx="0" cy="75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a:off x="8792383" y="2400570"/>
            <a:ext cx="131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a:cxnSpLocks/>
          </p:cNvCxnSpPr>
          <p:nvPr/>
        </p:nvCxnSpPr>
        <p:spPr>
          <a:xfrm flipH="1">
            <a:off x="3605559" y="2511823"/>
            <a:ext cx="4466654"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cxnSpLocks/>
          </p:cNvCxnSpPr>
          <p:nvPr/>
        </p:nvCxnSpPr>
        <p:spPr>
          <a:xfrm>
            <a:off x="3605559" y="2400509"/>
            <a:ext cx="44666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1583739" y="2530257"/>
            <a:ext cx="131362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3187204" y="1428396"/>
            <a:ext cx="0" cy="756000"/>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3695700" y="2813928"/>
            <a:ext cx="4721004" cy="88443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flipH="1" flipV="1">
            <a:off x="3695700" y="1207001"/>
            <a:ext cx="4721002" cy="977398"/>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pic>
        <p:nvPicPr>
          <p:cNvPr id="82" name="図 81"/>
          <p:cNvPicPr>
            <a:picLocks noChangeAspect="1"/>
          </p:cNvPicPr>
          <p:nvPr/>
        </p:nvPicPr>
        <p:blipFill rotWithShape="1">
          <a:blip r:embed="rId3">
            <a:extLst>
              <a:ext uri="{28A0092B-C50C-407E-A947-70E740481C1C}">
                <a14:useLocalDpi xmlns:a14="http://schemas.microsoft.com/office/drawing/2010/main" val="0"/>
              </a:ext>
            </a:extLst>
          </a:blip>
          <a:srcRect l="52296" t="9511" r="39264" b="76491"/>
          <a:stretch/>
        </p:blipFill>
        <p:spPr>
          <a:xfrm rot="16200000">
            <a:off x="3035919" y="3631365"/>
            <a:ext cx="482597" cy="480219"/>
          </a:xfrm>
          <a:prstGeom prst="rect">
            <a:avLst/>
          </a:prstGeom>
        </p:spPr>
      </p:pic>
      <p:sp>
        <p:nvSpPr>
          <p:cNvPr id="83" name="角丸四角形 82"/>
          <p:cNvSpPr/>
          <p:nvPr/>
        </p:nvSpPr>
        <p:spPr>
          <a:xfrm>
            <a:off x="3004871" y="222999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M13-1</a:t>
            </a:r>
          </a:p>
        </p:txBody>
      </p:sp>
      <p:sp>
        <p:nvSpPr>
          <p:cNvPr id="86" name="角丸四角形 85"/>
          <p:cNvSpPr/>
          <p:nvPr/>
        </p:nvSpPr>
        <p:spPr>
          <a:xfrm>
            <a:off x="8196014" y="222999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M13-3</a:t>
            </a:r>
          </a:p>
        </p:txBody>
      </p:sp>
      <p:sp>
        <p:nvSpPr>
          <p:cNvPr id="87" name="角丸四角形 86"/>
          <p:cNvSpPr/>
          <p:nvPr/>
        </p:nvSpPr>
        <p:spPr>
          <a:xfrm>
            <a:off x="3004871" y="360014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M13-4</a:t>
            </a:r>
          </a:p>
        </p:txBody>
      </p:sp>
      <p:sp>
        <p:nvSpPr>
          <p:cNvPr id="92" name="角丸四角形 91"/>
          <p:cNvSpPr/>
          <p:nvPr/>
        </p:nvSpPr>
        <p:spPr>
          <a:xfrm>
            <a:off x="3004871" y="4943311"/>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M13-1</a:t>
            </a:r>
          </a:p>
        </p:txBody>
      </p:sp>
      <p:sp>
        <p:nvSpPr>
          <p:cNvPr id="95" name="角丸四角形 94"/>
          <p:cNvSpPr/>
          <p:nvPr/>
        </p:nvSpPr>
        <p:spPr>
          <a:xfrm>
            <a:off x="3004871" y="858182"/>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M13-4</a:t>
            </a:r>
          </a:p>
        </p:txBody>
      </p:sp>
      <p:sp>
        <p:nvSpPr>
          <p:cNvPr id="96" name="角丸四角形 95"/>
          <p:cNvSpPr/>
          <p:nvPr/>
        </p:nvSpPr>
        <p:spPr>
          <a:xfrm>
            <a:off x="1006459" y="222999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M13-3</a:t>
            </a:r>
          </a:p>
        </p:txBody>
      </p:sp>
      <p:sp>
        <p:nvSpPr>
          <p:cNvPr id="97" name="角丸四角形 96"/>
          <p:cNvSpPr/>
          <p:nvPr/>
        </p:nvSpPr>
        <p:spPr>
          <a:xfrm>
            <a:off x="10170526" y="222999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M13-1</a:t>
            </a:r>
          </a:p>
        </p:txBody>
      </p:sp>
      <p:cxnSp>
        <p:nvCxnSpPr>
          <p:cNvPr id="44" name="直線矢印コネクタ 43"/>
          <p:cNvCxnSpPr/>
          <p:nvPr/>
        </p:nvCxnSpPr>
        <p:spPr>
          <a:xfrm>
            <a:off x="3605559" y="3895603"/>
            <a:ext cx="1872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H="1">
            <a:off x="1583739" y="3915892"/>
            <a:ext cx="131362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400535" y="3737090"/>
            <a:ext cx="1132041" cy="338554"/>
          </a:xfrm>
          <a:prstGeom prst="rect">
            <a:avLst/>
          </a:prstGeom>
          <a:solidFill>
            <a:schemeClr val="bg1"/>
          </a:solidFill>
          <a:ln w="12700">
            <a:solidFill>
              <a:schemeClr val="tx1"/>
            </a:solidFill>
          </a:ln>
        </p:spPr>
        <p:txBody>
          <a:bodyPr wrap="none" rtlCol="0">
            <a:spAutoFit/>
          </a:bodyPr>
          <a:lstStyle/>
          <a:p>
            <a:r>
              <a:rPr lang="ja-JP" altLang="en-US" sz="1600" dirty="0"/>
              <a:t>遷移しない</a:t>
            </a:r>
          </a:p>
        </p:txBody>
      </p:sp>
      <p:sp>
        <p:nvSpPr>
          <p:cNvPr id="67" name="テキスト ボックス 66"/>
          <p:cNvSpPr txBox="1"/>
          <p:nvPr/>
        </p:nvSpPr>
        <p:spPr>
          <a:xfrm>
            <a:off x="5506134" y="3726326"/>
            <a:ext cx="1132041" cy="338554"/>
          </a:xfrm>
          <a:prstGeom prst="rect">
            <a:avLst/>
          </a:prstGeom>
          <a:solidFill>
            <a:schemeClr val="bg1"/>
          </a:solidFill>
          <a:ln w="12700">
            <a:solidFill>
              <a:schemeClr val="tx1"/>
            </a:solidFill>
          </a:ln>
        </p:spPr>
        <p:txBody>
          <a:bodyPr wrap="none" rtlCol="0">
            <a:spAutoFit/>
          </a:bodyPr>
          <a:lstStyle/>
          <a:p>
            <a:r>
              <a:rPr lang="ja-JP" altLang="en-US" sz="1600" dirty="0"/>
              <a:t>遷移しない</a:t>
            </a:r>
          </a:p>
        </p:txBody>
      </p:sp>
      <p:sp>
        <p:nvSpPr>
          <p:cNvPr id="6" name="テキスト ボックス 5">
            <a:extLst>
              <a:ext uri="{FF2B5EF4-FFF2-40B4-BE49-F238E27FC236}">
                <a16:creationId xmlns:a16="http://schemas.microsoft.com/office/drawing/2014/main" id="{3B44C31D-E069-C604-8B80-5B46E152754F}"/>
              </a:ext>
            </a:extLst>
          </p:cNvPr>
          <p:cNvSpPr txBox="1"/>
          <p:nvPr/>
        </p:nvSpPr>
        <p:spPr>
          <a:xfrm>
            <a:off x="6617089" y="213046"/>
            <a:ext cx="458780" cy="400110"/>
          </a:xfrm>
          <a:prstGeom prst="rect">
            <a:avLst/>
          </a:prstGeom>
          <a:noFill/>
        </p:spPr>
        <p:txBody>
          <a:bodyPr wrap="none" rtlCol="0">
            <a:spAutoFit/>
          </a:bodyPr>
          <a:lstStyle/>
          <a:p>
            <a:r>
              <a:rPr kumimoji="1" lang="en-US" altLang="ja-JP" sz="2000" dirty="0">
                <a:solidFill>
                  <a:srgbClr val="FF0000"/>
                </a:solidFill>
              </a:rPr>
              <a:t>Δ1</a:t>
            </a:r>
            <a:endParaRPr kumimoji="1" lang="ja-JP" altLang="en-US" sz="2000" dirty="0">
              <a:solidFill>
                <a:srgbClr val="FF0000"/>
              </a:solidFill>
            </a:endParaRPr>
          </a:p>
        </p:txBody>
      </p:sp>
    </p:spTree>
    <p:extLst>
      <p:ext uri="{BB962C8B-B14F-4D97-AF65-F5344CB8AC3E}">
        <p14:creationId xmlns:p14="http://schemas.microsoft.com/office/powerpoint/2010/main" val="11135182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6536839"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機能</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ON/OFF</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619438" y="295929"/>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6" name="直線矢印コネクタ 55"/>
          <p:cNvCxnSpPr>
            <a:stCxn id="93" idx="2"/>
          </p:cNvCxnSpPr>
          <p:nvPr/>
        </p:nvCxnSpPr>
        <p:spPr>
          <a:xfrm>
            <a:off x="3497308" y="3626682"/>
            <a:ext cx="2086107" cy="130679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H="1">
            <a:off x="3850488" y="3384453"/>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3850488" y="3273136"/>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stCxn id="99" idx="2"/>
          </p:cNvCxnSpPr>
          <p:nvPr/>
        </p:nvCxnSpPr>
        <p:spPr>
          <a:xfrm>
            <a:off x="5232436" y="3626682"/>
            <a:ext cx="548119" cy="130679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H="1">
            <a:off x="5527567" y="3366805"/>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5527567" y="3255488"/>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2130293" y="3385239"/>
            <a:ext cx="100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a:stCxn id="99" idx="0"/>
          </p:cNvCxnSpPr>
          <p:nvPr/>
        </p:nvCxnSpPr>
        <p:spPr>
          <a:xfrm flipV="1">
            <a:off x="5232435" y="1780181"/>
            <a:ext cx="514036" cy="1306503"/>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a:stCxn id="106" idx="0"/>
          </p:cNvCxnSpPr>
          <p:nvPr/>
        </p:nvCxnSpPr>
        <p:spPr>
          <a:xfrm flipH="1" flipV="1">
            <a:off x="6527400" y="1780181"/>
            <a:ext cx="359147" cy="1306503"/>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8907674" y="3255488"/>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a:off x="7194061" y="3366805"/>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a:off x="7194061" y="3255488"/>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a:stCxn id="120" idx="2"/>
          </p:cNvCxnSpPr>
          <p:nvPr/>
        </p:nvCxnSpPr>
        <p:spPr>
          <a:xfrm flipH="1">
            <a:off x="6616547" y="3607382"/>
            <a:ext cx="1965493" cy="13261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a:stCxn id="83" idx="3"/>
          </p:cNvCxnSpPr>
          <p:nvPr/>
        </p:nvCxnSpPr>
        <p:spPr>
          <a:xfrm flipH="1" flipV="1">
            <a:off x="6640915" y="1739775"/>
            <a:ext cx="1943470" cy="1357641"/>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a:stCxn id="82" idx="1"/>
          </p:cNvCxnSpPr>
          <p:nvPr/>
        </p:nvCxnSpPr>
        <p:spPr>
          <a:xfrm flipH="1">
            <a:off x="6381192" y="3597982"/>
            <a:ext cx="519449" cy="13354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a:stCxn id="93" idx="0"/>
          </p:cNvCxnSpPr>
          <p:nvPr/>
        </p:nvCxnSpPr>
        <p:spPr>
          <a:xfrm flipV="1">
            <a:off x="3497309" y="1739776"/>
            <a:ext cx="1989868" cy="1346908"/>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pic>
        <p:nvPicPr>
          <p:cNvPr id="76" name="図 75"/>
          <p:cNvPicPr>
            <a:picLocks noChangeAspect="1"/>
          </p:cNvPicPr>
          <p:nvPr/>
        </p:nvPicPr>
        <p:blipFill rotWithShape="1">
          <a:blip r:embed="rId4">
            <a:extLst>
              <a:ext uri="{28A0092B-C50C-407E-A947-70E740481C1C}">
                <a14:useLocalDpi xmlns:a14="http://schemas.microsoft.com/office/drawing/2010/main" val="0"/>
              </a:ext>
            </a:extLst>
          </a:blip>
          <a:srcRect l="72369" t="9650" r="19191" b="76352"/>
          <a:stretch/>
        </p:blipFill>
        <p:spPr>
          <a:xfrm rot="16200000">
            <a:off x="3255471" y="3125974"/>
            <a:ext cx="482597" cy="480219"/>
          </a:xfrm>
          <a:prstGeom prst="rect">
            <a:avLst/>
          </a:prstGeom>
        </p:spPr>
      </p:pic>
      <p:pic>
        <p:nvPicPr>
          <p:cNvPr id="79" name="図 78"/>
          <p:cNvPicPr>
            <a:picLocks noChangeAspect="1"/>
          </p:cNvPicPr>
          <p:nvPr/>
        </p:nvPicPr>
        <p:blipFill rotWithShape="1">
          <a:blip r:embed="rId4">
            <a:extLst>
              <a:ext uri="{28A0092B-C50C-407E-A947-70E740481C1C}">
                <a14:useLocalDpi xmlns:a14="http://schemas.microsoft.com/office/drawing/2010/main" val="0"/>
              </a:ext>
            </a:extLst>
          </a:blip>
          <a:srcRect l="72286" t="42968" r="19274" b="43034"/>
          <a:stretch/>
        </p:blipFill>
        <p:spPr>
          <a:xfrm rot="16200000">
            <a:off x="4987881" y="3116575"/>
            <a:ext cx="482597" cy="480219"/>
          </a:xfrm>
          <a:prstGeom prst="rect">
            <a:avLst/>
          </a:prstGeom>
        </p:spPr>
      </p:pic>
      <p:pic>
        <p:nvPicPr>
          <p:cNvPr id="82" name="図 81"/>
          <p:cNvPicPr>
            <a:picLocks noChangeAspect="1"/>
          </p:cNvPicPr>
          <p:nvPr/>
        </p:nvPicPr>
        <p:blipFill rotWithShape="1">
          <a:blip r:embed="rId4">
            <a:extLst>
              <a:ext uri="{28A0092B-C50C-407E-A947-70E740481C1C}">
                <a14:useLocalDpi xmlns:a14="http://schemas.microsoft.com/office/drawing/2010/main" val="0"/>
              </a:ext>
            </a:extLst>
          </a:blip>
          <a:srcRect l="72286" t="76424" r="19274" b="9578"/>
          <a:stretch/>
        </p:blipFill>
        <p:spPr>
          <a:xfrm rot="16200000">
            <a:off x="6659341" y="3116575"/>
            <a:ext cx="482597" cy="480219"/>
          </a:xfrm>
          <a:prstGeom prst="rect">
            <a:avLst/>
          </a:prstGeom>
        </p:spPr>
      </p:pic>
      <p:pic>
        <p:nvPicPr>
          <p:cNvPr id="83" name="図 82"/>
          <p:cNvPicPr>
            <a:picLocks noChangeAspect="1"/>
          </p:cNvPicPr>
          <p:nvPr/>
        </p:nvPicPr>
        <p:blipFill rotWithShape="1">
          <a:blip r:embed="rId4">
            <a:extLst>
              <a:ext uri="{28A0092B-C50C-407E-A947-70E740481C1C}">
                <a14:useLocalDpi xmlns:a14="http://schemas.microsoft.com/office/drawing/2010/main" val="0"/>
              </a:ext>
            </a:extLst>
          </a:blip>
          <a:srcRect l="52296" t="9511" r="39264" b="76491"/>
          <a:stretch/>
        </p:blipFill>
        <p:spPr>
          <a:xfrm rot="16200000">
            <a:off x="8343087" y="3098605"/>
            <a:ext cx="482597" cy="480219"/>
          </a:xfrm>
          <a:prstGeom prst="rect">
            <a:avLst/>
          </a:prstGeom>
        </p:spPr>
      </p:pic>
      <p:sp>
        <p:nvSpPr>
          <p:cNvPr id="93" name="角丸四角形 92"/>
          <p:cNvSpPr/>
          <p:nvPr/>
        </p:nvSpPr>
        <p:spPr>
          <a:xfrm>
            <a:off x="3227308" y="3086682"/>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M13-1</a:t>
            </a:r>
          </a:p>
        </p:txBody>
      </p:sp>
      <p:sp>
        <p:nvSpPr>
          <p:cNvPr id="99" name="角丸四角形 98"/>
          <p:cNvSpPr/>
          <p:nvPr/>
        </p:nvSpPr>
        <p:spPr>
          <a:xfrm>
            <a:off x="4962435" y="3086682"/>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M13-2</a:t>
            </a:r>
          </a:p>
        </p:txBody>
      </p:sp>
      <p:sp>
        <p:nvSpPr>
          <p:cNvPr id="106" name="角丸四角形 105"/>
          <p:cNvSpPr/>
          <p:nvPr/>
        </p:nvSpPr>
        <p:spPr>
          <a:xfrm>
            <a:off x="6616547" y="3086682"/>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M13-3</a:t>
            </a:r>
          </a:p>
        </p:txBody>
      </p:sp>
      <p:sp>
        <p:nvSpPr>
          <p:cNvPr id="120" name="角丸四角形 119"/>
          <p:cNvSpPr/>
          <p:nvPr/>
        </p:nvSpPr>
        <p:spPr>
          <a:xfrm>
            <a:off x="8312038" y="3067381"/>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M13-4</a:t>
            </a:r>
          </a:p>
        </p:txBody>
      </p:sp>
      <p:sp>
        <p:nvSpPr>
          <p:cNvPr id="121" name="テキスト ボックス 120"/>
          <p:cNvSpPr txBox="1"/>
          <p:nvPr/>
        </p:nvSpPr>
        <p:spPr>
          <a:xfrm>
            <a:off x="5526665" y="1401219"/>
            <a:ext cx="1132041" cy="338554"/>
          </a:xfrm>
          <a:prstGeom prst="rect">
            <a:avLst/>
          </a:prstGeom>
          <a:solidFill>
            <a:schemeClr val="bg1"/>
          </a:solidFill>
          <a:ln w="12700">
            <a:solidFill>
              <a:schemeClr val="tx1"/>
            </a:solidFill>
          </a:ln>
        </p:spPr>
        <p:txBody>
          <a:bodyPr wrap="none" rtlCol="0">
            <a:spAutoFit/>
          </a:bodyPr>
          <a:lstStyle/>
          <a:p>
            <a:r>
              <a:rPr lang="ja-JP" altLang="en-US" sz="1600" dirty="0"/>
              <a:t>遷移しない</a:t>
            </a:r>
          </a:p>
        </p:txBody>
      </p:sp>
      <p:sp>
        <p:nvSpPr>
          <p:cNvPr id="122" name="テキスト ボックス 121"/>
          <p:cNvSpPr txBox="1"/>
          <p:nvPr/>
        </p:nvSpPr>
        <p:spPr>
          <a:xfrm>
            <a:off x="5526665" y="4933480"/>
            <a:ext cx="1132041" cy="338554"/>
          </a:xfrm>
          <a:prstGeom prst="rect">
            <a:avLst/>
          </a:prstGeom>
          <a:solidFill>
            <a:schemeClr val="bg1"/>
          </a:solidFill>
          <a:ln w="12700">
            <a:solidFill>
              <a:schemeClr val="tx1"/>
            </a:solidFill>
          </a:ln>
        </p:spPr>
        <p:txBody>
          <a:bodyPr wrap="none" rtlCol="0">
            <a:spAutoFit/>
          </a:bodyPr>
          <a:lstStyle/>
          <a:p>
            <a:r>
              <a:rPr lang="ja-JP" altLang="en-US" sz="1600" dirty="0"/>
              <a:t>遷移しない</a:t>
            </a:r>
          </a:p>
        </p:txBody>
      </p:sp>
      <p:sp>
        <p:nvSpPr>
          <p:cNvPr id="124" name="角丸四角形 123"/>
          <p:cNvSpPr/>
          <p:nvPr/>
        </p:nvSpPr>
        <p:spPr>
          <a:xfrm>
            <a:off x="9971310" y="3067381"/>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M13-1</a:t>
            </a:r>
          </a:p>
        </p:txBody>
      </p:sp>
      <p:sp>
        <p:nvSpPr>
          <p:cNvPr id="125" name="角丸四角形 124"/>
          <p:cNvSpPr/>
          <p:nvPr/>
        </p:nvSpPr>
        <p:spPr>
          <a:xfrm>
            <a:off x="1552778" y="3067381"/>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M13-4</a:t>
            </a:r>
          </a:p>
        </p:txBody>
      </p:sp>
      <p:cxnSp>
        <p:nvCxnSpPr>
          <p:cNvPr id="3" name="直線コネクタ 2">
            <a:extLst>
              <a:ext uri="{FF2B5EF4-FFF2-40B4-BE49-F238E27FC236}">
                <a16:creationId xmlns:a16="http://schemas.microsoft.com/office/drawing/2014/main" id="{7E75344F-C4C2-0B5A-1CB7-FA6060F3F571}"/>
              </a:ext>
            </a:extLst>
          </p:cNvPr>
          <p:cNvCxnSpPr>
            <a:cxnSpLocks/>
          </p:cNvCxnSpPr>
          <p:nvPr/>
        </p:nvCxnSpPr>
        <p:spPr>
          <a:xfrm>
            <a:off x="0" y="0"/>
            <a:ext cx="12192000" cy="6858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C6DC8AD5-7E79-9964-6530-4CDAF1648AA3}"/>
              </a:ext>
            </a:extLst>
          </p:cNvPr>
          <p:cNvCxnSpPr>
            <a:cxnSpLocks/>
          </p:cNvCxnSpPr>
          <p:nvPr/>
        </p:nvCxnSpPr>
        <p:spPr>
          <a:xfrm flipV="1">
            <a:off x="0" y="0"/>
            <a:ext cx="12192000" cy="6858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D106192D-9EEC-81D8-85C7-FBD57F2CE76A}"/>
              </a:ext>
            </a:extLst>
          </p:cNvPr>
          <p:cNvSpPr txBox="1"/>
          <p:nvPr/>
        </p:nvSpPr>
        <p:spPr>
          <a:xfrm>
            <a:off x="3899861" y="5570343"/>
            <a:ext cx="5415589" cy="523220"/>
          </a:xfrm>
          <a:prstGeom prst="rect">
            <a:avLst/>
          </a:prstGeom>
          <a:noFill/>
        </p:spPr>
        <p:txBody>
          <a:bodyPr wrap="square" rtlCol="0">
            <a:spAutoFit/>
          </a:bodyPr>
          <a:lstStyle/>
          <a:p>
            <a:r>
              <a:rPr kumimoji="1" lang="en-US" altLang="ja-JP" sz="2800" dirty="0">
                <a:solidFill>
                  <a:srgbClr val="FF0000"/>
                </a:solidFill>
              </a:rPr>
              <a:t>Δ1</a:t>
            </a:r>
            <a:r>
              <a:rPr kumimoji="1" lang="ja-JP" altLang="en-US" sz="2800" dirty="0">
                <a:solidFill>
                  <a:srgbClr val="FF0000"/>
                </a:solidFill>
              </a:rPr>
              <a:t>　</a:t>
            </a:r>
            <a:r>
              <a:rPr kumimoji="1" lang="en-US" altLang="ja-JP" sz="2800" dirty="0">
                <a:solidFill>
                  <a:srgbClr val="FF0000"/>
                </a:solidFill>
              </a:rPr>
              <a:t>Auto camera</a:t>
            </a:r>
            <a:r>
              <a:rPr kumimoji="1" lang="ja-JP" altLang="en-US" sz="2800" dirty="0">
                <a:solidFill>
                  <a:srgbClr val="FF0000"/>
                </a:solidFill>
              </a:rPr>
              <a:t>アイコン削除</a:t>
            </a:r>
            <a:endParaRPr lang="en-US" altLang="ja-JP" sz="2800" dirty="0">
              <a:solidFill>
                <a:srgbClr val="FF0000"/>
              </a:solidFill>
            </a:endParaRPr>
          </a:p>
        </p:txBody>
      </p:sp>
    </p:spTree>
    <p:extLst>
      <p:ext uri="{BB962C8B-B14F-4D97-AF65-F5344CB8AC3E}">
        <p14:creationId xmlns:p14="http://schemas.microsoft.com/office/powerpoint/2010/main" val="97746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6536839"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機能</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ON/OFF</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上下左右）カーソル遷移図</a:t>
            </a:r>
          </a:p>
        </p:txBody>
      </p:sp>
      <p:grpSp>
        <p:nvGrpSpPr>
          <p:cNvPr id="2" name="グループ化 1"/>
          <p:cNvGrpSpPr/>
          <p:nvPr/>
        </p:nvGrpSpPr>
        <p:grpSpPr>
          <a:xfrm>
            <a:off x="9619438" y="295929"/>
            <a:ext cx="2360999" cy="673342"/>
            <a:chOff x="9343331" y="38032"/>
            <a:chExt cx="2360999" cy="673342"/>
          </a:xfrm>
        </p:grpSpPr>
        <p:cxnSp>
          <p:nvCxnSpPr>
            <p:cNvPr id="75" name="直線矢印コネクタ 74"/>
            <p:cNvCxnSpPr/>
            <p:nvPr/>
          </p:nvCxnSpPr>
          <p:spPr>
            <a:xfrm>
              <a:off x="11364925" y="151635"/>
              <a:ext cx="33940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1364925" y="304304"/>
              <a:ext cx="3394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64925" y="456973"/>
              <a:ext cx="339405" cy="0"/>
            </a:xfrm>
            <a:prstGeom prst="straightConnector1">
              <a:avLst/>
            </a:prstGeom>
            <a:ln w="28575">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1364925" y="609641"/>
              <a:ext cx="339405"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 Box 106"/>
            <p:cNvSpPr txBox="1">
              <a:spLocks noChangeArrowheads="1"/>
            </p:cNvSpPr>
            <p:nvPr/>
          </p:nvSpPr>
          <p:spPr bwMode="auto">
            <a:xfrm>
              <a:off x="9343331" y="38032"/>
              <a:ext cx="2058921" cy="6733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0bit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1bit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2bit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3Byte 3bit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endParaRPr lang="ja-JP" altLang="en-US" sz="100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6" name="直線矢印コネクタ 55"/>
          <p:cNvCxnSpPr>
            <a:stCxn id="93" idx="2"/>
          </p:cNvCxnSpPr>
          <p:nvPr/>
        </p:nvCxnSpPr>
        <p:spPr>
          <a:xfrm>
            <a:off x="3497308" y="3626682"/>
            <a:ext cx="2086107" cy="130679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a:cxnSpLocks/>
          </p:cNvCxnSpPr>
          <p:nvPr/>
        </p:nvCxnSpPr>
        <p:spPr>
          <a:xfrm flipH="1">
            <a:off x="3850488" y="3385239"/>
            <a:ext cx="267691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cxnSpLocks/>
          </p:cNvCxnSpPr>
          <p:nvPr/>
        </p:nvCxnSpPr>
        <p:spPr>
          <a:xfrm>
            <a:off x="3850488" y="3273136"/>
            <a:ext cx="267691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2130293" y="3385239"/>
            <a:ext cx="10080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a:stCxn id="106" idx="0"/>
          </p:cNvCxnSpPr>
          <p:nvPr/>
        </p:nvCxnSpPr>
        <p:spPr>
          <a:xfrm flipH="1" flipV="1">
            <a:off x="6527400" y="1780181"/>
            <a:ext cx="359147" cy="1306503"/>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8907674" y="3255488"/>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a:off x="7194061" y="3366805"/>
            <a:ext cx="1008000" cy="7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a:off x="7194061" y="3255488"/>
            <a:ext cx="1008000"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a:stCxn id="120" idx="2"/>
          </p:cNvCxnSpPr>
          <p:nvPr/>
        </p:nvCxnSpPr>
        <p:spPr>
          <a:xfrm flipH="1">
            <a:off x="6616547" y="3607382"/>
            <a:ext cx="1965493" cy="13261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a:stCxn id="83" idx="3"/>
          </p:cNvCxnSpPr>
          <p:nvPr/>
        </p:nvCxnSpPr>
        <p:spPr>
          <a:xfrm flipH="1" flipV="1">
            <a:off x="6640915" y="1739775"/>
            <a:ext cx="1943470" cy="1357641"/>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a:stCxn id="82" idx="1"/>
          </p:cNvCxnSpPr>
          <p:nvPr/>
        </p:nvCxnSpPr>
        <p:spPr>
          <a:xfrm flipH="1">
            <a:off x="6381192" y="3597982"/>
            <a:ext cx="519449" cy="13354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a:stCxn id="93" idx="0"/>
          </p:cNvCxnSpPr>
          <p:nvPr/>
        </p:nvCxnSpPr>
        <p:spPr>
          <a:xfrm flipV="1">
            <a:off x="3497309" y="1739776"/>
            <a:ext cx="1989868" cy="1346908"/>
          </a:xfrm>
          <a:prstGeom prst="straightConnector1">
            <a:avLst/>
          </a:prstGeom>
          <a:ln w="38100">
            <a:solidFill>
              <a:srgbClr val="00DC50"/>
            </a:solidFill>
            <a:tailEnd type="triangle"/>
          </a:ln>
        </p:spPr>
        <p:style>
          <a:lnRef idx="1">
            <a:schemeClr val="accent1"/>
          </a:lnRef>
          <a:fillRef idx="0">
            <a:schemeClr val="accent1"/>
          </a:fillRef>
          <a:effectRef idx="0">
            <a:schemeClr val="accent1"/>
          </a:effectRef>
          <a:fontRef idx="minor">
            <a:schemeClr val="tx1"/>
          </a:fontRef>
        </p:style>
      </p:cxnSp>
      <p:pic>
        <p:nvPicPr>
          <p:cNvPr id="76" name="図 75"/>
          <p:cNvPicPr>
            <a:picLocks noChangeAspect="1"/>
          </p:cNvPicPr>
          <p:nvPr/>
        </p:nvPicPr>
        <p:blipFill rotWithShape="1">
          <a:blip r:embed="rId4">
            <a:extLst>
              <a:ext uri="{28A0092B-C50C-407E-A947-70E740481C1C}">
                <a14:useLocalDpi xmlns:a14="http://schemas.microsoft.com/office/drawing/2010/main" val="0"/>
              </a:ext>
            </a:extLst>
          </a:blip>
          <a:srcRect l="72369" t="9650" r="19191" b="76352"/>
          <a:stretch/>
        </p:blipFill>
        <p:spPr>
          <a:xfrm rot="16200000">
            <a:off x="3255471" y="3125974"/>
            <a:ext cx="482597" cy="480219"/>
          </a:xfrm>
          <a:prstGeom prst="rect">
            <a:avLst/>
          </a:prstGeom>
        </p:spPr>
      </p:pic>
      <p:pic>
        <p:nvPicPr>
          <p:cNvPr id="82" name="図 81"/>
          <p:cNvPicPr>
            <a:picLocks noChangeAspect="1"/>
          </p:cNvPicPr>
          <p:nvPr/>
        </p:nvPicPr>
        <p:blipFill rotWithShape="1">
          <a:blip r:embed="rId4">
            <a:extLst>
              <a:ext uri="{28A0092B-C50C-407E-A947-70E740481C1C}">
                <a14:useLocalDpi xmlns:a14="http://schemas.microsoft.com/office/drawing/2010/main" val="0"/>
              </a:ext>
            </a:extLst>
          </a:blip>
          <a:srcRect l="72286" t="76424" r="19274" b="9578"/>
          <a:stretch/>
        </p:blipFill>
        <p:spPr>
          <a:xfrm rot="16200000">
            <a:off x="6659341" y="3116575"/>
            <a:ext cx="482597" cy="480219"/>
          </a:xfrm>
          <a:prstGeom prst="rect">
            <a:avLst/>
          </a:prstGeom>
        </p:spPr>
      </p:pic>
      <p:pic>
        <p:nvPicPr>
          <p:cNvPr id="83" name="図 82"/>
          <p:cNvPicPr>
            <a:picLocks noChangeAspect="1"/>
          </p:cNvPicPr>
          <p:nvPr/>
        </p:nvPicPr>
        <p:blipFill rotWithShape="1">
          <a:blip r:embed="rId4">
            <a:extLst>
              <a:ext uri="{28A0092B-C50C-407E-A947-70E740481C1C}">
                <a14:useLocalDpi xmlns:a14="http://schemas.microsoft.com/office/drawing/2010/main" val="0"/>
              </a:ext>
            </a:extLst>
          </a:blip>
          <a:srcRect l="52296" t="9511" r="39264" b="76491"/>
          <a:stretch/>
        </p:blipFill>
        <p:spPr>
          <a:xfrm rot="16200000">
            <a:off x="8343087" y="3098605"/>
            <a:ext cx="482597" cy="480219"/>
          </a:xfrm>
          <a:prstGeom prst="rect">
            <a:avLst/>
          </a:prstGeom>
        </p:spPr>
      </p:pic>
      <p:sp>
        <p:nvSpPr>
          <p:cNvPr id="93" name="角丸四角形 92"/>
          <p:cNvSpPr/>
          <p:nvPr/>
        </p:nvSpPr>
        <p:spPr>
          <a:xfrm>
            <a:off x="3227308" y="3086682"/>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M13-1</a:t>
            </a:r>
          </a:p>
        </p:txBody>
      </p:sp>
      <p:sp>
        <p:nvSpPr>
          <p:cNvPr id="106" name="角丸四角形 105"/>
          <p:cNvSpPr/>
          <p:nvPr/>
        </p:nvSpPr>
        <p:spPr>
          <a:xfrm>
            <a:off x="6616547" y="3086682"/>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M13-3</a:t>
            </a:r>
          </a:p>
        </p:txBody>
      </p:sp>
      <p:sp>
        <p:nvSpPr>
          <p:cNvPr id="120" name="角丸四角形 119"/>
          <p:cNvSpPr/>
          <p:nvPr/>
        </p:nvSpPr>
        <p:spPr>
          <a:xfrm>
            <a:off x="8312038" y="3067381"/>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M13-4</a:t>
            </a:r>
          </a:p>
        </p:txBody>
      </p:sp>
      <p:sp>
        <p:nvSpPr>
          <p:cNvPr id="121" name="テキスト ボックス 120"/>
          <p:cNvSpPr txBox="1"/>
          <p:nvPr/>
        </p:nvSpPr>
        <p:spPr>
          <a:xfrm>
            <a:off x="5526665" y="1401219"/>
            <a:ext cx="1132041" cy="338554"/>
          </a:xfrm>
          <a:prstGeom prst="rect">
            <a:avLst/>
          </a:prstGeom>
          <a:solidFill>
            <a:schemeClr val="bg1"/>
          </a:solidFill>
          <a:ln w="12700">
            <a:solidFill>
              <a:schemeClr val="tx1"/>
            </a:solidFill>
          </a:ln>
        </p:spPr>
        <p:txBody>
          <a:bodyPr wrap="none" rtlCol="0">
            <a:spAutoFit/>
          </a:bodyPr>
          <a:lstStyle/>
          <a:p>
            <a:r>
              <a:rPr lang="ja-JP" altLang="en-US" sz="1600" dirty="0"/>
              <a:t>遷移しない</a:t>
            </a:r>
          </a:p>
        </p:txBody>
      </p:sp>
      <p:sp>
        <p:nvSpPr>
          <p:cNvPr id="122" name="テキスト ボックス 121"/>
          <p:cNvSpPr txBox="1"/>
          <p:nvPr/>
        </p:nvSpPr>
        <p:spPr>
          <a:xfrm>
            <a:off x="5526665" y="4933480"/>
            <a:ext cx="1132041" cy="338554"/>
          </a:xfrm>
          <a:prstGeom prst="rect">
            <a:avLst/>
          </a:prstGeom>
          <a:solidFill>
            <a:schemeClr val="bg1"/>
          </a:solidFill>
          <a:ln w="12700">
            <a:solidFill>
              <a:schemeClr val="tx1"/>
            </a:solidFill>
          </a:ln>
        </p:spPr>
        <p:txBody>
          <a:bodyPr wrap="none" rtlCol="0">
            <a:spAutoFit/>
          </a:bodyPr>
          <a:lstStyle/>
          <a:p>
            <a:r>
              <a:rPr lang="ja-JP" altLang="en-US" sz="1600" dirty="0"/>
              <a:t>遷移しない</a:t>
            </a:r>
          </a:p>
        </p:txBody>
      </p:sp>
      <p:sp>
        <p:nvSpPr>
          <p:cNvPr id="124" name="角丸四角形 123"/>
          <p:cNvSpPr/>
          <p:nvPr/>
        </p:nvSpPr>
        <p:spPr>
          <a:xfrm>
            <a:off x="9971310" y="3067381"/>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M13-1</a:t>
            </a:r>
          </a:p>
        </p:txBody>
      </p:sp>
      <p:sp>
        <p:nvSpPr>
          <p:cNvPr id="125" name="角丸四角形 124"/>
          <p:cNvSpPr/>
          <p:nvPr/>
        </p:nvSpPr>
        <p:spPr>
          <a:xfrm>
            <a:off x="1552778" y="3067381"/>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M13-4</a:t>
            </a:r>
          </a:p>
        </p:txBody>
      </p:sp>
      <p:sp>
        <p:nvSpPr>
          <p:cNvPr id="6" name="テキスト ボックス 5">
            <a:extLst>
              <a:ext uri="{FF2B5EF4-FFF2-40B4-BE49-F238E27FC236}">
                <a16:creationId xmlns:a16="http://schemas.microsoft.com/office/drawing/2014/main" id="{1B40779A-BBDE-6C3D-4507-E08731A09C04}"/>
              </a:ext>
            </a:extLst>
          </p:cNvPr>
          <p:cNvSpPr txBox="1"/>
          <p:nvPr/>
        </p:nvSpPr>
        <p:spPr>
          <a:xfrm>
            <a:off x="6617089" y="213046"/>
            <a:ext cx="458780" cy="400110"/>
          </a:xfrm>
          <a:prstGeom prst="rect">
            <a:avLst/>
          </a:prstGeom>
          <a:noFill/>
        </p:spPr>
        <p:txBody>
          <a:bodyPr wrap="none" rtlCol="0">
            <a:spAutoFit/>
          </a:bodyPr>
          <a:lstStyle/>
          <a:p>
            <a:r>
              <a:rPr kumimoji="1" lang="en-US" altLang="ja-JP" sz="2000" dirty="0">
                <a:solidFill>
                  <a:srgbClr val="FF0000"/>
                </a:solidFill>
              </a:rPr>
              <a:t>Δ1</a:t>
            </a:r>
            <a:endParaRPr kumimoji="1" lang="ja-JP" altLang="en-US" sz="2000" dirty="0">
              <a:solidFill>
                <a:srgbClr val="FF0000"/>
              </a:solidFill>
            </a:endParaRPr>
          </a:p>
        </p:txBody>
      </p:sp>
    </p:spTree>
    <p:extLst>
      <p:ext uri="{BB962C8B-B14F-4D97-AF65-F5344CB8AC3E}">
        <p14:creationId xmlns:p14="http://schemas.microsoft.com/office/powerpoint/2010/main" val="30738597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図 88"/>
          <p:cNvPicPr>
            <a:picLocks noChangeAspect="1"/>
          </p:cNvPicPr>
          <p:nvPr/>
        </p:nvPicPr>
        <p:blipFill rotWithShape="1">
          <a:blip r:embed="rId3">
            <a:extLst>
              <a:ext uri="{28A0092B-C50C-407E-A947-70E740481C1C}">
                <a14:useLocalDpi xmlns:a14="http://schemas.microsoft.com/office/drawing/2010/main" val="0"/>
              </a:ext>
            </a:extLst>
          </a:blip>
          <a:srcRect l="72369" t="9650" r="19191" b="76352"/>
          <a:stretch/>
        </p:blipFill>
        <p:spPr>
          <a:xfrm rot="16200000">
            <a:off x="3033034" y="2269282"/>
            <a:ext cx="482597" cy="480219"/>
          </a:xfrm>
          <a:prstGeom prst="rect">
            <a:avLst/>
          </a:prstGeom>
        </p:spPr>
      </p:pic>
      <p:pic>
        <p:nvPicPr>
          <p:cNvPr id="90" name="図 89"/>
          <p:cNvPicPr>
            <a:picLocks noChangeAspect="1"/>
          </p:cNvPicPr>
          <p:nvPr/>
        </p:nvPicPr>
        <p:blipFill rotWithShape="1">
          <a:blip r:embed="rId3">
            <a:extLst>
              <a:ext uri="{28A0092B-C50C-407E-A947-70E740481C1C}">
                <a14:useLocalDpi xmlns:a14="http://schemas.microsoft.com/office/drawing/2010/main" val="0"/>
              </a:ext>
            </a:extLst>
          </a:blip>
          <a:srcRect l="72286" t="42968" r="19274" b="43034"/>
          <a:stretch/>
        </p:blipFill>
        <p:spPr>
          <a:xfrm rot="16200000">
            <a:off x="5590197" y="2259883"/>
            <a:ext cx="482597" cy="480219"/>
          </a:xfrm>
          <a:prstGeom prst="rect">
            <a:avLst/>
          </a:prstGeom>
        </p:spPr>
      </p:pic>
      <p:pic>
        <p:nvPicPr>
          <p:cNvPr id="91" name="図 90"/>
          <p:cNvPicPr>
            <a:picLocks noChangeAspect="1"/>
          </p:cNvPicPr>
          <p:nvPr/>
        </p:nvPicPr>
        <p:blipFill rotWithShape="1">
          <a:blip r:embed="rId3">
            <a:extLst>
              <a:ext uri="{28A0092B-C50C-407E-A947-70E740481C1C}">
                <a14:useLocalDpi xmlns:a14="http://schemas.microsoft.com/office/drawing/2010/main" val="0"/>
              </a:ext>
            </a:extLst>
          </a:blip>
          <a:srcRect l="72286" t="76424" r="19274" b="9578"/>
          <a:stretch/>
        </p:blipFill>
        <p:spPr>
          <a:xfrm rot="16200000">
            <a:off x="8238810" y="2259883"/>
            <a:ext cx="482597" cy="480219"/>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713740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機能</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ON/OFF</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57" name="直線矢印コネクタ 56"/>
          <p:cNvCxnSpPr/>
          <p:nvPr/>
        </p:nvCxnSpPr>
        <p:spPr>
          <a:xfrm flipH="1">
            <a:off x="3605559" y="2529471"/>
            <a:ext cx="1872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3605559" y="2418155"/>
            <a:ext cx="1872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H="1">
            <a:off x="6200213" y="2511823"/>
            <a:ext cx="1872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6200213" y="2400507"/>
            <a:ext cx="1872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1583739" y="2530257"/>
            <a:ext cx="1313621"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pic>
        <p:nvPicPr>
          <p:cNvPr id="82" name="図 81"/>
          <p:cNvPicPr>
            <a:picLocks noChangeAspect="1"/>
          </p:cNvPicPr>
          <p:nvPr/>
        </p:nvPicPr>
        <p:blipFill rotWithShape="1">
          <a:blip r:embed="rId3">
            <a:extLst>
              <a:ext uri="{28A0092B-C50C-407E-A947-70E740481C1C}">
                <a14:useLocalDpi xmlns:a14="http://schemas.microsoft.com/office/drawing/2010/main" val="0"/>
              </a:ext>
            </a:extLst>
          </a:blip>
          <a:srcRect l="52296" t="9511" r="39264" b="76491"/>
          <a:stretch/>
        </p:blipFill>
        <p:spPr>
          <a:xfrm rot="16200000">
            <a:off x="3035919" y="3631365"/>
            <a:ext cx="482597" cy="480219"/>
          </a:xfrm>
          <a:prstGeom prst="rect">
            <a:avLst/>
          </a:prstGeom>
        </p:spPr>
      </p:pic>
      <p:sp>
        <p:nvSpPr>
          <p:cNvPr id="83" name="角丸四角形 82"/>
          <p:cNvSpPr/>
          <p:nvPr/>
        </p:nvSpPr>
        <p:spPr>
          <a:xfrm>
            <a:off x="3004871" y="222999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M13-1</a:t>
            </a:r>
          </a:p>
        </p:txBody>
      </p:sp>
      <p:sp>
        <p:nvSpPr>
          <p:cNvPr id="85" name="角丸四角形 84"/>
          <p:cNvSpPr/>
          <p:nvPr/>
        </p:nvSpPr>
        <p:spPr>
          <a:xfrm>
            <a:off x="5564752" y="222999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M13-2</a:t>
            </a:r>
          </a:p>
        </p:txBody>
      </p:sp>
      <p:sp>
        <p:nvSpPr>
          <p:cNvPr id="86" name="角丸四角形 85"/>
          <p:cNvSpPr/>
          <p:nvPr/>
        </p:nvSpPr>
        <p:spPr>
          <a:xfrm>
            <a:off x="8196014" y="222999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M13-3</a:t>
            </a:r>
          </a:p>
        </p:txBody>
      </p:sp>
      <p:sp>
        <p:nvSpPr>
          <p:cNvPr id="87" name="角丸四角形 86"/>
          <p:cNvSpPr/>
          <p:nvPr/>
        </p:nvSpPr>
        <p:spPr>
          <a:xfrm>
            <a:off x="3004871" y="360014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M13-4</a:t>
            </a:r>
          </a:p>
        </p:txBody>
      </p:sp>
      <p:sp>
        <p:nvSpPr>
          <p:cNvPr id="96" name="角丸四角形 95"/>
          <p:cNvSpPr/>
          <p:nvPr/>
        </p:nvSpPr>
        <p:spPr>
          <a:xfrm>
            <a:off x="1006459" y="222999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M13-4</a:t>
            </a:r>
          </a:p>
        </p:txBody>
      </p:sp>
      <p:cxnSp>
        <p:nvCxnSpPr>
          <p:cNvPr id="44" name="直線矢印コネクタ 43"/>
          <p:cNvCxnSpPr/>
          <p:nvPr/>
        </p:nvCxnSpPr>
        <p:spPr>
          <a:xfrm>
            <a:off x="3605559" y="3790828"/>
            <a:ext cx="1872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48" name="角丸四角形 47"/>
          <p:cNvSpPr/>
          <p:nvPr/>
        </p:nvSpPr>
        <p:spPr>
          <a:xfrm>
            <a:off x="5606047" y="3587048"/>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M13-1</a:t>
            </a:r>
          </a:p>
        </p:txBody>
      </p:sp>
      <p:grpSp>
        <p:nvGrpSpPr>
          <p:cNvPr id="54" name="グループ化 53"/>
          <p:cNvGrpSpPr/>
          <p:nvPr/>
        </p:nvGrpSpPr>
        <p:grpSpPr>
          <a:xfrm>
            <a:off x="10011594" y="293282"/>
            <a:ext cx="2102193" cy="375542"/>
            <a:chOff x="10011594" y="66356"/>
            <a:chExt cx="2102193" cy="375542"/>
          </a:xfrm>
        </p:grpSpPr>
        <p:cxnSp>
          <p:nvCxnSpPr>
            <p:cNvPr id="62" name="直線矢印コネクタ 61"/>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64"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66" name="直線矢印コネクタ 65"/>
          <p:cNvCxnSpPr/>
          <p:nvPr/>
        </p:nvCxnSpPr>
        <p:spPr>
          <a:xfrm flipH="1">
            <a:off x="3615719" y="2830193"/>
            <a:ext cx="4520657" cy="820747"/>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574223" y="2668050"/>
            <a:ext cx="4520657" cy="820747"/>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 name="直線コネクタ 1">
            <a:extLst>
              <a:ext uri="{FF2B5EF4-FFF2-40B4-BE49-F238E27FC236}">
                <a16:creationId xmlns:a16="http://schemas.microsoft.com/office/drawing/2014/main" id="{4C3C831A-CF97-EA23-3673-1A5BB7CBD5D7}"/>
              </a:ext>
            </a:extLst>
          </p:cNvPr>
          <p:cNvCxnSpPr>
            <a:cxnSpLocks/>
          </p:cNvCxnSpPr>
          <p:nvPr/>
        </p:nvCxnSpPr>
        <p:spPr>
          <a:xfrm>
            <a:off x="0" y="0"/>
            <a:ext cx="12192000" cy="6858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 name="直線コネクタ 2">
            <a:extLst>
              <a:ext uri="{FF2B5EF4-FFF2-40B4-BE49-F238E27FC236}">
                <a16:creationId xmlns:a16="http://schemas.microsoft.com/office/drawing/2014/main" id="{296B27A7-019D-8B61-0139-EA08A6EEA679}"/>
              </a:ext>
            </a:extLst>
          </p:cNvPr>
          <p:cNvCxnSpPr>
            <a:cxnSpLocks/>
          </p:cNvCxnSpPr>
          <p:nvPr/>
        </p:nvCxnSpPr>
        <p:spPr>
          <a:xfrm flipV="1">
            <a:off x="0" y="0"/>
            <a:ext cx="12192000" cy="6858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3646CB2A-4EBE-9DBE-FF62-F04020A662E9}"/>
              </a:ext>
            </a:extLst>
          </p:cNvPr>
          <p:cNvSpPr txBox="1"/>
          <p:nvPr/>
        </p:nvSpPr>
        <p:spPr>
          <a:xfrm>
            <a:off x="3899861" y="5570343"/>
            <a:ext cx="5415589" cy="523220"/>
          </a:xfrm>
          <a:prstGeom prst="rect">
            <a:avLst/>
          </a:prstGeom>
          <a:noFill/>
        </p:spPr>
        <p:txBody>
          <a:bodyPr wrap="square" rtlCol="0">
            <a:spAutoFit/>
          </a:bodyPr>
          <a:lstStyle/>
          <a:p>
            <a:r>
              <a:rPr kumimoji="1" lang="en-US" altLang="ja-JP" sz="2800" dirty="0">
                <a:solidFill>
                  <a:srgbClr val="FF0000"/>
                </a:solidFill>
              </a:rPr>
              <a:t>Δ1</a:t>
            </a:r>
            <a:r>
              <a:rPr kumimoji="1" lang="ja-JP" altLang="en-US" sz="2800" dirty="0">
                <a:solidFill>
                  <a:srgbClr val="FF0000"/>
                </a:solidFill>
              </a:rPr>
              <a:t>　</a:t>
            </a:r>
            <a:r>
              <a:rPr kumimoji="1" lang="en-US" altLang="ja-JP" sz="2800" dirty="0">
                <a:solidFill>
                  <a:srgbClr val="FF0000"/>
                </a:solidFill>
              </a:rPr>
              <a:t>Auto camera</a:t>
            </a:r>
            <a:r>
              <a:rPr kumimoji="1" lang="ja-JP" altLang="en-US" sz="2800" dirty="0">
                <a:solidFill>
                  <a:srgbClr val="FF0000"/>
                </a:solidFill>
              </a:rPr>
              <a:t>アイコン削除</a:t>
            </a:r>
            <a:endParaRPr lang="en-US" altLang="ja-JP" sz="2800" dirty="0">
              <a:solidFill>
                <a:srgbClr val="FF0000"/>
              </a:solidFill>
            </a:endParaRPr>
          </a:p>
        </p:txBody>
      </p:sp>
    </p:spTree>
    <p:extLst>
      <p:ext uri="{BB962C8B-B14F-4D97-AF65-F5344CB8AC3E}">
        <p14:creationId xmlns:p14="http://schemas.microsoft.com/office/powerpoint/2010/main" val="13172297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図 88"/>
          <p:cNvPicPr>
            <a:picLocks noChangeAspect="1"/>
          </p:cNvPicPr>
          <p:nvPr/>
        </p:nvPicPr>
        <p:blipFill rotWithShape="1">
          <a:blip r:embed="rId3">
            <a:extLst>
              <a:ext uri="{28A0092B-C50C-407E-A947-70E740481C1C}">
                <a14:useLocalDpi xmlns:a14="http://schemas.microsoft.com/office/drawing/2010/main" val="0"/>
              </a:ext>
            </a:extLst>
          </a:blip>
          <a:srcRect l="72369" t="9650" r="19191" b="76352"/>
          <a:stretch/>
        </p:blipFill>
        <p:spPr>
          <a:xfrm rot="16200000">
            <a:off x="3033034" y="2269282"/>
            <a:ext cx="482597" cy="480219"/>
          </a:xfrm>
          <a:prstGeom prst="rect">
            <a:avLst/>
          </a:prstGeom>
        </p:spPr>
      </p:pic>
      <p:pic>
        <p:nvPicPr>
          <p:cNvPr id="91" name="図 90"/>
          <p:cNvPicPr>
            <a:picLocks noChangeAspect="1"/>
          </p:cNvPicPr>
          <p:nvPr/>
        </p:nvPicPr>
        <p:blipFill rotWithShape="1">
          <a:blip r:embed="rId3">
            <a:extLst>
              <a:ext uri="{28A0092B-C50C-407E-A947-70E740481C1C}">
                <a14:useLocalDpi xmlns:a14="http://schemas.microsoft.com/office/drawing/2010/main" val="0"/>
              </a:ext>
            </a:extLst>
          </a:blip>
          <a:srcRect l="72286" t="76424" r="19274" b="9578"/>
          <a:stretch/>
        </p:blipFill>
        <p:spPr>
          <a:xfrm rot="16200000">
            <a:off x="8238810" y="2259883"/>
            <a:ext cx="482597" cy="480219"/>
          </a:xfrm>
          <a:prstGeom prst="rect">
            <a:avLst/>
          </a:prstGeom>
        </p:spPr>
      </p:pic>
      <p:pic>
        <p:nvPicPr>
          <p:cNvPr id="28" name="Picture 3" descr="竹内ロゴ"/>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713740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機能</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ON/OFF</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画面（縦</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57" name="直線矢印コネクタ 56"/>
          <p:cNvCxnSpPr>
            <a:cxnSpLocks/>
          </p:cNvCxnSpPr>
          <p:nvPr/>
        </p:nvCxnSpPr>
        <p:spPr>
          <a:xfrm flipH="1">
            <a:off x="3605559" y="2530257"/>
            <a:ext cx="4300191"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cxnSpLocks/>
          </p:cNvCxnSpPr>
          <p:nvPr/>
        </p:nvCxnSpPr>
        <p:spPr>
          <a:xfrm>
            <a:off x="3605559" y="2418155"/>
            <a:ext cx="4300191"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1583739" y="2530257"/>
            <a:ext cx="1313621"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pic>
        <p:nvPicPr>
          <p:cNvPr id="82" name="図 81"/>
          <p:cNvPicPr>
            <a:picLocks noChangeAspect="1"/>
          </p:cNvPicPr>
          <p:nvPr/>
        </p:nvPicPr>
        <p:blipFill rotWithShape="1">
          <a:blip r:embed="rId3">
            <a:extLst>
              <a:ext uri="{28A0092B-C50C-407E-A947-70E740481C1C}">
                <a14:useLocalDpi xmlns:a14="http://schemas.microsoft.com/office/drawing/2010/main" val="0"/>
              </a:ext>
            </a:extLst>
          </a:blip>
          <a:srcRect l="52296" t="9511" r="39264" b="76491"/>
          <a:stretch/>
        </p:blipFill>
        <p:spPr>
          <a:xfrm rot="16200000">
            <a:off x="3035919" y="3631365"/>
            <a:ext cx="482597" cy="480219"/>
          </a:xfrm>
          <a:prstGeom prst="rect">
            <a:avLst/>
          </a:prstGeom>
        </p:spPr>
      </p:pic>
      <p:sp>
        <p:nvSpPr>
          <p:cNvPr id="83" name="角丸四角形 82"/>
          <p:cNvSpPr/>
          <p:nvPr/>
        </p:nvSpPr>
        <p:spPr>
          <a:xfrm>
            <a:off x="3004871" y="222999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M13-1</a:t>
            </a:r>
          </a:p>
        </p:txBody>
      </p:sp>
      <p:sp>
        <p:nvSpPr>
          <p:cNvPr id="86" name="角丸四角形 85"/>
          <p:cNvSpPr/>
          <p:nvPr/>
        </p:nvSpPr>
        <p:spPr>
          <a:xfrm>
            <a:off x="8196014" y="222999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M13-3</a:t>
            </a:r>
          </a:p>
        </p:txBody>
      </p:sp>
      <p:sp>
        <p:nvSpPr>
          <p:cNvPr id="87" name="角丸四角形 86"/>
          <p:cNvSpPr/>
          <p:nvPr/>
        </p:nvSpPr>
        <p:spPr>
          <a:xfrm>
            <a:off x="3004871" y="360014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M13-4</a:t>
            </a:r>
          </a:p>
        </p:txBody>
      </p:sp>
      <p:sp>
        <p:nvSpPr>
          <p:cNvPr id="96" name="角丸四角形 95"/>
          <p:cNvSpPr/>
          <p:nvPr/>
        </p:nvSpPr>
        <p:spPr>
          <a:xfrm>
            <a:off x="1006459" y="2229990"/>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M13-4</a:t>
            </a:r>
          </a:p>
        </p:txBody>
      </p:sp>
      <p:cxnSp>
        <p:nvCxnSpPr>
          <p:cNvPr id="44" name="直線矢印コネクタ 43"/>
          <p:cNvCxnSpPr/>
          <p:nvPr/>
        </p:nvCxnSpPr>
        <p:spPr>
          <a:xfrm>
            <a:off x="3605559" y="3790828"/>
            <a:ext cx="1872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48" name="角丸四角形 47"/>
          <p:cNvSpPr/>
          <p:nvPr/>
        </p:nvSpPr>
        <p:spPr>
          <a:xfrm>
            <a:off x="5606047" y="3587048"/>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M13-1</a:t>
            </a:r>
          </a:p>
        </p:txBody>
      </p:sp>
      <p:grpSp>
        <p:nvGrpSpPr>
          <p:cNvPr id="54" name="グループ化 53"/>
          <p:cNvGrpSpPr/>
          <p:nvPr/>
        </p:nvGrpSpPr>
        <p:grpSpPr>
          <a:xfrm>
            <a:off x="10011594" y="293282"/>
            <a:ext cx="2102193" cy="375542"/>
            <a:chOff x="10011594" y="66356"/>
            <a:chExt cx="2102193" cy="375542"/>
          </a:xfrm>
        </p:grpSpPr>
        <p:cxnSp>
          <p:nvCxnSpPr>
            <p:cNvPr id="62" name="直線矢印コネクタ 61"/>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64"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66" name="直線矢印コネクタ 65"/>
          <p:cNvCxnSpPr/>
          <p:nvPr/>
        </p:nvCxnSpPr>
        <p:spPr>
          <a:xfrm flipH="1">
            <a:off x="3615719" y="2830193"/>
            <a:ext cx="4520657" cy="820747"/>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574223" y="2668050"/>
            <a:ext cx="4520657" cy="820747"/>
          </a:xfrm>
          <a:prstGeom prst="straightConnector1">
            <a:avLst/>
          </a:prstGeom>
          <a:ln w="38100">
            <a:solidFill>
              <a:srgbClr val="6600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37184D95-9AB0-0982-BE83-25119286572E}"/>
              </a:ext>
            </a:extLst>
          </p:cNvPr>
          <p:cNvSpPr txBox="1"/>
          <p:nvPr/>
        </p:nvSpPr>
        <p:spPr>
          <a:xfrm>
            <a:off x="7136213" y="213046"/>
            <a:ext cx="458780" cy="400110"/>
          </a:xfrm>
          <a:prstGeom prst="rect">
            <a:avLst/>
          </a:prstGeom>
          <a:noFill/>
        </p:spPr>
        <p:txBody>
          <a:bodyPr wrap="none" rtlCol="0">
            <a:spAutoFit/>
          </a:bodyPr>
          <a:lstStyle/>
          <a:p>
            <a:r>
              <a:rPr kumimoji="1" lang="en-US" altLang="ja-JP" sz="2000" dirty="0">
                <a:solidFill>
                  <a:srgbClr val="FF0000"/>
                </a:solidFill>
              </a:rPr>
              <a:t>Δ1</a:t>
            </a:r>
            <a:endParaRPr kumimoji="1" lang="ja-JP" altLang="en-US" sz="2000" dirty="0">
              <a:solidFill>
                <a:srgbClr val="FF0000"/>
              </a:solidFill>
            </a:endParaRPr>
          </a:p>
        </p:txBody>
      </p:sp>
    </p:spTree>
    <p:extLst>
      <p:ext uri="{BB962C8B-B14F-4D97-AF65-F5344CB8AC3E}">
        <p14:creationId xmlns:p14="http://schemas.microsoft.com/office/powerpoint/2010/main" val="30817267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743204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機能</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ON/OFF</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57" name="直線矢印コネクタ 56"/>
          <p:cNvCxnSpPr/>
          <p:nvPr/>
        </p:nvCxnSpPr>
        <p:spPr>
          <a:xfrm flipH="1">
            <a:off x="3421863" y="2841528"/>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3421863" y="2730211"/>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H="1">
            <a:off x="5098942" y="2823880"/>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5098942" y="2712563"/>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1701668" y="2842314"/>
            <a:ext cx="1008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8479049" y="2712563"/>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a:off x="6765436" y="2823880"/>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a:off x="6765436" y="2712563"/>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76" name="図 75"/>
          <p:cNvPicPr>
            <a:picLocks noChangeAspect="1"/>
          </p:cNvPicPr>
          <p:nvPr/>
        </p:nvPicPr>
        <p:blipFill rotWithShape="1">
          <a:blip r:embed="rId4">
            <a:extLst>
              <a:ext uri="{28A0092B-C50C-407E-A947-70E740481C1C}">
                <a14:useLocalDpi xmlns:a14="http://schemas.microsoft.com/office/drawing/2010/main" val="0"/>
              </a:ext>
            </a:extLst>
          </a:blip>
          <a:srcRect l="72369" t="9650" r="19191" b="76352"/>
          <a:stretch/>
        </p:blipFill>
        <p:spPr>
          <a:xfrm rot="16200000">
            <a:off x="2826846" y="2583049"/>
            <a:ext cx="482597" cy="480219"/>
          </a:xfrm>
          <a:prstGeom prst="rect">
            <a:avLst/>
          </a:prstGeom>
        </p:spPr>
      </p:pic>
      <p:pic>
        <p:nvPicPr>
          <p:cNvPr id="79" name="図 78"/>
          <p:cNvPicPr>
            <a:picLocks noChangeAspect="1"/>
          </p:cNvPicPr>
          <p:nvPr/>
        </p:nvPicPr>
        <p:blipFill rotWithShape="1">
          <a:blip r:embed="rId4">
            <a:extLst>
              <a:ext uri="{28A0092B-C50C-407E-A947-70E740481C1C}">
                <a14:useLocalDpi xmlns:a14="http://schemas.microsoft.com/office/drawing/2010/main" val="0"/>
              </a:ext>
            </a:extLst>
          </a:blip>
          <a:srcRect l="72286" t="42968" r="19274" b="43034"/>
          <a:stretch/>
        </p:blipFill>
        <p:spPr>
          <a:xfrm rot="16200000">
            <a:off x="4559256" y="2573650"/>
            <a:ext cx="482597" cy="480219"/>
          </a:xfrm>
          <a:prstGeom prst="rect">
            <a:avLst/>
          </a:prstGeom>
        </p:spPr>
      </p:pic>
      <p:pic>
        <p:nvPicPr>
          <p:cNvPr id="82" name="図 81"/>
          <p:cNvPicPr>
            <a:picLocks noChangeAspect="1"/>
          </p:cNvPicPr>
          <p:nvPr/>
        </p:nvPicPr>
        <p:blipFill rotWithShape="1">
          <a:blip r:embed="rId4">
            <a:extLst>
              <a:ext uri="{28A0092B-C50C-407E-A947-70E740481C1C}">
                <a14:useLocalDpi xmlns:a14="http://schemas.microsoft.com/office/drawing/2010/main" val="0"/>
              </a:ext>
            </a:extLst>
          </a:blip>
          <a:srcRect l="72286" t="76424" r="19274" b="9578"/>
          <a:stretch/>
        </p:blipFill>
        <p:spPr>
          <a:xfrm rot="16200000">
            <a:off x="6230716" y="2573650"/>
            <a:ext cx="482597" cy="480219"/>
          </a:xfrm>
          <a:prstGeom prst="rect">
            <a:avLst/>
          </a:prstGeom>
        </p:spPr>
      </p:pic>
      <p:pic>
        <p:nvPicPr>
          <p:cNvPr id="83" name="図 82"/>
          <p:cNvPicPr>
            <a:picLocks noChangeAspect="1"/>
          </p:cNvPicPr>
          <p:nvPr/>
        </p:nvPicPr>
        <p:blipFill rotWithShape="1">
          <a:blip r:embed="rId4">
            <a:extLst>
              <a:ext uri="{28A0092B-C50C-407E-A947-70E740481C1C}">
                <a14:useLocalDpi xmlns:a14="http://schemas.microsoft.com/office/drawing/2010/main" val="0"/>
              </a:ext>
            </a:extLst>
          </a:blip>
          <a:srcRect l="52296" t="9511" r="39264" b="76491"/>
          <a:stretch/>
        </p:blipFill>
        <p:spPr>
          <a:xfrm rot="16200000">
            <a:off x="7914462" y="2555680"/>
            <a:ext cx="482597" cy="480219"/>
          </a:xfrm>
          <a:prstGeom prst="rect">
            <a:avLst/>
          </a:prstGeom>
        </p:spPr>
      </p:pic>
      <p:sp>
        <p:nvSpPr>
          <p:cNvPr id="93" name="角丸四角形 92"/>
          <p:cNvSpPr/>
          <p:nvPr/>
        </p:nvSpPr>
        <p:spPr>
          <a:xfrm>
            <a:off x="2798683" y="2543757"/>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M13-1</a:t>
            </a:r>
          </a:p>
        </p:txBody>
      </p:sp>
      <p:sp>
        <p:nvSpPr>
          <p:cNvPr id="99" name="角丸四角形 98"/>
          <p:cNvSpPr/>
          <p:nvPr/>
        </p:nvSpPr>
        <p:spPr>
          <a:xfrm>
            <a:off x="4533810" y="2543757"/>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M13-2</a:t>
            </a:r>
          </a:p>
        </p:txBody>
      </p:sp>
      <p:sp>
        <p:nvSpPr>
          <p:cNvPr id="106" name="角丸四角形 105"/>
          <p:cNvSpPr/>
          <p:nvPr/>
        </p:nvSpPr>
        <p:spPr>
          <a:xfrm>
            <a:off x="6187922" y="2543757"/>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M13-3</a:t>
            </a:r>
          </a:p>
        </p:txBody>
      </p:sp>
      <p:sp>
        <p:nvSpPr>
          <p:cNvPr id="120" name="角丸四角形 119"/>
          <p:cNvSpPr/>
          <p:nvPr/>
        </p:nvSpPr>
        <p:spPr>
          <a:xfrm>
            <a:off x="7883413" y="2524456"/>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M13-4</a:t>
            </a:r>
          </a:p>
        </p:txBody>
      </p:sp>
      <p:sp>
        <p:nvSpPr>
          <p:cNvPr id="124" name="角丸四角形 123"/>
          <p:cNvSpPr/>
          <p:nvPr/>
        </p:nvSpPr>
        <p:spPr>
          <a:xfrm>
            <a:off x="9585394" y="2524456"/>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M13-1</a:t>
            </a:r>
          </a:p>
        </p:txBody>
      </p:sp>
      <p:sp>
        <p:nvSpPr>
          <p:cNvPr id="125" name="角丸四角形 124"/>
          <p:cNvSpPr/>
          <p:nvPr/>
        </p:nvSpPr>
        <p:spPr>
          <a:xfrm>
            <a:off x="1124153" y="2524456"/>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M13-4</a:t>
            </a:r>
          </a:p>
        </p:txBody>
      </p:sp>
      <p:grpSp>
        <p:nvGrpSpPr>
          <p:cNvPr id="46" name="グループ化 45"/>
          <p:cNvGrpSpPr/>
          <p:nvPr/>
        </p:nvGrpSpPr>
        <p:grpSpPr>
          <a:xfrm>
            <a:off x="10011594" y="293282"/>
            <a:ext cx="2102193" cy="375542"/>
            <a:chOff x="10011594" y="66356"/>
            <a:chExt cx="2102193" cy="375542"/>
          </a:xfrm>
        </p:grpSpPr>
        <p:cxnSp>
          <p:nvCxnSpPr>
            <p:cNvPr id="47" name="直線矢印コネクタ 46"/>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49"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cxnSp>
        <p:nvCxnSpPr>
          <p:cNvPr id="3" name="直線コネクタ 2">
            <a:extLst>
              <a:ext uri="{FF2B5EF4-FFF2-40B4-BE49-F238E27FC236}">
                <a16:creationId xmlns:a16="http://schemas.microsoft.com/office/drawing/2014/main" id="{4E9DA7CA-4587-3B67-433F-3CD0B9B0F296}"/>
              </a:ext>
            </a:extLst>
          </p:cNvPr>
          <p:cNvCxnSpPr>
            <a:cxnSpLocks/>
          </p:cNvCxnSpPr>
          <p:nvPr/>
        </p:nvCxnSpPr>
        <p:spPr>
          <a:xfrm>
            <a:off x="0" y="0"/>
            <a:ext cx="12192000" cy="6858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2F990F5D-13CD-95AF-2CD0-DA4DED7D5795}"/>
              </a:ext>
            </a:extLst>
          </p:cNvPr>
          <p:cNvCxnSpPr>
            <a:cxnSpLocks/>
          </p:cNvCxnSpPr>
          <p:nvPr/>
        </p:nvCxnSpPr>
        <p:spPr>
          <a:xfrm flipV="1">
            <a:off x="0" y="0"/>
            <a:ext cx="12192000" cy="6858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8C5F49DC-A6BA-2FBC-6231-FCFC5E3D821B}"/>
              </a:ext>
            </a:extLst>
          </p:cNvPr>
          <p:cNvSpPr txBox="1"/>
          <p:nvPr/>
        </p:nvSpPr>
        <p:spPr>
          <a:xfrm>
            <a:off x="3899861" y="5570343"/>
            <a:ext cx="5415589" cy="523220"/>
          </a:xfrm>
          <a:prstGeom prst="rect">
            <a:avLst/>
          </a:prstGeom>
          <a:noFill/>
        </p:spPr>
        <p:txBody>
          <a:bodyPr wrap="square" rtlCol="0">
            <a:spAutoFit/>
          </a:bodyPr>
          <a:lstStyle/>
          <a:p>
            <a:r>
              <a:rPr kumimoji="1" lang="en-US" altLang="ja-JP" sz="2800" dirty="0">
                <a:solidFill>
                  <a:srgbClr val="FF0000"/>
                </a:solidFill>
              </a:rPr>
              <a:t>Δ1</a:t>
            </a:r>
            <a:r>
              <a:rPr kumimoji="1" lang="ja-JP" altLang="en-US" sz="2800" dirty="0">
                <a:solidFill>
                  <a:srgbClr val="FF0000"/>
                </a:solidFill>
              </a:rPr>
              <a:t>　</a:t>
            </a:r>
            <a:r>
              <a:rPr kumimoji="1" lang="en-US" altLang="ja-JP" sz="2800" dirty="0">
                <a:solidFill>
                  <a:srgbClr val="FF0000"/>
                </a:solidFill>
              </a:rPr>
              <a:t>Auto camera</a:t>
            </a:r>
            <a:r>
              <a:rPr kumimoji="1" lang="ja-JP" altLang="en-US" sz="2800" dirty="0">
                <a:solidFill>
                  <a:srgbClr val="FF0000"/>
                </a:solidFill>
              </a:rPr>
              <a:t>アイコン削除</a:t>
            </a:r>
            <a:endParaRPr lang="en-US" altLang="ja-JP" sz="2800" dirty="0">
              <a:solidFill>
                <a:srgbClr val="FF0000"/>
              </a:solidFill>
            </a:endParaRPr>
          </a:p>
        </p:txBody>
      </p:sp>
    </p:spTree>
    <p:extLst>
      <p:ext uri="{BB962C8B-B14F-4D97-AF65-F5344CB8AC3E}">
        <p14:creationId xmlns:p14="http://schemas.microsoft.com/office/powerpoint/2010/main" val="21859613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竹内ロ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498" y="6492220"/>
            <a:ext cx="1535502" cy="365781"/>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 name="タイトル 1"/>
          <p:cNvSpPr>
            <a:spLocks noGrp="1"/>
          </p:cNvSpPr>
          <p:nvPr>
            <p:ph type="title"/>
          </p:nvPr>
        </p:nvSpPr>
        <p:spPr>
          <a:xfrm>
            <a:off x="228597" y="295929"/>
            <a:ext cx="7432043" cy="397160"/>
          </a:xfrm>
        </p:spPr>
        <p:txBody>
          <a:bodyPr wrap="square">
            <a:spAutoFit/>
          </a:bodyPr>
          <a:lstStyle/>
          <a:p>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機能</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ON/OFF</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画面（横</a:t>
            </a:r>
            <a:r>
              <a:rPr lang="en-US" altLang="ja-JP" sz="220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1" dirty="0">
                <a:latin typeface="メイリオ" panose="020B0604030504040204" pitchFamily="50" charset="-128"/>
                <a:ea typeface="メイリオ" panose="020B0604030504040204" pitchFamily="50" charset="-128"/>
                <a:cs typeface="メイリオ" panose="020B0604030504040204" pitchFamily="50" charset="-128"/>
              </a:rPr>
              <a:t>ダイアル回転）カーソル遷移図</a:t>
            </a:r>
          </a:p>
        </p:txBody>
      </p:sp>
      <p:cxnSp>
        <p:nvCxnSpPr>
          <p:cNvPr id="57" name="直線矢印コネクタ 56"/>
          <p:cNvCxnSpPr>
            <a:cxnSpLocks/>
          </p:cNvCxnSpPr>
          <p:nvPr/>
        </p:nvCxnSpPr>
        <p:spPr>
          <a:xfrm flipH="1">
            <a:off x="3421863" y="2842314"/>
            <a:ext cx="2674137"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cxnSpLocks/>
          </p:cNvCxnSpPr>
          <p:nvPr/>
        </p:nvCxnSpPr>
        <p:spPr>
          <a:xfrm>
            <a:off x="3421863" y="2730211"/>
            <a:ext cx="2674137" cy="0"/>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H="1">
            <a:off x="1701668" y="2842314"/>
            <a:ext cx="1008000" cy="0"/>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p:nvPr/>
        </p:nvCxnSpPr>
        <p:spPr>
          <a:xfrm>
            <a:off x="8479049" y="2712563"/>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a:off x="6765436" y="2823880"/>
            <a:ext cx="1008000" cy="786"/>
          </a:xfrm>
          <a:prstGeom prst="straightConnector1">
            <a:avLst/>
          </a:prstGeom>
          <a:ln w="38100">
            <a:solidFill>
              <a:srgbClr val="6600CC"/>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a:off x="6765436" y="2712563"/>
            <a:ext cx="1008000" cy="2"/>
          </a:xfrm>
          <a:prstGeom prst="straightConnector1">
            <a:avLst/>
          </a:prstGeom>
          <a:ln w="38100">
            <a:solidFill>
              <a:srgbClr val="FF66FF"/>
            </a:solidFill>
            <a:tailEnd type="triangle"/>
          </a:ln>
        </p:spPr>
        <p:style>
          <a:lnRef idx="1">
            <a:schemeClr val="accent1"/>
          </a:lnRef>
          <a:fillRef idx="0">
            <a:schemeClr val="accent1"/>
          </a:fillRef>
          <a:effectRef idx="0">
            <a:schemeClr val="accent1"/>
          </a:effectRef>
          <a:fontRef idx="minor">
            <a:schemeClr val="tx1"/>
          </a:fontRef>
        </p:style>
      </p:cxnSp>
      <p:pic>
        <p:nvPicPr>
          <p:cNvPr id="76" name="図 75"/>
          <p:cNvPicPr>
            <a:picLocks noChangeAspect="1"/>
          </p:cNvPicPr>
          <p:nvPr/>
        </p:nvPicPr>
        <p:blipFill rotWithShape="1">
          <a:blip r:embed="rId4">
            <a:extLst>
              <a:ext uri="{28A0092B-C50C-407E-A947-70E740481C1C}">
                <a14:useLocalDpi xmlns:a14="http://schemas.microsoft.com/office/drawing/2010/main" val="0"/>
              </a:ext>
            </a:extLst>
          </a:blip>
          <a:srcRect l="72369" t="9650" r="19191" b="76352"/>
          <a:stretch/>
        </p:blipFill>
        <p:spPr>
          <a:xfrm rot="16200000">
            <a:off x="2826846" y="2583049"/>
            <a:ext cx="482597" cy="480219"/>
          </a:xfrm>
          <a:prstGeom prst="rect">
            <a:avLst/>
          </a:prstGeom>
        </p:spPr>
      </p:pic>
      <p:pic>
        <p:nvPicPr>
          <p:cNvPr id="82" name="図 81"/>
          <p:cNvPicPr>
            <a:picLocks noChangeAspect="1"/>
          </p:cNvPicPr>
          <p:nvPr/>
        </p:nvPicPr>
        <p:blipFill rotWithShape="1">
          <a:blip r:embed="rId4">
            <a:extLst>
              <a:ext uri="{28A0092B-C50C-407E-A947-70E740481C1C}">
                <a14:useLocalDpi xmlns:a14="http://schemas.microsoft.com/office/drawing/2010/main" val="0"/>
              </a:ext>
            </a:extLst>
          </a:blip>
          <a:srcRect l="72286" t="76424" r="19274" b="9578"/>
          <a:stretch/>
        </p:blipFill>
        <p:spPr>
          <a:xfrm rot="16200000">
            <a:off x="6230716" y="2573650"/>
            <a:ext cx="482597" cy="480219"/>
          </a:xfrm>
          <a:prstGeom prst="rect">
            <a:avLst/>
          </a:prstGeom>
        </p:spPr>
      </p:pic>
      <p:pic>
        <p:nvPicPr>
          <p:cNvPr id="83" name="図 82"/>
          <p:cNvPicPr>
            <a:picLocks noChangeAspect="1"/>
          </p:cNvPicPr>
          <p:nvPr/>
        </p:nvPicPr>
        <p:blipFill rotWithShape="1">
          <a:blip r:embed="rId4">
            <a:extLst>
              <a:ext uri="{28A0092B-C50C-407E-A947-70E740481C1C}">
                <a14:useLocalDpi xmlns:a14="http://schemas.microsoft.com/office/drawing/2010/main" val="0"/>
              </a:ext>
            </a:extLst>
          </a:blip>
          <a:srcRect l="52296" t="9511" r="39264" b="76491"/>
          <a:stretch/>
        </p:blipFill>
        <p:spPr>
          <a:xfrm rot="16200000">
            <a:off x="7914462" y="2555680"/>
            <a:ext cx="482597" cy="480219"/>
          </a:xfrm>
          <a:prstGeom prst="rect">
            <a:avLst/>
          </a:prstGeom>
        </p:spPr>
      </p:pic>
      <p:sp>
        <p:nvSpPr>
          <p:cNvPr id="93" name="角丸四角形 92"/>
          <p:cNvSpPr/>
          <p:nvPr/>
        </p:nvSpPr>
        <p:spPr>
          <a:xfrm>
            <a:off x="2798683" y="2543757"/>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M13-1</a:t>
            </a:r>
          </a:p>
        </p:txBody>
      </p:sp>
      <p:sp>
        <p:nvSpPr>
          <p:cNvPr id="106" name="角丸四角形 105"/>
          <p:cNvSpPr/>
          <p:nvPr/>
        </p:nvSpPr>
        <p:spPr>
          <a:xfrm>
            <a:off x="6187922" y="2543757"/>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M13-3</a:t>
            </a:r>
          </a:p>
        </p:txBody>
      </p:sp>
      <p:sp>
        <p:nvSpPr>
          <p:cNvPr id="120" name="角丸四角形 119"/>
          <p:cNvSpPr/>
          <p:nvPr/>
        </p:nvSpPr>
        <p:spPr>
          <a:xfrm>
            <a:off x="7883413" y="2524456"/>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M13-4</a:t>
            </a:r>
          </a:p>
        </p:txBody>
      </p:sp>
      <p:sp>
        <p:nvSpPr>
          <p:cNvPr id="124" name="角丸四角形 123"/>
          <p:cNvSpPr/>
          <p:nvPr/>
        </p:nvSpPr>
        <p:spPr>
          <a:xfrm>
            <a:off x="9585394" y="2524456"/>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M13-1</a:t>
            </a:r>
          </a:p>
        </p:txBody>
      </p:sp>
      <p:sp>
        <p:nvSpPr>
          <p:cNvPr id="125" name="角丸四角形 124"/>
          <p:cNvSpPr/>
          <p:nvPr/>
        </p:nvSpPr>
        <p:spPr>
          <a:xfrm>
            <a:off x="1124153" y="2524456"/>
            <a:ext cx="540000" cy="540000"/>
          </a:xfrm>
          <a:prstGeom prst="roundRect">
            <a:avLst/>
          </a:prstGeom>
          <a:solidFill>
            <a:schemeClr val="accent1">
              <a:alpha val="55000"/>
            </a:schemeClr>
          </a:solidFill>
          <a:ln w="19050">
            <a:solidFill>
              <a:srgbClr val="00DC5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 tIns="0" rIns="1800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1200" b="1" dirty="0">
                <a:solidFill>
                  <a:srgbClr val="FFFF00"/>
                </a:solidFill>
              </a:rPr>
              <a:t>M13-4</a:t>
            </a:r>
          </a:p>
        </p:txBody>
      </p:sp>
      <p:grpSp>
        <p:nvGrpSpPr>
          <p:cNvPr id="46" name="グループ化 45"/>
          <p:cNvGrpSpPr/>
          <p:nvPr/>
        </p:nvGrpSpPr>
        <p:grpSpPr>
          <a:xfrm>
            <a:off x="10011594" y="293282"/>
            <a:ext cx="2102193" cy="375542"/>
            <a:chOff x="10011594" y="66356"/>
            <a:chExt cx="2102193" cy="375542"/>
          </a:xfrm>
        </p:grpSpPr>
        <p:cxnSp>
          <p:nvCxnSpPr>
            <p:cNvPr id="47" name="直線矢印コネクタ 46"/>
            <p:cNvCxnSpPr/>
            <p:nvPr/>
          </p:nvCxnSpPr>
          <p:spPr>
            <a:xfrm>
              <a:off x="11774382" y="179959"/>
              <a:ext cx="339405" cy="0"/>
            </a:xfrm>
            <a:prstGeom prst="straightConnector1">
              <a:avLst/>
            </a:prstGeom>
            <a:ln w="28575">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a:off x="11774382" y="332628"/>
              <a:ext cx="339405" cy="0"/>
            </a:xfrm>
            <a:prstGeom prst="straightConnector1">
              <a:avLst/>
            </a:prstGeom>
            <a:ln w="28575">
              <a:solidFill>
                <a:srgbClr val="6600CC"/>
              </a:solidFill>
              <a:tailEnd type="triangle"/>
            </a:ln>
          </p:spPr>
          <p:style>
            <a:lnRef idx="1">
              <a:schemeClr val="accent1"/>
            </a:lnRef>
            <a:fillRef idx="0">
              <a:schemeClr val="accent1"/>
            </a:fillRef>
            <a:effectRef idx="0">
              <a:schemeClr val="accent1"/>
            </a:effectRef>
            <a:fontRef idx="minor">
              <a:schemeClr val="tx1"/>
            </a:fontRef>
          </p:style>
        </p:cxnSp>
        <p:sp>
          <p:nvSpPr>
            <p:cNvPr id="49" name="Text Box 106"/>
            <p:cNvSpPr txBox="1">
              <a:spLocks noChangeArrowheads="1"/>
            </p:cNvSpPr>
            <p:nvPr/>
          </p:nvSpPr>
          <p:spPr bwMode="auto">
            <a:xfrm>
              <a:off x="10011594" y="66356"/>
              <a:ext cx="1800115" cy="37554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lgn="ctr">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7433" tIns="18288" rIns="0"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 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増加</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a:p>
              <a:pPr>
                <a:defRPr sz="1000"/>
              </a:pP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CAN_[CO] 1Byte </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が </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1" b="1" dirty="0">
                  <a:latin typeface="Meiryo UI" panose="020B0604030504040204" pitchFamily="50" charset="-128"/>
                  <a:ea typeface="Meiryo UI" panose="020B0604030504040204" pitchFamily="50" charset="-128"/>
                  <a:cs typeface="Meiryo UI" panose="020B0604030504040204" pitchFamily="50" charset="-128"/>
                </a:rPr>
                <a:t>減少</a:t>
              </a:r>
              <a:r>
                <a:rPr lang="en-US" altLang="ja-JP" sz="1001" b="1" dirty="0">
                  <a:latin typeface="Meiryo UI" panose="020B0604030504040204" pitchFamily="50" charset="-128"/>
                  <a:ea typeface="Meiryo UI" panose="020B0604030504040204" pitchFamily="50" charset="-128"/>
                  <a:cs typeface="Meiryo UI" panose="020B0604030504040204" pitchFamily="50" charset="-128"/>
                </a:rPr>
                <a:t>:</a:t>
              </a:r>
            </a:p>
          </p:txBody>
        </p:sp>
      </p:grpSp>
      <p:sp>
        <p:nvSpPr>
          <p:cNvPr id="2" name="テキスト ボックス 1">
            <a:extLst>
              <a:ext uri="{FF2B5EF4-FFF2-40B4-BE49-F238E27FC236}">
                <a16:creationId xmlns:a16="http://schemas.microsoft.com/office/drawing/2014/main" id="{5858215D-5FE6-5800-8BA3-7EEF0833BE7F}"/>
              </a:ext>
            </a:extLst>
          </p:cNvPr>
          <p:cNvSpPr txBox="1"/>
          <p:nvPr/>
        </p:nvSpPr>
        <p:spPr>
          <a:xfrm>
            <a:off x="7136213" y="213046"/>
            <a:ext cx="458780" cy="400110"/>
          </a:xfrm>
          <a:prstGeom prst="rect">
            <a:avLst/>
          </a:prstGeom>
          <a:noFill/>
        </p:spPr>
        <p:txBody>
          <a:bodyPr wrap="none" rtlCol="0">
            <a:spAutoFit/>
          </a:bodyPr>
          <a:lstStyle/>
          <a:p>
            <a:r>
              <a:rPr kumimoji="1" lang="en-US" altLang="ja-JP" sz="2000" dirty="0">
                <a:solidFill>
                  <a:srgbClr val="FF0000"/>
                </a:solidFill>
              </a:rPr>
              <a:t>Δ1</a:t>
            </a:r>
            <a:endParaRPr kumimoji="1" lang="ja-JP" altLang="en-US" sz="2000" dirty="0">
              <a:solidFill>
                <a:srgbClr val="FF0000"/>
              </a:solidFill>
            </a:endParaRPr>
          </a:p>
        </p:txBody>
      </p:sp>
    </p:spTree>
    <p:extLst>
      <p:ext uri="{BB962C8B-B14F-4D97-AF65-F5344CB8AC3E}">
        <p14:creationId xmlns:p14="http://schemas.microsoft.com/office/powerpoint/2010/main" val="33329680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動作仕様書">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schemeClr>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118310</TotalTime>
  <Words>22130</Words>
  <Application>Microsoft Office PowerPoint</Application>
  <PresentationFormat>ワイド画面</PresentationFormat>
  <Paragraphs>5211</Paragraphs>
  <Slides>130</Slides>
  <Notes>120</Notes>
  <HiddenSlides>2</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130</vt:i4>
      </vt:variant>
    </vt:vector>
  </HeadingPairs>
  <TitlesOfParts>
    <vt:vector size="139" baseType="lpstr">
      <vt:lpstr>Arial Unicode MS</vt:lpstr>
      <vt:lpstr>HGP創英角ｺﾞｼｯｸUB</vt:lpstr>
      <vt:lpstr>Meiryo UI</vt:lpstr>
      <vt:lpstr>ＭＳ Ｐゴシック</vt:lpstr>
      <vt:lpstr>ＭＳ ゴシック</vt:lpstr>
      <vt:lpstr>メイリオ</vt:lpstr>
      <vt:lpstr>Arial</vt:lpstr>
      <vt:lpstr>Calibri</vt:lpstr>
      <vt:lpstr>Office テーマ</vt:lpstr>
      <vt:lpstr>PowerPoint プレゼンテーション</vt:lpstr>
      <vt:lpstr>改定履歴－1</vt:lpstr>
      <vt:lpstr>基本仕様</vt:lpstr>
      <vt:lpstr>PowerPoint プレゼンテーション</vt:lpstr>
      <vt:lpstr>PowerPoint プレゼンテーション</vt:lpstr>
      <vt:lpstr>メニュー画面（縦,上下左右）カーソル遷移図</vt:lpstr>
      <vt:lpstr>メニュー画面（横,上下左右）カーソル遷移図</vt:lpstr>
      <vt:lpstr>メニュー画面（縦,ダイアル回転）カーソル遷移図</vt:lpstr>
      <vt:lpstr>メニュー画面（横,ダイアル回転）カーソル遷移図</vt:lpstr>
      <vt:lpstr>トリップメータ画面①</vt:lpstr>
      <vt:lpstr>トリップメータ画面②</vt:lpstr>
      <vt:lpstr>トリップメータ画面（縦,上下左右）カーソル遷移図</vt:lpstr>
      <vt:lpstr>トリップメータ画面（横,上下左右）カーソル遷移図</vt:lpstr>
      <vt:lpstr>トリップメータ画面（縦,ダイアル回転）カーソル遷移図</vt:lpstr>
      <vt:lpstr>トリップメータ画面（横,ダイアル回転）カーソル遷移図</vt:lpstr>
      <vt:lpstr>PowerPoint プレゼンテーション</vt:lpstr>
      <vt:lpstr>PowerPoint プレゼンテーション</vt:lpstr>
      <vt:lpstr>PowerPoint プレゼンテーション</vt:lpstr>
      <vt:lpstr>PowerPoint プレゼンテーション</vt:lpstr>
      <vt:lpstr>LCD設定画面（縦,上下左右）カーソル遷移図</vt:lpstr>
      <vt:lpstr>LCD設定画面（横,上下左右）カーソル遷移図</vt:lpstr>
      <vt:lpstr>LCD設定画面（縦,ダイアル回転）カーソル遷移図</vt:lpstr>
      <vt:lpstr>LCD設定画面（横,ダイアル回転）カーソル遷移図</vt:lpstr>
      <vt:lpstr>データ表示画面</vt:lpstr>
      <vt:lpstr>日付･時刻設定画面①</vt:lpstr>
      <vt:lpstr>日付･時刻設定画面②</vt:lpstr>
      <vt:lpstr>日付･時刻設定画面③</vt:lpstr>
      <vt:lpstr>日付・時刻設定画面（縦,上下左右）カーソル遷移図</vt:lpstr>
      <vt:lpstr>日付・時刻設定画面（横,上下左右）カーソル遷移図</vt:lpstr>
      <vt:lpstr>日付・時刻設定画面（縦,ダイアル回転）カーソル遷移図</vt:lpstr>
      <vt:lpstr>日付・時刻設定画面（横,ダイアル回転）カーソル遷移図</vt:lpstr>
      <vt:lpstr>車両設定画面①</vt:lpstr>
      <vt:lpstr>車両設定画面②</vt:lpstr>
      <vt:lpstr>車両設定画面③</vt:lpstr>
      <vt:lpstr>車両設定画面（縦,上下左右）カーソル遷移図</vt:lpstr>
      <vt:lpstr>車両設定画面（横,上下左右）カーソル遷移図</vt:lpstr>
      <vt:lpstr>車両設定画面（縦,ダイアル回転）カーソル遷移図</vt:lpstr>
      <vt:lpstr>車両設定画面（横,ダイアル回転）カーソル遷移図</vt:lpstr>
      <vt:lpstr>AUX1流量設定画面①</vt:lpstr>
      <vt:lpstr>AUX1流量設定画面②</vt:lpstr>
      <vt:lpstr>AUX1流量設定画面③</vt:lpstr>
      <vt:lpstr>AUX1流量設定画面④</vt:lpstr>
      <vt:lpstr>AUX1流量設定画面⑤</vt:lpstr>
      <vt:lpstr>AUX1流量設定画面⑥</vt:lpstr>
      <vt:lpstr>PowerPoint プレゼンテーション</vt:lpstr>
      <vt:lpstr>AUX1流量設定画面（縦,上下左右）カーソル遷移図</vt:lpstr>
      <vt:lpstr>AUX1流量設定画面（横,上下左右）カーソル遷移図</vt:lpstr>
      <vt:lpstr>AUX1流量設定画面（縦,ダイアル回転）カーソル遷移図</vt:lpstr>
      <vt:lpstr>AUX1流量設定画面（横,ダイアル回転）カーソル遷移図</vt:lpstr>
      <vt:lpstr>ATT選択画面①</vt:lpstr>
      <vt:lpstr>ATT選択画面②</vt:lpstr>
      <vt:lpstr>ATT選択画面（縦,上下左右）カーソル遷移図</vt:lpstr>
      <vt:lpstr>ATT選択画面（横,上下左右）カーソル遷移図</vt:lpstr>
      <vt:lpstr>ATT選択画面（縦,ダイアル回転）カーソル遷移図</vt:lpstr>
      <vt:lpstr>ATT選択画面（横,ダイアル回転）カーソル遷移図</vt:lpstr>
      <vt:lpstr>AUX2/4流量設定画面①</vt:lpstr>
      <vt:lpstr>AUX2/4流量設定画面②</vt:lpstr>
      <vt:lpstr>AUX2/4流量設定画面③</vt:lpstr>
      <vt:lpstr>AUX2/4流量設定画面④</vt:lpstr>
      <vt:lpstr>AUX2/4流量設定画面（縦,上下左右）カーソル遷移図</vt:lpstr>
      <vt:lpstr>AUX2/4流量設定画面（横,上下左右）カーソル遷移図</vt:lpstr>
      <vt:lpstr>AUX2/4流量設定画面（縦,ダイアル回転）カーソル遷移図</vt:lpstr>
      <vt:lpstr>AUX2/4流量設定画面（横,ダイアル回転）カーソル遷移図</vt:lpstr>
      <vt:lpstr>ロック設定画面</vt:lpstr>
      <vt:lpstr>ロック設定画面（縦,上下左右）カーソル遷移図</vt:lpstr>
      <vt:lpstr>ロック設定画面（横,上下左右）カーソル遷移図</vt:lpstr>
      <vt:lpstr>ロック設定画面（縦,ダイアル回転）カーソル遷移図</vt:lpstr>
      <vt:lpstr>ロック設定画面（横,ダイアル回転）カーソル遷移図</vt:lpstr>
      <vt:lpstr>パスワード設定画面①</vt:lpstr>
      <vt:lpstr>パスワード設定画面②</vt:lpstr>
      <vt:lpstr>パスワード設定画面（縦,上下左右）カーソル遷移図</vt:lpstr>
      <vt:lpstr>パスワード設定画面（横,上下左右）カーソル遷移図</vt:lpstr>
      <vt:lpstr>パスワード設定画面（縦,ダイアル回転）カーソル遷移図</vt:lpstr>
      <vt:lpstr>パスワード設定画面（横,ダイアル回転）カーソル遷移図</vt:lpstr>
      <vt:lpstr>パスワードロックについて　補足</vt:lpstr>
      <vt:lpstr>パスワードロックについて　補足</vt:lpstr>
      <vt:lpstr>パスワードロックについて　補足</vt:lpstr>
      <vt:lpstr>パスワード入力画面①</vt:lpstr>
      <vt:lpstr>パスワード入力画面②</vt:lpstr>
      <vt:lpstr>パスワード入力画面（縦,上下左右）カーソル遷移図</vt:lpstr>
      <vt:lpstr>パスワード入力画面（横,上下左右）カーソル遷移図</vt:lpstr>
      <vt:lpstr>パスワード入力画面（縦,ダイアル回転）カーソル遷移図</vt:lpstr>
      <vt:lpstr>パスワード入力画面（横,ダイアル回転）カーソル遷移図</vt:lpstr>
      <vt:lpstr>言語設定画面</vt:lpstr>
      <vt:lpstr>言語設定画面（縦,上下左右）カーソル遷移図</vt:lpstr>
      <vt:lpstr>言語設定画面（横,上下左右）カーソル遷移図</vt:lpstr>
      <vt:lpstr>言語設定画面（縦,ダイアル回転）カーソル遷移図</vt:lpstr>
      <vt:lpstr>言語設定画面（横,ダイヤル回転）カーソル遷移図</vt:lpstr>
      <vt:lpstr>機能ON/OFF画面①</vt:lpstr>
      <vt:lpstr>機能ON/OFF画面②</vt:lpstr>
      <vt:lpstr>機能ON/OFF画面③</vt:lpstr>
      <vt:lpstr>機能ON/OFF画面（縦,上下左右）カーソル遷移図</vt:lpstr>
      <vt:lpstr>機能ON/OFF画面（縦,上下左右）カーソル遷移図</vt:lpstr>
      <vt:lpstr>機能ON/OFF画面（横,上下左右）カーソル遷移図</vt:lpstr>
      <vt:lpstr>機能ON/OFF画面（横,上下左右）カーソル遷移図</vt:lpstr>
      <vt:lpstr>機能ON/OFF画面（縦,ダイアル回転）カーソル遷移図</vt:lpstr>
      <vt:lpstr>機能ON/OFF画面（縦,ダイアル回転）カーソル遷移図</vt:lpstr>
      <vt:lpstr>機能ON/OFF画面（横,ダイアル回転）カーソル遷移図</vt:lpstr>
      <vt:lpstr>機能ON/OFF画面（横,ダイアル回転）カーソル遷移図</vt:lpstr>
      <vt:lpstr>ファン設定画面①</vt:lpstr>
      <vt:lpstr>ファン設定画面②</vt:lpstr>
      <vt:lpstr>ファン設定画面③</vt:lpstr>
      <vt:lpstr>ファン設定画面④</vt:lpstr>
      <vt:lpstr>ファン設定画面（縦,上下左右）カーソル遷移図</vt:lpstr>
      <vt:lpstr>ファン設定画面（横,上下左右）カーソル遷移図</vt:lpstr>
      <vt:lpstr>ファン設定画面（縦,ダイアル回転）カーソル遷移図</vt:lpstr>
      <vt:lpstr>ファン設定画面（横,ダイアル回転）カーソル遷移図</vt:lpstr>
      <vt:lpstr>オートグリス設定画面①</vt:lpstr>
      <vt:lpstr>オートグリス設定画面②</vt:lpstr>
      <vt:lpstr>オートグリス画面（縦,上下左右）カーソル遷移図</vt:lpstr>
      <vt:lpstr>オートグリス画面（横,上下左右）カーソル遷移図</vt:lpstr>
      <vt:lpstr>オートグリス画面（縦,ダイアル回転）カーソル遷移図</vt:lpstr>
      <vt:lpstr>オートグリス画面（横,ダイアル回転）カーソル遷移図</vt:lpstr>
      <vt:lpstr>自動圧抜き設定画面①</vt:lpstr>
      <vt:lpstr>自動圧抜き設定画面②</vt:lpstr>
      <vt:lpstr>自動圧抜き設定画面（縦,上下左右）カーソル遷移図</vt:lpstr>
      <vt:lpstr>自動圧抜き設定画面（横,上下左右）カーソル遷移図</vt:lpstr>
      <vt:lpstr>自動圧抜き設定画面（縦,ダイアル回転）カーソル遷移図</vt:lpstr>
      <vt:lpstr>自動圧抜き設定画面（横,ダイアル回転）カーソル遷移図</vt:lpstr>
      <vt:lpstr>ラジオ地域設定画面①</vt:lpstr>
      <vt:lpstr>ラジオ地域設定画面②</vt:lpstr>
      <vt:lpstr>ラジオ地域設定画面（縦,上下左右）カーソル遷移図</vt:lpstr>
      <vt:lpstr>ラジオ地域設定画面（横,上下左右）カーソル遷移図</vt:lpstr>
      <vt:lpstr>ラジオ地域設定画面（縦,ダイアル回転）カーソル遷移図</vt:lpstr>
      <vt:lpstr>ラジオ地域設定画面（横,上下左右）カーソル遷移図</vt:lpstr>
      <vt:lpstr>エラーコード表示画面</vt:lpstr>
      <vt:lpstr>エアコンエラーコード 表示画面</vt:lpstr>
      <vt:lpstr>車両過去 エラーコード画面</vt:lpstr>
      <vt:lpstr>エンジン過去 エラーコード画面</vt:lpstr>
      <vt:lpstr>エラー表示について　(例) 　※他エラーコード表示画面も同じ</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原 寛貴</dc:creator>
  <cp:lastModifiedBy>氏家 秋花</cp:lastModifiedBy>
  <cp:revision>3176</cp:revision>
  <cp:lastPrinted>2023-02-07T05:19:29Z</cp:lastPrinted>
  <dcterms:created xsi:type="dcterms:W3CDTF">2015-05-18T04:06:37Z</dcterms:created>
  <dcterms:modified xsi:type="dcterms:W3CDTF">2024-07-23T03:26:53Z</dcterms:modified>
</cp:coreProperties>
</file>